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5"/>
  </p:notesMasterIdLst>
  <p:sldIdLst>
    <p:sldId id="266" r:id="rId2"/>
    <p:sldId id="269" r:id="rId3"/>
    <p:sldId id="268" r:id="rId4"/>
    <p:sldId id="265" r:id="rId5"/>
    <p:sldId id="256" r:id="rId6"/>
    <p:sldId id="257" r:id="rId7"/>
    <p:sldId id="258" r:id="rId8"/>
    <p:sldId id="259" r:id="rId9"/>
    <p:sldId id="260" r:id="rId10"/>
    <p:sldId id="262" r:id="rId11"/>
    <p:sldId id="263" r:id="rId12"/>
    <p:sldId id="261" r:id="rId13"/>
    <p:sldId id="270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 Kashyap" initials="AK" lastIdx="2" clrIdx="0">
    <p:extLst>
      <p:ext uri="{19B8F6BF-5375-455C-9EA6-DF929625EA0E}">
        <p15:presenceInfo xmlns:p15="http://schemas.microsoft.com/office/powerpoint/2012/main" userId="a22f260d785ce8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44"/>
    <a:srgbClr val="F54D2B"/>
    <a:srgbClr val="FF4093"/>
    <a:srgbClr val="339933"/>
    <a:srgbClr val="10B46B"/>
    <a:srgbClr val="60407F"/>
    <a:srgbClr val="00CC66"/>
    <a:srgbClr val="572D7E"/>
    <a:srgbClr val="5AA5DA"/>
    <a:srgbClr val="C06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>
        <p:scale>
          <a:sx n="75" d="100"/>
          <a:sy n="75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t\Documents\PROJECT%2095.5%2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t\Desktop\finishing%20ttrrr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t\Desktop\finishing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t\Desktop\finishing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t\Desktop\finishing%20ttrrry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t\Documents\PROJECT%2095.5%2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t\Desktop\finish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t\Desktop\finishing%20ttrrr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t\Desktop\finishing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95.5%.xlsx]Product CG!PivotTable1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rgbClr val="7030A0"/>
                </a:solidFill>
              </a:rPr>
              <a:t>Product</a:t>
            </a:r>
            <a:r>
              <a:rPr lang="en-US" b="1" baseline="0" dirty="0">
                <a:solidFill>
                  <a:srgbClr val="7030A0"/>
                </a:solidFill>
              </a:rPr>
              <a:t> Category 2019</a:t>
            </a:r>
            <a:endParaRPr lang="en-US" b="1" dirty="0">
              <a:solidFill>
                <a:srgbClr val="7030A0"/>
              </a:solidFill>
            </a:endParaRPr>
          </a:p>
        </c:rich>
      </c:tx>
      <c:layout>
        <c:manualLayout>
          <c:xMode val="edge"/>
          <c:yMode val="edge"/>
          <c:x val="0.30408713101461871"/>
          <c:y val="1.42548898078984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80008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80008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80008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cene3d>
          <a:camera prst="orthographicFront"/>
          <a:lightRig rig="threePt" dir="t"/>
        </a:scene3d>
        <a:sp3d/>
      </c:spPr>
    </c:sideWall>
    <c:backWall>
      <c:thickness val="0"/>
      <c:spPr>
        <a:noFill/>
        <a:ln>
          <a:noFill/>
        </a:ln>
        <a:effectLst/>
        <a:scene3d>
          <a:camera prst="orthographicFront"/>
          <a:lightRig rig="threePt" dir="t"/>
        </a:scene3d>
        <a:sp3d/>
      </c:spPr>
    </c:backWall>
    <c:plotArea>
      <c:layout>
        <c:manualLayout>
          <c:layoutTarget val="inner"/>
          <c:xMode val="edge"/>
          <c:yMode val="edge"/>
          <c:x val="1.0076425728987061E-3"/>
          <c:y val="0.11247137000110424"/>
          <c:w val="0.93634526058725986"/>
          <c:h val="0.5640577301887531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'Product CG'!$B$3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0008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'Product CG'!$A$4:$A$8</c:f>
              <c:strCache>
                <c:ptCount val="4"/>
                <c:pt idx="0">
                  <c:v>Auto &amp; Accessories</c:v>
                </c:pt>
                <c:pt idx="1">
                  <c:v>Electronic</c:v>
                </c:pt>
                <c:pt idx="2">
                  <c:v>Fashion</c:v>
                </c:pt>
                <c:pt idx="3">
                  <c:v>Home &amp; Furniture</c:v>
                </c:pt>
              </c:strCache>
            </c:strRef>
          </c:cat>
          <c:val>
            <c:numRef>
              <c:f>'Product CG'!$B$4:$B$8</c:f>
              <c:numCache>
                <c:formatCode>0.00%</c:formatCode>
                <c:ptCount val="4"/>
                <c:pt idx="0">
                  <c:v>0.14567559128873625</c:v>
                </c:pt>
                <c:pt idx="1">
                  <c:v>5.3411131059245963E-2</c:v>
                </c:pt>
                <c:pt idx="2">
                  <c:v>0.59890588816902146</c:v>
                </c:pt>
                <c:pt idx="3">
                  <c:v>0.20200738948299637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10-4E01-AF48-6159D30FE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92636448"/>
        <c:axId val="1792631872"/>
        <c:axId val="0"/>
      </c:bar3DChart>
      <c:catAx>
        <c:axId val="179263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>
            <a:glow rad="127000">
              <a:schemeClr val="bg1"/>
            </a:glo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2631872"/>
        <c:crosses val="autoZero"/>
        <c:auto val="1"/>
        <c:lblAlgn val="ctr"/>
        <c:lblOffset val="100"/>
        <c:noMultiLvlLbl val="0"/>
      </c:catAx>
      <c:valAx>
        <c:axId val="1792631872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Quantity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crossAx val="1792636448"/>
        <c:crosses val="autoZero"/>
        <c:crossBetween val="between"/>
      </c:valAx>
      <c:spPr>
        <a:noFill/>
        <a:ln>
          <a:noFill/>
        </a:ln>
        <a:effectLst>
          <a:outerShdw blurRad="50800" dist="38100" dir="2700000" algn="tl" rotWithShape="0">
            <a:prstClr val="black"/>
          </a:outerShdw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Quantity sales Vs Return orders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'Sales data'!$AI$21</c:f>
              <c:strCache>
                <c:ptCount val="1"/>
                <c:pt idx="0">
                  <c:v>% sales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'Sales data'!$AH$22:$AH$33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'Sales data'!$AI$22:$AI$33</c:f>
              <c:numCache>
                <c:formatCode>0.00%</c:formatCode>
                <c:ptCount val="12"/>
                <c:pt idx="0">
                  <c:v>0.12186865267433988</c:v>
                </c:pt>
                <c:pt idx="1">
                  <c:v>0.1002031144211239</c:v>
                </c:pt>
                <c:pt idx="2">
                  <c:v>0.12796208530805686</c:v>
                </c:pt>
                <c:pt idx="3">
                  <c:v>9.9526066350710901E-2</c:v>
                </c:pt>
                <c:pt idx="4">
                  <c:v>8.0794403069284607E-2</c:v>
                </c:pt>
                <c:pt idx="5">
                  <c:v>5.9805912886481606E-2</c:v>
                </c:pt>
                <c:pt idx="6">
                  <c:v>6.8156172421575262E-2</c:v>
                </c:pt>
                <c:pt idx="7">
                  <c:v>7.1541412773640262E-2</c:v>
                </c:pt>
                <c:pt idx="8">
                  <c:v>7.8988941548183256E-2</c:v>
                </c:pt>
                <c:pt idx="9">
                  <c:v>6.4770932069510262E-2</c:v>
                </c:pt>
                <c:pt idx="10">
                  <c:v>5.9128864816068605E-2</c:v>
                </c:pt>
                <c:pt idx="11">
                  <c:v>6.7253441661024593E-2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BA-4A0C-9BDE-340B03CAF184}"/>
            </c:ext>
          </c:extLst>
        </c:ser>
        <c:ser>
          <c:idx val="1"/>
          <c:order val="1"/>
          <c:tx>
            <c:strRef>
              <c:f>'Sales data'!$AJ$21</c:f>
              <c:strCache>
                <c:ptCount val="1"/>
                <c:pt idx="0">
                  <c:v>% return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'Sales data'!$AH$22:$AH$33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'Sales data'!$AJ$22:$AJ$33</c:f>
              <c:numCache>
                <c:formatCode>0.00%</c:formatCode>
                <c:ptCount val="12"/>
                <c:pt idx="0">
                  <c:v>8.4465173158483592E-2</c:v>
                </c:pt>
                <c:pt idx="1">
                  <c:v>7.4812010511799754E-2</c:v>
                </c:pt>
                <c:pt idx="2">
                  <c:v>8.6832930034085293E-2</c:v>
                </c:pt>
                <c:pt idx="3">
                  <c:v>8.0100434522415637E-2</c:v>
                </c:pt>
                <c:pt idx="4">
                  <c:v>8.361304087633023E-2</c:v>
                </c:pt>
                <c:pt idx="5">
                  <c:v>8.3593526396586265E-2</c:v>
                </c:pt>
                <c:pt idx="6">
                  <c:v>8.6364582520230007E-2</c:v>
                </c:pt>
                <c:pt idx="7">
                  <c:v>8.5356334400124897E-2</c:v>
                </c:pt>
                <c:pt idx="8">
                  <c:v>8.1752660474071759E-2</c:v>
                </c:pt>
                <c:pt idx="9">
                  <c:v>8.5128665469778569E-2</c:v>
                </c:pt>
                <c:pt idx="10">
                  <c:v>8.2500715530923946E-2</c:v>
                </c:pt>
                <c:pt idx="11">
                  <c:v>8.5479926105170037E-2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BA-4A0C-9BDE-340B03CAF1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2970864"/>
        <c:axId val="1002955888"/>
      </c:lineChart>
      <c:catAx>
        <c:axId val="100297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2955888"/>
        <c:crosses val="autoZero"/>
        <c:auto val="1"/>
        <c:lblAlgn val="ctr"/>
        <c:lblOffset val="100"/>
        <c:noMultiLvlLbl val="0"/>
      </c:catAx>
      <c:valAx>
        <c:axId val="100295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2970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6">
        <a:lumMod val="10000"/>
        <a:lumOff val="9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[finishing.xlsx]return data &amp; graphs!PivotTable14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Aging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0667772496947227E-2"/>
          <c:y val="0.10578739300895161"/>
          <c:w val="0.83764060459231149"/>
          <c:h val="0.67501071321397599"/>
        </c:manualLayout>
      </c:layout>
      <c:lineChart>
        <c:grouping val="standard"/>
        <c:varyColors val="0"/>
        <c:ser>
          <c:idx val="0"/>
          <c:order val="0"/>
          <c:tx>
            <c:strRef>
              <c:f>'return data &amp; graphs'!$O$2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'return data &amp; graphs'!$N$3:$N$8</c:f>
              <c:strCache>
                <c:ptCount val="5"/>
                <c:pt idx="0">
                  <c:v>1-2</c:v>
                </c:pt>
                <c:pt idx="1">
                  <c:v>3-4</c:v>
                </c:pt>
                <c:pt idx="2">
                  <c:v>5-6</c:v>
                </c:pt>
                <c:pt idx="3">
                  <c:v>7-8</c:v>
                </c:pt>
                <c:pt idx="4">
                  <c:v>9-10</c:v>
                </c:pt>
              </c:strCache>
            </c:strRef>
          </c:cat>
          <c:val>
            <c:numRef>
              <c:f>'return data &amp; graphs'!$O$3:$O$8</c:f>
              <c:numCache>
                <c:formatCode>General</c:formatCode>
                <c:ptCount val="5"/>
                <c:pt idx="0">
                  <c:v>879</c:v>
                </c:pt>
                <c:pt idx="1">
                  <c:v>477</c:v>
                </c:pt>
                <c:pt idx="2">
                  <c:v>722</c:v>
                </c:pt>
                <c:pt idx="3">
                  <c:v>657</c:v>
                </c:pt>
                <c:pt idx="4">
                  <c:v>1696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A0-47B6-9816-2DA222D2DD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5203136"/>
        <c:axId val="1545181504"/>
      </c:lineChart>
      <c:catAx>
        <c:axId val="1545203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181504"/>
        <c:crosses val="autoZero"/>
        <c:auto val="1"/>
        <c:lblAlgn val="ctr"/>
        <c:lblOffset val="100"/>
        <c:noMultiLvlLbl val="0"/>
      </c:catAx>
      <c:valAx>
        <c:axId val="154518150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Quantity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545203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2000">
          <a:schemeClr val="bg1">
            <a:lumMod val="75000"/>
            <a:lumOff val="25000"/>
          </a:schemeClr>
        </a:gs>
        <a:gs pos="79000">
          <a:schemeClr val="accent4">
            <a:lumMod val="60000"/>
            <a:lumOff val="40000"/>
          </a:schemeClr>
        </a:gs>
        <a:gs pos="100000">
          <a:schemeClr val="accent2">
            <a:lumMod val="20000"/>
            <a:lumOff val="80000"/>
          </a:schemeClr>
        </a:gs>
      </a:gsLst>
      <a:lin ang="162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glow rad="76200">
        <a:schemeClr val="accent1">
          <a:lumMod val="20000"/>
          <a:lumOff val="80000"/>
          <a:alpha val="57000"/>
        </a:scheme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Region</a:t>
            </a:r>
            <a:r>
              <a:rPr lang="en-IN" baseline="0" dirty="0"/>
              <a:t> wise aging in 9-10 days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315781959953873E-2"/>
          <c:y val="0.12411259024077342"/>
          <c:w val="0.94727500928370578"/>
          <c:h val="0.5745331902520618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Sheet1!$S$1</c:f>
              <c:strCache>
                <c:ptCount val="1"/>
                <c:pt idx="0">
                  <c:v>% return quantity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Sheet1!$R$2:$R$14</c:f>
              <c:strCache>
                <c:ptCount val="13"/>
                <c:pt idx="0">
                  <c:v>Africa</c:v>
                </c:pt>
                <c:pt idx="1">
                  <c:v>Canada</c:v>
                </c:pt>
                <c:pt idx="2">
                  <c:v>Caribbean</c:v>
                </c:pt>
                <c:pt idx="3">
                  <c:v>Central</c:v>
                </c:pt>
                <c:pt idx="4">
                  <c:v>Central Asia</c:v>
                </c:pt>
                <c:pt idx="5">
                  <c:v>East</c:v>
                </c:pt>
                <c:pt idx="6">
                  <c:v>EMEA</c:v>
                </c:pt>
                <c:pt idx="7">
                  <c:v>North</c:v>
                </c:pt>
                <c:pt idx="8">
                  <c:v>North Asia</c:v>
                </c:pt>
                <c:pt idx="9">
                  <c:v>Oceania</c:v>
                </c:pt>
                <c:pt idx="10">
                  <c:v>South</c:v>
                </c:pt>
                <c:pt idx="11">
                  <c:v>Southeast Asia</c:v>
                </c:pt>
                <c:pt idx="12">
                  <c:v>West</c:v>
                </c:pt>
              </c:strCache>
            </c:strRef>
          </c:cat>
          <c:val>
            <c:numRef>
              <c:f>Sheet1!$S$2:$S$14</c:f>
              <c:numCache>
                <c:formatCode>0.00%</c:formatCode>
                <c:ptCount val="13"/>
                <c:pt idx="0">
                  <c:v>8.0188679245283015E-2</c:v>
                </c:pt>
                <c:pt idx="1">
                  <c:v>5.8962264150943394E-4</c:v>
                </c:pt>
                <c:pt idx="2">
                  <c:v>1.179245283018868E-2</c:v>
                </c:pt>
                <c:pt idx="3">
                  <c:v>0.14681603773584906</c:v>
                </c:pt>
                <c:pt idx="4">
                  <c:v>4.8349056603773588E-2</c:v>
                </c:pt>
                <c:pt idx="5">
                  <c:v>1.945754716981132E-2</c:v>
                </c:pt>
                <c:pt idx="6">
                  <c:v>0.1650943396226415</c:v>
                </c:pt>
                <c:pt idx="7">
                  <c:v>4.7759433962264154E-2</c:v>
                </c:pt>
                <c:pt idx="8">
                  <c:v>0.11733490566037735</c:v>
                </c:pt>
                <c:pt idx="9">
                  <c:v>7.4882075471698117E-2</c:v>
                </c:pt>
                <c:pt idx="10">
                  <c:v>9.5518867924528308E-2</c:v>
                </c:pt>
                <c:pt idx="11">
                  <c:v>0.17570754716981132</c:v>
                </c:pt>
                <c:pt idx="12">
                  <c:v>1.6509433962264151E-2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87-4937-8637-A98CA8DD396C}"/>
            </c:ext>
          </c:extLst>
        </c:ser>
        <c:ser>
          <c:idx val="1"/>
          <c:order val="1"/>
          <c:tx>
            <c:strRef>
              <c:f>Sheet1!$T$1</c:f>
              <c:strCache>
                <c:ptCount val="1"/>
                <c:pt idx="0">
                  <c:v>total % quantity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Sheet1!$R$2:$R$14</c:f>
              <c:strCache>
                <c:ptCount val="13"/>
                <c:pt idx="0">
                  <c:v>Africa</c:v>
                </c:pt>
                <c:pt idx="1">
                  <c:v>Canada</c:v>
                </c:pt>
                <c:pt idx="2">
                  <c:v>Caribbean</c:v>
                </c:pt>
                <c:pt idx="3">
                  <c:v>Central</c:v>
                </c:pt>
                <c:pt idx="4">
                  <c:v>Central Asia</c:v>
                </c:pt>
                <c:pt idx="5">
                  <c:v>East</c:v>
                </c:pt>
                <c:pt idx="6">
                  <c:v>EMEA</c:v>
                </c:pt>
                <c:pt idx="7">
                  <c:v>North</c:v>
                </c:pt>
                <c:pt idx="8">
                  <c:v>North Asia</c:v>
                </c:pt>
                <c:pt idx="9">
                  <c:v>Oceania</c:v>
                </c:pt>
                <c:pt idx="10">
                  <c:v>South</c:v>
                </c:pt>
                <c:pt idx="11">
                  <c:v>Southeast Asia</c:v>
                </c:pt>
                <c:pt idx="12">
                  <c:v>West</c:v>
                </c:pt>
              </c:strCache>
            </c:strRef>
          </c:cat>
          <c:val>
            <c:numRef>
              <c:f>Sheet1!$T$2:$T$14</c:f>
              <c:numCache>
                <c:formatCode>0.00%</c:formatCode>
                <c:ptCount val="13"/>
                <c:pt idx="0">
                  <c:v>7.9891672308733924E-2</c:v>
                </c:pt>
                <c:pt idx="1">
                  <c:v>3.6109230422026631E-3</c:v>
                </c:pt>
                <c:pt idx="2">
                  <c:v>2.5502143985556308E-2</c:v>
                </c:pt>
                <c:pt idx="3">
                  <c:v>0.19160460392687881</c:v>
                </c:pt>
                <c:pt idx="4">
                  <c:v>4.5362220717670952E-2</c:v>
                </c:pt>
                <c:pt idx="5">
                  <c:v>3.8817422703678627E-2</c:v>
                </c:pt>
                <c:pt idx="6">
                  <c:v>0.12389979688557888</c:v>
                </c:pt>
                <c:pt idx="7">
                  <c:v>8.643647032272625E-2</c:v>
                </c:pt>
                <c:pt idx="8">
                  <c:v>7.3346874294741599E-2</c:v>
                </c:pt>
                <c:pt idx="9">
                  <c:v>7.4249605055292253E-2</c:v>
                </c:pt>
                <c:pt idx="10">
                  <c:v>0.11261566237869555</c:v>
                </c:pt>
                <c:pt idx="11">
                  <c:v>0.10674791243511622</c:v>
                </c:pt>
                <c:pt idx="12">
                  <c:v>3.7914691943127965E-2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87-4937-8637-A98CA8DD39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10569951"/>
        <c:axId val="1110570783"/>
      </c:barChart>
      <c:catAx>
        <c:axId val="1110569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0570783"/>
        <c:crosses val="autoZero"/>
        <c:auto val="1"/>
        <c:lblAlgn val="ctr"/>
        <c:lblOffset val="100"/>
        <c:noMultiLvlLbl val="0"/>
      </c:catAx>
      <c:valAx>
        <c:axId val="111057078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110569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889282991996043E-2"/>
          <c:y val="0.86982325818490069"/>
          <c:w val="0.81460001886483013"/>
          <c:h val="0.130176741815099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[finishing ttrrry.xlsx]aging pppt!PivotTable4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0641757972109632E-2"/>
          <c:y val="0.10888540288428776"/>
          <c:w val="0.9093582420278904"/>
          <c:h val="0.72123013678020031"/>
        </c:manualLayout>
      </c:layout>
      <c:lineChart>
        <c:grouping val="standard"/>
        <c:varyColors val="0"/>
        <c:ser>
          <c:idx val="0"/>
          <c:order val="0"/>
          <c:tx>
            <c:strRef>
              <c:f>'aging pppt'!$E$3:$E$4</c:f>
              <c:strCache>
                <c:ptCount val="1"/>
                <c:pt idx="0">
                  <c:v>9-10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cat>
            <c:strRef>
              <c:f>'aging pppt'!$D$5:$D$17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'aging pppt'!$E$5:$E$17</c:f>
              <c:numCache>
                <c:formatCode>General</c:formatCode>
                <c:ptCount val="12"/>
                <c:pt idx="0">
                  <c:v>187</c:v>
                </c:pt>
                <c:pt idx="1">
                  <c:v>163</c:v>
                </c:pt>
                <c:pt idx="2">
                  <c:v>195</c:v>
                </c:pt>
                <c:pt idx="3">
                  <c:v>141</c:v>
                </c:pt>
                <c:pt idx="4">
                  <c:v>177</c:v>
                </c:pt>
                <c:pt idx="5">
                  <c:v>102</c:v>
                </c:pt>
                <c:pt idx="6">
                  <c:v>108</c:v>
                </c:pt>
                <c:pt idx="7">
                  <c:v>132</c:v>
                </c:pt>
                <c:pt idx="8">
                  <c:v>140</c:v>
                </c:pt>
                <c:pt idx="9">
                  <c:v>92</c:v>
                </c:pt>
                <c:pt idx="10">
                  <c:v>109</c:v>
                </c:pt>
                <c:pt idx="11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9D-45E9-BE6A-CC68040048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marker val="1"/>
        <c:smooth val="0"/>
        <c:axId val="1002989936"/>
        <c:axId val="1002997840"/>
      </c:lineChart>
      <c:catAx>
        <c:axId val="100298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2997840"/>
        <c:crosses val="autoZero"/>
        <c:auto val="1"/>
        <c:lblAlgn val="ctr"/>
        <c:lblOffset val="100"/>
        <c:noMultiLvlLbl val="0"/>
      </c:catAx>
      <c:valAx>
        <c:axId val="1002997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298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rgbClr val="800080"/>
                </a:solidFill>
              </a:rPr>
              <a:t>Sales Profit Discount</a:t>
            </a:r>
            <a:r>
              <a:rPr lang="en-IN" baseline="0">
                <a:solidFill>
                  <a:srgbClr val="800080"/>
                </a:solidFill>
              </a:rPr>
              <a:t> 2019</a:t>
            </a:r>
            <a:endParaRPr lang="en-IN">
              <a:solidFill>
                <a:srgbClr val="800080"/>
              </a:solidFill>
            </a:endParaRPr>
          </a:p>
        </c:rich>
      </c:tx>
      <c:layout>
        <c:manualLayout>
          <c:xMode val="edge"/>
          <c:yMode val="edge"/>
          <c:x val="0.19359510586785042"/>
          <c:y val="6.55736515816077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06888999214762E-2"/>
          <c:y val="0.23520847348484322"/>
          <c:w val="0.84541666666666671"/>
          <c:h val="0.6149843248760571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'Sales DATA'!$Z$7</c:f>
              <c:strCache>
                <c:ptCount val="1"/>
                <c:pt idx="0">
                  <c:v> Sales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44903C7-DD61-445F-8855-FBF582E6524F}" type="CATEGORYNAME">
                      <a:rPr lang="en-US"/>
                      <a:pPr/>
                      <a:t>[CATEGORY NAME]</a:t>
                    </a:fld>
                    <a:r>
                      <a:rPr lang="en-US" baseline="0" dirty="0">
                        <a:solidFill>
                          <a:srgbClr val="FF9E44"/>
                        </a:solidFill>
                      </a:rPr>
                      <a:t>,</a:t>
                    </a:r>
                    <a:r>
                      <a:rPr lang="en-US" baseline="0" dirty="0"/>
                      <a:t> </a:t>
                    </a:r>
                    <a:fld id="{0AF55221-2309-43FB-A83F-2EFFF9394999}" type="VALUE">
                      <a:rPr lang="en-US" baseline="0">
                        <a:solidFill>
                          <a:srgbClr val="FF9E44"/>
                        </a:solidFill>
                      </a:rPr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A60-4B3E-A4C8-FB5518C4CB65}"/>
                </c:ext>
              </c:extLst>
            </c:dLbl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val>
            <c:numRef>
              <c:f>'Sales DATA'!$AA$7</c:f>
              <c:numCache>
                <c:formatCode>_-"$"* #,##0_-;\-"$"* #,##0_-;_-"$"* "-"??_-;_-@_-</c:formatCode>
                <c:ptCount val="1"/>
                <c:pt idx="0">
                  <c:v>8023381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'Sales DATA'!#REF!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1-8A60-4B3E-A4C8-FB5518C4CB65}"/>
            </c:ext>
          </c:extLst>
        </c:ser>
        <c:ser>
          <c:idx val="1"/>
          <c:order val="1"/>
          <c:tx>
            <c:strRef>
              <c:f>'Sales DATA'!$Z$9</c:f>
              <c:strCache>
                <c:ptCount val="1"/>
                <c:pt idx="0">
                  <c:v> Profit 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A885EEC-FDC4-4551-A79B-14EF9C68C9BB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BB3354FF-6DC4-46FE-BEB9-B4163DA59557}" type="VALUE">
                      <a:rPr lang="en-US" baseline="0">
                        <a:solidFill>
                          <a:srgbClr val="FF9E44"/>
                        </a:solidFill>
                      </a:rPr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191-4959-9B8D-9F037478F1CA}"/>
                </c:ext>
              </c:extLst>
            </c:dLbl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val>
            <c:numRef>
              <c:f>'Sales DATA'!$AA$9</c:f>
              <c:numCache>
                <c:formatCode>_-[$$-409]* #,##0_ ;_-[$$-409]* \-#,##0\ ;_-[$$-409]* "-"??_ ;_-@_ </c:formatCode>
                <c:ptCount val="1"/>
                <c:pt idx="0">
                  <c:v>3729902.9500000631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'Sales DATA'!#REF!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2-8A60-4B3E-A4C8-FB5518C4CB65}"/>
            </c:ext>
          </c:extLst>
        </c:ser>
        <c:ser>
          <c:idx val="2"/>
          <c:order val="2"/>
          <c:tx>
            <c:strRef>
              <c:f>'Sales DATA'!$Z$11</c:f>
              <c:strCache>
                <c:ptCount val="1"/>
                <c:pt idx="0">
                  <c:v>Discount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928891B-3EA0-4C5B-AA9B-F8B91BAD99A3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0F2792D7-962F-4F83-8BC7-56EF7A532A41}" type="VALUE">
                      <a:rPr lang="en-US" baseline="0">
                        <a:solidFill>
                          <a:srgbClr val="FF9E44"/>
                        </a:solidFill>
                      </a:rPr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191-4959-9B8D-9F037478F1CA}"/>
                </c:ext>
              </c:extLst>
            </c:dLbl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val>
            <c:numRef>
              <c:f>'Sales DATA'!$AA$11</c:f>
              <c:numCache>
                <c:formatCode>_-"$"* #,##0_-;\-"$"* #,##0_-;_-"$"* "-"??_-;_-@_-</c:formatCode>
                <c:ptCount val="1"/>
                <c:pt idx="0">
                  <c:v>240124.66999997376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'Sales DATA'!#REF!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3-8A60-4B3E-A4C8-FB5518C4CB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581027040"/>
        <c:axId val="1581037440"/>
      </c:barChart>
      <c:catAx>
        <c:axId val="1581027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1037440"/>
        <c:crosses val="autoZero"/>
        <c:auto val="1"/>
        <c:lblAlgn val="ctr"/>
        <c:lblOffset val="100"/>
        <c:noMultiLvlLbl val="0"/>
      </c:catAx>
      <c:valAx>
        <c:axId val="158103744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??_-;_-@_-" sourceLinked="1"/>
        <c:majorTickMark val="none"/>
        <c:minorTickMark val="none"/>
        <c:tickLblPos val="nextTo"/>
        <c:crossAx val="158102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66006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660066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83D-4EF2-9101-56B955CAD121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83D-4EF2-9101-56B955CAD12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46</c:v>
                </c:pt>
                <c:pt idx="1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3D-4EF2-9101-56B955CAD1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[finishing.xlsx]Region!PivotTable2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Region</a:t>
            </a:r>
            <a:r>
              <a:rPr lang="en-IN" baseline="0"/>
              <a:t> wise Quantity </a:t>
            </a:r>
            <a:endParaRPr lang="en-IN"/>
          </a:p>
        </c:rich>
      </c:tx>
      <c:layout>
        <c:manualLayout>
          <c:xMode val="edge"/>
          <c:yMode val="edge"/>
          <c:x val="0.36030040157061155"/>
          <c:y val="1.80094840495530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2667475641822484E-2"/>
              <c:y val="-6.0031613498510083E-3"/>
            </c:manualLayout>
          </c:layout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2667475641822484E-2"/>
              <c:y val="-6.0031613498510083E-3"/>
            </c:manualLayout>
          </c:layout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2667475641822484E-2"/>
              <c:y val="-6.0031613498510083E-3"/>
            </c:manualLayout>
          </c:layout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2013102993804907E-2"/>
          <c:y val="0.11687520491984865"/>
          <c:w val="0.9276291214975223"/>
          <c:h val="0.60956307396018872"/>
        </c:manualLayout>
      </c:layout>
      <c:lineChart>
        <c:grouping val="standard"/>
        <c:varyColors val="0"/>
        <c:ser>
          <c:idx val="0"/>
          <c:order val="0"/>
          <c:tx>
            <c:strRef>
              <c:f>Region!$B$1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-6.2667475641822484E-2"/>
                  <c:y val="-6.003161349851008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62F-4D4E-8C6E-1303005725B4}"/>
                </c:ext>
              </c:extLst>
            </c:dLbl>
            <c:dLbl>
              <c:idx val="11"/>
              <c:layout>
                <c:manualLayout>
                  <c:x val="-3.1073326526018404E-2"/>
                  <c:y val="7.0337353454616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F9D-4E99-BDDE-76C3D62049B5}"/>
                </c:ext>
              </c:extLst>
            </c:dLbl>
            <c:dLbl>
              <c:idx val="12"/>
              <c:layout>
                <c:manualLayout>
                  <c:x val="0"/>
                  <c:y val="-8.440482414553961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7377329683916576E-2"/>
                      <c:h val="0.1235360230632674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0F9D-4E99-BDDE-76C3D62049B5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Region!$A$2:$A$15</c:f>
              <c:strCache>
                <c:ptCount val="13"/>
                <c:pt idx="0">
                  <c:v>Africa</c:v>
                </c:pt>
                <c:pt idx="1">
                  <c:v>Canada</c:v>
                </c:pt>
                <c:pt idx="2">
                  <c:v>Caribbean</c:v>
                </c:pt>
                <c:pt idx="3">
                  <c:v>Central</c:v>
                </c:pt>
                <c:pt idx="4">
                  <c:v>Central Asia</c:v>
                </c:pt>
                <c:pt idx="5">
                  <c:v>East</c:v>
                </c:pt>
                <c:pt idx="6">
                  <c:v>EMEA</c:v>
                </c:pt>
                <c:pt idx="7">
                  <c:v>North</c:v>
                </c:pt>
                <c:pt idx="8">
                  <c:v>North Asia</c:v>
                </c:pt>
                <c:pt idx="9">
                  <c:v>Oceania</c:v>
                </c:pt>
                <c:pt idx="10">
                  <c:v>South</c:v>
                </c:pt>
                <c:pt idx="11">
                  <c:v>Southeast Asia</c:v>
                </c:pt>
                <c:pt idx="12">
                  <c:v>West</c:v>
                </c:pt>
              </c:strCache>
            </c:strRef>
          </c:cat>
          <c:val>
            <c:numRef>
              <c:f>Region!$B$2:$B$15</c:f>
              <c:numCache>
                <c:formatCode>General</c:formatCode>
                <c:ptCount val="13"/>
                <c:pt idx="0">
                  <c:v>13631</c:v>
                </c:pt>
                <c:pt idx="1">
                  <c:v>1161</c:v>
                </c:pt>
                <c:pt idx="2">
                  <c:v>4978</c:v>
                </c:pt>
                <c:pt idx="3">
                  <c:v>33263</c:v>
                </c:pt>
                <c:pt idx="4">
                  <c:v>6159</c:v>
                </c:pt>
                <c:pt idx="5">
                  <c:v>8536</c:v>
                </c:pt>
                <c:pt idx="6">
                  <c:v>14988</c:v>
                </c:pt>
                <c:pt idx="7">
                  <c:v>14372</c:v>
                </c:pt>
                <c:pt idx="8">
                  <c:v>7105</c:v>
                </c:pt>
                <c:pt idx="9">
                  <c:v>10443</c:v>
                </c:pt>
                <c:pt idx="10">
                  <c:v>19927</c:v>
                </c:pt>
                <c:pt idx="11">
                  <c:v>9467</c:v>
                </c:pt>
                <c:pt idx="12">
                  <c:v>9702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2F-4D4E-8C6E-1303005725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14131999"/>
        <c:axId val="1614132831"/>
      </c:lineChart>
      <c:catAx>
        <c:axId val="16141319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accent1">
                  <a:shade val="50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132831"/>
        <c:crosses val="autoZero"/>
        <c:auto val="1"/>
        <c:lblAlgn val="ctr"/>
        <c:lblOffset val="100"/>
        <c:noMultiLvlLbl val="0"/>
      </c:catAx>
      <c:valAx>
        <c:axId val="1614132831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1413199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4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109658249553964E-2"/>
          <c:y val="8.5784622262122676E-2"/>
          <c:w val="0.73069590395587325"/>
          <c:h val="0.8284307554757546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E9-4BD0-B153-DAABA3FCCBD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  <a:alpha val="53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8E9-4BD0-B153-DAABA3FCCBD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5.5</c:v>
                </c:pt>
                <c:pt idx="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E9-4BD0-B153-DAABA3FCCB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109658249553964E-2"/>
          <c:y val="8.5784622262122676E-2"/>
          <c:w val="0.73069590395587325"/>
          <c:h val="0.8284307554757546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8BCA3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E9-4BD0-B153-DAABA3FCCBD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  <a:alpha val="53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8E9-4BD0-B153-DAABA3FCCBD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E9-4BD0-B153-DAABA3FCCB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05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[finishing ttrrry.xlsx]Monthly Sales!PivotTable6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Sum</a:t>
            </a:r>
            <a:r>
              <a:rPr lang="en-IN" baseline="0"/>
              <a:t> of Sales</a:t>
            </a:r>
            <a:endParaRPr lang="en-IN"/>
          </a:p>
        </c:rich>
      </c:tx>
      <c:layout>
        <c:manualLayout>
          <c:xMode val="edge"/>
          <c:yMode val="edge"/>
          <c:x val="0.43544693743597046"/>
          <c:y val="3.7624421931863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5684848869639485E-2"/>
          <c:y val="0.22612006759225428"/>
          <c:w val="0.86670680392606259"/>
          <c:h val="0.65393403748983747"/>
        </c:manualLayout>
      </c:layout>
      <c:lineChart>
        <c:grouping val="standard"/>
        <c:varyColors val="0"/>
        <c:ser>
          <c:idx val="0"/>
          <c:order val="0"/>
          <c:tx>
            <c:strRef>
              <c:f>'Monthly Sales'!$B$1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'Monthly Sales'!$A$2:$A$14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'Monthly Sales'!$B$2:$B$14</c:f>
              <c:numCache>
                <c:formatCode>General</c:formatCode>
                <c:ptCount val="12"/>
                <c:pt idx="0">
                  <c:v>12985</c:v>
                </c:pt>
                <c:pt idx="1">
                  <c:v>11501</c:v>
                </c:pt>
                <c:pt idx="2">
                  <c:v>13349</c:v>
                </c:pt>
                <c:pt idx="3">
                  <c:v>12314</c:v>
                </c:pt>
                <c:pt idx="4">
                  <c:v>12854</c:v>
                </c:pt>
                <c:pt idx="5">
                  <c:v>12851</c:v>
                </c:pt>
                <c:pt idx="6">
                  <c:v>13277</c:v>
                </c:pt>
                <c:pt idx="7">
                  <c:v>13122</c:v>
                </c:pt>
                <c:pt idx="8">
                  <c:v>12568</c:v>
                </c:pt>
                <c:pt idx="9">
                  <c:v>13087</c:v>
                </c:pt>
                <c:pt idx="10">
                  <c:v>12683</c:v>
                </c:pt>
                <c:pt idx="11">
                  <c:v>13141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32-4128-8E1B-066BE031B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14131999"/>
        <c:axId val="1614132831"/>
      </c:lineChart>
      <c:catAx>
        <c:axId val="16141319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132831"/>
        <c:crosses val="autoZero"/>
        <c:auto val="1"/>
        <c:lblAlgn val="ctr"/>
        <c:lblOffset val="100"/>
        <c:noMultiLvlLbl val="0"/>
      </c:catAx>
      <c:valAx>
        <c:axId val="1614132831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1413199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/>
  </c:chart>
  <c:spPr>
    <a:gradFill flip="none" rotWithShape="1">
      <a:gsLst>
        <a:gs pos="66000">
          <a:srgbClr val="3F82C1"/>
        </a:gs>
        <a:gs pos="0">
          <a:schemeClr val="accent6">
            <a:lumMod val="75000"/>
            <a:lumOff val="25000"/>
          </a:schemeClr>
        </a:gs>
        <a:gs pos="97000">
          <a:schemeClr val="accent4">
            <a:lumMod val="70000"/>
          </a:schemeClr>
        </a:gs>
      </a:gsLst>
      <a:lin ang="16200000" scaled="1"/>
      <a:tileRect/>
    </a:gra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'return data &amp; graphs'!$AW$20</c:f>
              <c:strCache>
                <c:ptCount val="1"/>
                <c:pt idx="0">
                  <c:v>% sales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'return data &amp; graphs'!$AV$21:$AV$33</c:f>
              <c:strCache>
                <c:ptCount val="13"/>
                <c:pt idx="0">
                  <c:v>Africa</c:v>
                </c:pt>
                <c:pt idx="1">
                  <c:v>Canada</c:v>
                </c:pt>
                <c:pt idx="2">
                  <c:v>Caribbean</c:v>
                </c:pt>
                <c:pt idx="3">
                  <c:v>Central</c:v>
                </c:pt>
                <c:pt idx="4">
                  <c:v>Central Asia</c:v>
                </c:pt>
                <c:pt idx="5">
                  <c:v>East</c:v>
                </c:pt>
                <c:pt idx="6">
                  <c:v>EMEA</c:v>
                </c:pt>
                <c:pt idx="7">
                  <c:v>North</c:v>
                </c:pt>
                <c:pt idx="8">
                  <c:v>North Asia</c:v>
                </c:pt>
                <c:pt idx="9">
                  <c:v>Oceania</c:v>
                </c:pt>
                <c:pt idx="10">
                  <c:v>South</c:v>
                </c:pt>
                <c:pt idx="11">
                  <c:v>Southeast Asia</c:v>
                </c:pt>
                <c:pt idx="12">
                  <c:v>West</c:v>
                </c:pt>
              </c:strCache>
            </c:strRef>
          </c:cat>
          <c:val>
            <c:numRef>
              <c:f>'return data &amp; graphs'!$AW$21:$AW$33</c:f>
              <c:numCache>
                <c:formatCode>0.00%</c:formatCode>
                <c:ptCount val="13"/>
                <c:pt idx="0">
                  <c:v>7.9891672308733924E-2</c:v>
                </c:pt>
                <c:pt idx="1">
                  <c:v>3.6109230422026631E-3</c:v>
                </c:pt>
                <c:pt idx="2">
                  <c:v>2.5502143985556308E-2</c:v>
                </c:pt>
                <c:pt idx="3">
                  <c:v>0.19160460392687881</c:v>
                </c:pt>
                <c:pt idx="4">
                  <c:v>4.5362220717670952E-2</c:v>
                </c:pt>
                <c:pt idx="5">
                  <c:v>3.8817422703678627E-2</c:v>
                </c:pt>
                <c:pt idx="6">
                  <c:v>0.12389979688557888</c:v>
                </c:pt>
                <c:pt idx="7">
                  <c:v>8.643647032272625E-2</c:v>
                </c:pt>
                <c:pt idx="8">
                  <c:v>7.3346874294741599E-2</c:v>
                </c:pt>
                <c:pt idx="9">
                  <c:v>7.4249605055292253E-2</c:v>
                </c:pt>
                <c:pt idx="10">
                  <c:v>0.11261566237869555</c:v>
                </c:pt>
                <c:pt idx="11">
                  <c:v>0.10674791243511622</c:v>
                </c:pt>
                <c:pt idx="12">
                  <c:v>3.7914691943127965E-2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D0-4646-B484-A9641CDBF232}"/>
            </c:ext>
          </c:extLst>
        </c:ser>
        <c:ser>
          <c:idx val="1"/>
          <c:order val="1"/>
          <c:tx>
            <c:strRef>
              <c:f>'return data &amp; graphs'!$AX$20</c:f>
              <c:strCache>
                <c:ptCount val="1"/>
                <c:pt idx="0">
                  <c:v>% return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'return data &amp; graphs'!$AV$21:$AV$33</c:f>
              <c:strCache>
                <c:ptCount val="13"/>
                <c:pt idx="0">
                  <c:v>Africa</c:v>
                </c:pt>
                <c:pt idx="1">
                  <c:v>Canada</c:v>
                </c:pt>
                <c:pt idx="2">
                  <c:v>Caribbean</c:v>
                </c:pt>
                <c:pt idx="3">
                  <c:v>Central</c:v>
                </c:pt>
                <c:pt idx="4">
                  <c:v>Central Asia</c:v>
                </c:pt>
                <c:pt idx="5">
                  <c:v>East</c:v>
                </c:pt>
                <c:pt idx="6">
                  <c:v>EMEA</c:v>
                </c:pt>
                <c:pt idx="7">
                  <c:v>North</c:v>
                </c:pt>
                <c:pt idx="8">
                  <c:v>North Asia</c:v>
                </c:pt>
                <c:pt idx="9">
                  <c:v>Oceania</c:v>
                </c:pt>
                <c:pt idx="10">
                  <c:v>South</c:v>
                </c:pt>
                <c:pt idx="11">
                  <c:v>Southeast Asia</c:v>
                </c:pt>
                <c:pt idx="12">
                  <c:v>West</c:v>
                </c:pt>
              </c:strCache>
            </c:strRef>
          </c:cat>
          <c:val>
            <c:numRef>
              <c:f>'return data &amp; graphs'!$AX$21:$AX$33</c:f>
              <c:numCache>
                <c:formatCode>0.00%</c:formatCode>
                <c:ptCount val="13"/>
                <c:pt idx="0">
                  <c:v>8.8667291130018477E-2</c:v>
                </c:pt>
                <c:pt idx="1">
                  <c:v>7.5521036609163998E-3</c:v>
                </c:pt>
                <c:pt idx="2">
                  <c:v>3.2381026721827598E-2</c:v>
                </c:pt>
                <c:pt idx="3">
                  <c:v>0.21637004657455833</c:v>
                </c:pt>
                <c:pt idx="4">
                  <c:v>4.0063226914370462E-2</c:v>
                </c:pt>
                <c:pt idx="5">
                  <c:v>5.5525199698176049E-2</c:v>
                </c:pt>
                <c:pt idx="6">
                  <c:v>9.7494340800874255E-2</c:v>
                </c:pt>
                <c:pt idx="7">
                  <c:v>9.3487367626779075E-2</c:v>
                </c:pt>
                <c:pt idx="8">
                  <c:v>4.6216792860302343E-2</c:v>
                </c:pt>
                <c:pt idx="9">
                  <c:v>6.7929903988759657E-2</c:v>
                </c:pt>
                <c:pt idx="10">
                  <c:v>0.12962167928603024</c:v>
                </c:pt>
                <c:pt idx="11">
                  <c:v>6.1581193245388077E-2</c:v>
                </c:pt>
                <c:pt idx="12">
                  <c:v>6.310982749199906E-2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D0-4646-B484-A9641CDBF2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1197343"/>
        <c:axId val="111199423"/>
      </c:barChart>
      <c:catAx>
        <c:axId val="111197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99423"/>
        <c:crosses val="autoZero"/>
        <c:auto val="1"/>
        <c:lblAlgn val="ctr"/>
        <c:lblOffset val="100"/>
        <c:noMultiLvlLbl val="0"/>
      </c:catAx>
      <c:valAx>
        <c:axId val="1111994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11197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accent1">
            <a:lumMod val="40000"/>
            <a:lumOff val="60000"/>
          </a:schemeClr>
        </a:gs>
        <a:gs pos="13000">
          <a:schemeClr val="accent1">
            <a:lumMod val="45000"/>
            <a:lumOff val="55000"/>
          </a:schemeClr>
        </a:gs>
        <a:gs pos="100000">
          <a:schemeClr val="tx1">
            <a:lumMod val="75000"/>
            <a:lumOff val="25000"/>
          </a:schemeClr>
        </a:gs>
      </a:gsLst>
      <a:lin ang="5400000" scaled="1"/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0.34346</cdr:x>
      <cdr:y>0.36982</cdr:y>
    </cdr:from>
    <cdr:to>
      <cdr:x>0.67878</cdr:x>
      <cdr:y>0.63018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6046E270-EB3E-4C0B-8070-7FD326BBF05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061574" y="762031"/>
          <a:ext cx="1036410" cy="536494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2A81F-09A6-45B0-908F-CC17510B192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44552-0E69-4D92-9D06-A5F00B65F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37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0400" y="1817500"/>
            <a:ext cx="6814400" cy="322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1" y="3401208"/>
            <a:ext cx="958833" cy="556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3240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140400" y="2045396"/>
            <a:ext cx="68144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140400" y="3619403"/>
            <a:ext cx="6814400" cy="57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3pPr>
            <a:lvl4pPr lvl="3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4pPr>
            <a:lvl5pPr lvl="4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5pPr>
            <a:lvl6pPr lvl="5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6pPr>
            <a:lvl7pPr lvl="6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7pPr>
            <a:lvl8pPr lvl="7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8pPr>
            <a:lvl9pPr lvl="8" rtl="0">
              <a:spcBef>
                <a:spcPts val="1067"/>
              </a:spcBef>
              <a:spcAft>
                <a:spcPts val="1067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1" y="3401208"/>
            <a:ext cx="958833" cy="556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2272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70760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140400" y="1805264"/>
            <a:ext cx="70760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‧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‧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591200" y="6333133"/>
            <a:ext cx="600800" cy="46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7CCF909-4E39-4ED5-ABFC-00AAEBDDA6D9}" type="slidenum">
              <a:rPr lang="en-IN" smtClean="0"/>
              <a:t>‹#›</a:t>
            </a:fld>
            <a:endParaRPr lang="en-IN"/>
          </a:p>
        </p:txBody>
      </p:sp>
      <p:grpSp>
        <p:nvGrpSpPr>
          <p:cNvPr id="31" name="Google Shape;31;p5"/>
          <p:cNvGrpSpPr/>
          <p:nvPr/>
        </p:nvGrpSpPr>
        <p:grpSpPr>
          <a:xfrm>
            <a:off x="1" y="1493902"/>
            <a:ext cx="958833" cy="55612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1817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70760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140367" y="1805267"/>
            <a:ext cx="3306000" cy="45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‧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‧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910264" y="1805267"/>
            <a:ext cx="3306000" cy="45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‧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‧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591200" y="6333133"/>
            <a:ext cx="600800" cy="46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7CCF909-4E39-4ED5-ABFC-00AAEBDDA6D9}" type="slidenum">
              <a:rPr lang="en-IN" smtClean="0"/>
              <a:t>‹#›</a:t>
            </a:fld>
            <a:endParaRPr lang="en-IN"/>
          </a:p>
        </p:txBody>
      </p:sp>
      <p:grpSp>
        <p:nvGrpSpPr>
          <p:cNvPr id="39" name="Google Shape;39;p6"/>
          <p:cNvGrpSpPr/>
          <p:nvPr/>
        </p:nvGrpSpPr>
        <p:grpSpPr>
          <a:xfrm>
            <a:off x="1" y="1493902"/>
            <a:ext cx="958833" cy="55612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3245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99112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1140400" y="1805267"/>
            <a:ext cx="3087600" cy="45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‧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‧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4552261" y="1805267"/>
            <a:ext cx="3087600" cy="45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‧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‧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7964121" y="1805267"/>
            <a:ext cx="3087600" cy="45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‧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‧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11591200" y="6333133"/>
            <a:ext cx="600800" cy="46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7CCF909-4E39-4ED5-ABFC-00AAEBDDA6D9}" type="slidenum">
              <a:rPr lang="en-IN" smtClean="0"/>
              <a:t>‹#›</a:t>
            </a:fld>
            <a:endParaRPr lang="en-IN"/>
          </a:p>
        </p:txBody>
      </p:sp>
      <p:grpSp>
        <p:nvGrpSpPr>
          <p:cNvPr id="48" name="Google Shape;48;p7"/>
          <p:cNvGrpSpPr/>
          <p:nvPr/>
        </p:nvGrpSpPr>
        <p:grpSpPr>
          <a:xfrm>
            <a:off x="1" y="1493902"/>
            <a:ext cx="958833" cy="55612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586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70760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1591200" y="6333133"/>
            <a:ext cx="600800" cy="46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7CCF909-4E39-4ED5-ABFC-00AAEBDDA6D9}" type="slidenum">
              <a:rPr lang="en-IN" smtClean="0"/>
              <a:t>‹#›</a:t>
            </a:fld>
            <a:endParaRPr lang="en-IN"/>
          </a:p>
        </p:txBody>
      </p:sp>
      <p:grpSp>
        <p:nvGrpSpPr>
          <p:cNvPr id="54" name="Google Shape;54;p8"/>
          <p:cNvGrpSpPr/>
          <p:nvPr/>
        </p:nvGrpSpPr>
        <p:grpSpPr>
          <a:xfrm>
            <a:off x="1" y="1493902"/>
            <a:ext cx="958833" cy="55612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988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1140400" y="5875067"/>
            <a:ext cx="9911200" cy="4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1067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11591200" y="6333133"/>
            <a:ext cx="600800" cy="46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7CCF909-4E39-4ED5-ABFC-00AAEBDDA6D9}" type="slidenum">
              <a:rPr lang="en-IN" smtClean="0"/>
              <a:t>‹#›</a:t>
            </a:fld>
            <a:endParaRPr lang="en-IN"/>
          </a:p>
        </p:txBody>
      </p:sp>
      <p:grpSp>
        <p:nvGrpSpPr>
          <p:cNvPr id="60" name="Google Shape;60;p9"/>
          <p:cNvGrpSpPr/>
          <p:nvPr/>
        </p:nvGrpSpPr>
        <p:grpSpPr>
          <a:xfrm>
            <a:off x="1" y="6054875"/>
            <a:ext cx="958833" cy="55600"/>
            <a:chOff x="0" y="4541156"/>
            <a:chExt cx="719125" cy="41700"/>
          </a:xfrm>
        </p:grpSpPr>
        <p:sp>
          <p:nvSpPr>
            <p:cNvPr id="61" name="Google Shape;61;p9"/>
            <p:cNvSpPr/>
            <p:nvPr/>
          </p:nvSpPr>
          <p:spPr>
            <a:xfrm>
              <a:off x="0" y="454115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506425" y="454115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4454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11591200" y="6333133"/>
            <a:ext cx="600800" cy="46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7CCF909-4E39-4ED5-ABFC-00AAEBDDA6D9}" type="slidenum">
              <a:rPr lang="en-IN" smtClean="0"/>
              <a:t>‹#›</a:t>
            </a:fld>
            <a:endParaRPr lang="en-IN"/>
          </a:p>
        </p:txBody>
      </p:sp>
      <p:grpSp>
        <p:nvGrpSpPr>
          <p:cNvPr id="65" name="Google Shape;65;p10"/>
          <p:cNvGrpSpPr/>
          <p:nvPr/>
        </p:nvGrpSpPr>
        <p:grpSpPr>
          <a:xfrm>
            <a:off x="1" y="3401208"/>
            <a:ext cx="958833" cy="556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3258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70760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0400" y="1805264"/>
            <a:ext cx="70760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91200" y="6333133"/>
            <a:ext cx="600800" cy="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73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73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73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73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73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73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73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73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67CCF909-4E39-4ED5-ABFC-00AAEBDDA6D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Google Shape;9;p1"/>
          <p:cNvSpPr/>
          <p:nvPr/>
        </p:nvSpPr>
        <p:spPr>
          <a:xfrm>
            <a:off x="0" y="6795933"/>
            <a:ext cx="11626400" cy="620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buNone/>
            </a:pPr>
            <a:endParaRPr sz="2400"/>
          </a:p>
        </p:txBody>
      </p:sp>
      <p:sp>
        <p:nvSpPr>
          <p:cNvPr id="10" name="Google Shape;10;p1"/>
          <p:cNvSpPr/>
          <p:nvPr/>
        </p:nvSpPr>
        <p:spPr>
          <a:xfrm>
            <a:off x="11591200" y="6795933"/>
            <a:ext cx="600800" cy="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447120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3665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rawpixel.com/search/revenue" TargetMode="External"/><Relationship Id="rId7" Type="http://schemas.openxmlformats.org/officeDocument/2006/relationships/hyperlink" Target="http://www.pngall.com/calendar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hyperlink" Target="https://www.freepngimg.com/png/17855-sale-png" TargetMode="External"/><Relationship Id="rId10" Type="http://schemas.openxmlformats.org/officeDocument/2006/relationships/hyperlink" Target="https://pxhere.com/en/photo/1446677" TargetMode="External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pixabay.com/en/up-upward-arrow-green-top-icon-97614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2;p11">
            <a:extLst>
              <a:ext uri="{FF2B5EF4-FFF2-40B4-BE49-F238E27FC236}">
                <a16:creationId xmlns:a16="http://schemas.microsoft.com/office/drawing/2014/main" id="{7CB9A325-C3C7-4FD7-A6CE-301FC38EEED7}"/>
              </a:ext>
            </a:extLst>
          </p:cNvPr>
          <p:cNvSpPr txBox="1">
            <a:spLocks/>
          </p:cNvSpPr>
          <p:nvPr/>
        </p:nvSpPr>
        <p:spPr>
          <a:xfrm>
            <a:off x="1432074" y="1418847"/>
            <a:ext cx="4279409" cy="402030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lt2"/>
                </a:solidFill>
              </a:rPr>
              <a:t>E-Commerce </a:t>
            </a:r>
          </a:p>
          <a:p>
            <a:r>
              <a:rPr lang="en-US" sz="5400" dirty="0">
                <a:solidFill>
                  <a:srgbClr val="FF9E44"/>
                </a:solidFill>
              </a:rPr>
              <a:t>Sales </a:t>
            </a:r>
          </a:p>
          <a:p>
            <a:r>
              <a:rPr lang="en-IN" sz="5400" dirty="0">
                <a:solidFill>
                  <a:schemeClr val="lt2"/>
                </a:solidFill>
              </a:rPr>
              <a:t>Analysis </a:t>
            </a:r>
            <a:endParaRPr lang="en-US" sz="5400" dirty="0">
              <a:solidFill>
                <a:schemeClr val="lt2"/>
              </a:solidFill>
            </a:endParaRPr>
          </a:p>
        </p:txBody>
      </p:sp>
      <p:grpSp>
        <p:nvGrpSpPr>
          <p:cNvPr id="3" name="Grupo 14">
            <a:extLst>
              <a:ext uri="{FF2B5EF4-FFF2-40B4-BE49-F238E27FC236}">
                <a16:creationId xmlns:a16="http://schemas.microsoft.com/office/drawing/2014/main" id="{5F39E1FB-4587-4D10-9466-24B8D018A3DC}"/>
              </a:ext>
            </a:extLst>
          </p:cNvPr>
          <p:cNvGrpSpPr/>
          <p:nvPr/>
        </p:nvGrpSpPr>
        <p:grpSpPr>
          <a:xfrm>
            <a:off x="6114756" y="1063426"/>
            <a:ext cx="6077244" cy="5146784"/>
            <a:chOff x="5419407" y="3281869"/>
            <a:chExt cx="743968" cy="852939"/>
          </a:xfrm>
        </p:grpSpPr>
        <p:sp>
          <p:nvSpPr>
            <p:cNvPr id="4" name="Google Shape;1068;p46">
              <a:extLst>
                <a:ext uri="{FF2B5EF4-FFF2-40B4-BE49-F238E27FC236}">
                  <a16:creationId xmlns:a16="http://schemas.microsoft.com/office/drawing/2014/main" id="{5093BAAD-5612-4B17-97FA-2126322F6C04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069;p46">
              <a:extLst>
                <a:ext uri="{FF2B5EF4-FFF2-40B4-BE49-F238E27FC236}">
                  <a16:creationId xmlns:a16="http://schemas.microsoft.com/office/drawing/2014/main" id="{FC52C48A-2CD8-4EC8-98FD-1B90965928E0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070;p46">
              <a:extLst>
                <a:ext uri="{FF2B5EF4-FFF2-40B4-BE49-F238E27FC236}">
                  <a16:creationId xmlns:a16="http://schemas.microsoft.com/office/drawing/2014/main" id="{476B221C-B512-4C17-96D6-C19C7B0FF108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071;p46">
              <a:extLst>
                <a:ext uri="{FF2B5EF4-FFF2-40B4-BE49-F238E27FC236}">
                  <a16:creationId xmlns:a16="http://schemas.microsoft.com/office/drawing/2014/main" id="{639AB803-2C8A-4E74-B59F-8C4A4154D697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72;p46">
              <a:extLst>
                <a:ext uri="{FF2B5EF4-FFF2-40B4-BE49-F238E27FC236}">
                  <a16:creationId xmlns:a16="http://schemas.microsoft.com/office/drawing/2014/main" id="{83DD6DD6-D2F3-42D4-8190-50E5A97C2F65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73;p46">
              <a:extLst>
                <a:ext uri="{FF2B5EF4-FFF2-40B4-BE49-F238E27FC236}">
                  <a16:creationId xmlns:a16="http://schemas.microsoft.com/office/drawing/2014/main" id="{FF34F8E8-3BB2-438F-A412-F771495D389F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74;p46">
              <a:extLst>
                <a:ext uri="{FF2B5EF4-FFF2-40B4-BE49-F238E27FC236}">
                  <a16:creationId xmlns:a16="http://schemas.microsoft.com/office/drawing/2014/main" id="{58C421D2-B055-42A7-ACBE-C15230599A8C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75;p46">
              <a:extLst>
                <a:ext uri="{FF2B5EF4-FFF2-40B4-BE49-F238E27FC236}">
                  <a16:creationId xmlns:a16="http://schemas.microsoft.com/office/drawing/2014/main" id="{F86E85D0-A006-4DCB-B0AB-E8856F3B8D48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76;p46">
              <a:extLst>
                <a:ext uri="{FF2B5EF4-FFF2-40B4-BE49-F238E27FC236}">
                  <a16:creationId xmlns:a16="http://schemas.microsoft.com/office/drawing/2014/main" id="{E358F105-E818-4285-8961-47A67ABCB92E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77;p46">
              <a:extLst>
                <a:ext uri="{FF2B5EF4-FFF2-40B4-BE49-F238E27FC236}">
                  <a16:creationId xmlns:a16="http://schemas.microsoft.com/office/drawing/2014/main" id="{A8F413E6-3586-4015-AADE-DA925DE5A63D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78;p46">
              <a:extLst>
                <a:ext uri="{FF2B5EF4-FFF2-40B4-BE49-F238E27FC236}">
                  <a16:creationId xmlns:a16="http://schemas.microsoft.com/office/drawing/2014/main" id="{3D103597-1FC0-45B0-AE1A-B0CC4B5AC8B2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079;p46">
              <a:extLst>
                <a:ext uri="{FF2B5EF4-FFF2-40B4-BE49-F238E27FC236}">
                  <a16:creationId xmlns:a16="http://schemas.microsoft.com/office/drawing/2014/main" id="{D7F40E2D-20F4-441A-B1D0-D61C3230B2A8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080;p46">
              <a:extLst>
                <a:ext uri="{FF2B5EF4-FFF2-40B4-BE49-F238E27FC236}">
                  <a16:creationId xmlns:a16="http://schemas.microsoft.com/office/drawing/2014/main" id="{AF318D1E-8D53-4DCE-A65F-CE6C39858A63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081;p46">
              <a:extLst>
                <a:ext uri="{FF2B5EF4-FFF2-40B4-BE49-F238E27FC236}">
                  <a16:creationId xmlns:a16="http://schemas.microsoft.com/office/drawing/2014/main" id="{AA103662-CB4E-434F-AD5A-C2D5641A4877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082;p46">
              <a:extLst>
                <a:ext uri="{FF2B5EF4-FFF2-40B4-BE49-F238E27FC236}">
                  <a16:creationId xmlns:a16="http://schemas.microsoft.com/office/drawing/2014/main" id="{B640C5B6-9ADD-4337-B886-1678C4EADF73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083;p46">
              <a:extLst>
                <a:ext uri="{FF2B5EF4-FFF2-40B4-BE49-F238E27FC236}">
                  <a16:creationId xmlns:a16="http://schemas.microsoft.com/office/drawing/2014/main" id="{367FB9FD-746A-456D-AAAB-15284A6AB478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084;p46">
              <a:extLst>
                <a:ext uri="{FF2B5EF4-FFF2-40B4-BE49-F238E27FC236}">
                  <a16:creationId xmlns:a16="http://schemas.microsoft.com/office/drawing/2014/main" id="{87C44D08-F0E1-4122-8DEE-85120822FA7A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085;p46">
              <a:extLst>
                <a:ext uri="{FF2B5EF4-FFF2-40B4-BE49-F238E27FC236}">
                  <a16:creationId xmlns:a16="http://schemas.microsoft.com/office/drawing/2014/main" id="{4CE3D135-F797-4D89-958D-41A7B0136DA4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86;p46">
              <a:extLst>
                <a:ext uri="{FF2B5EF4-FFF2-40B4-BE49-F238E27FC236}">
                  <a16:creationId xmlns:a16="http://schemas.microsoft.com/office/drawing/2014/main" id="{27566708-CBF0-4A02-A861-700DFFFFA3E8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87;p46">
              <a:extLst>
                <a:ext uri="{FF2B5EF4-FFF2-40B4-BE49-F238E27FC236}">
                  <a16:creationId xmlns:a16="http://schemas.microsoft.com/office/drawing/2014/main" id="{CF6A21EC-3A20-48F1-91C2-4C98BE9F87F2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1458;p47">
            <a:extLst>
              <a:ext uri="{FF2B5EF4-FFF2-40B4-BE49-F238E27FC236}">
                <a16:creationId xmlns:a16="http://schemas.microsoft.com/office/drawing/2014/main" id="{A9454A37-7675-45BE-A6D8-91A85B307421}"/>
              </a:ext>
            </a:extLst>
          </p:cNvPr>
          <p:cNvSpPr/>
          <p:nvPr/>
        </p:nvSpPr>
        <p:spPr>
          <a:xfrm>
            <a:off x="6102298" y="5018459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7BF7D2-1E0C-405E-8714-AFE3B34DF447}"/>
              </a:ext>
            </a:extLst>
          </p:cNvPr>
          <p:cNvSpPr txBox="1"/>
          <p:nvPr/>
        </p:nvSpPr>
        <p:spPr>
          <a:xfrm>
            <a:off x="6520707" y="5012997"/>
            <a:ext cx="2845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Made by Amit Kashyap</a:t>
            </a:r>
          </a:p>
        </p:txBody>
      </p:sp>
    </p:spTree>
    <p:extLst>
      <p:ext uri="{BB962C8B-B14F-4D97-AF65-F5344CB8AC3E}">
        <p14:creationId xmlns:p14="http://schemas.microsoft.com/office/powerpoint/2010/main" val="200395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39000">
              <a:schemeClr val="accent5"/>
            </a:gs>
            <a:gs pos="100000">
              <a:schemeClr val="accent6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108C70-C189-49E6-AE41-F84D6C1000CF}"/>
              </a:ext>
            </a:extLst>
          </p:cNvPr>
          <p:cNvSpPr txBox="1"/>
          <p:nvPr/>
        </p:nvSpPr>
        <p:spPr>
          <a:xfrm>
            <a:off x="4754592" y="377024"/>
            <a:ext cx="114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Aging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01D17F8-2BDD-4545-B130-C454AD0BDF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200058"/>
              </p:ext>
            </p:extLst>
          </p:nvPr>
        </p:nvGraphicFramePr>
        <p:xfrm>
          <a:off x="99391" y="1640684"/>
          <a:ext cx="5883965" cy="2569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AFA1A6B-23F2-4761-95E9-BD6F5932E7A4}"/>
              </a:ext>
            </a:extLst>
          </p:cNvPr>
          <p:cNvSpPr txBox="1"/>
          <p:nvPr/>
        </p:nvSpPr>
        <p:spPr>
          <a:xfrm>
            <a:off x="6096000" y="2389679"/>
            <a:ext cx="5883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Return Orders between 1-2 and 9-10 day  is   high in compare to days between 3-4,5-6 and 7-8.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193AEF-00A5-4831-A582-0F48420EA032}"/>
              </a:ext>
            </a:extLst>
          </p:cNvPr>
          <p:cNvSpPr txBox="1"/>
          <p:nvPr/>
        </p:nvSpPr>
        <p:spPr>
          <a:xfrm>
            <a:off x="6096000" y="3272456"/>
            <a:ext cx="588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38% Returns came from 9-10 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D00C5-B150-49F7-97EA-E8CE4F351D3B}"/>
              </a:ext>
            </a:extLst>
          </p:cNvPr>
          <p:cNvSpPr txBox="1"/>
          <p:nvPr/>
        </p:nvSpPr>
        <p:spPr>
          <a:xfrm>
            <a:off x="5598941" y="292608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04B89E-477B-405B-B7CC-38CE5A59433D}"/>
              </a:ext>
            </a:extLst>
          </p:cNvPr>
          <p:cNvSpPr txBox="1"/>
          <p:nvPr/>
        </p:nvSpPr>
        <p:spPr>
          <a:xfrm>
            <a:off x="5638800" y="29253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D274CC-06A9-4A46-BD57-7CAA19054FD4}"/>
              </a:ext>
            </a:extLst>
          </p:cNvPr>
          <p:cNvSpPr txBox="1"/>
          <p:nvPr/>
        </p:nvSpPr>
        <p:spPr>
          <a:xfrm>
            <a:off x="778139" y="5853438"/>
            <a:ext cx="795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Condensed" panose="020B0502040204020203" pitchFamily="34" charset="0"/>
              </a:rPr>
              <a:t>Aging mean : Time taken to deliver the product to consumer (in days)</a:t>
            </a:r>
          </a:p>
        </p:txBody>
      </p:sp>
    </p:spTree>
    <p:extLst>
      <p:ext uri="{BB962C8B-B14F-4D97-AF65-F5344CB8AC3E}">
        <p14:creationId xmlns:p14="http://schemas.microsoft.com/office/powerpoint/2010/main" val="242324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4A8DE-7680-4DAE-AD72-0F3A935F6E15}"/>
              </a:ext>
            </a:extLst>
          </p:cNvPr>
          <p:cNvSpPr txBox="1"/>
          <p:nvPr/>
        </p:nvSpPr>
        <p:spPr>
          <a:xfrm>
            <a:off x="396342" y="372080"/>
            <a:ext cx="5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 of Analysis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32C01F4-F9A8-4001-8C0A-59279B40FC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671462"/>
              </p:ext>
            </p:extLst>
          </p:nvPr>
        </p:nvGraphicFramePr>
        <p:xfrm>
          <a:off x="212035" y="611953"/>
          <a:ext cx="5883965" cy="2817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EEE0162-3402-4E37-9A3E-1E2A49ED8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828589"/>
              </p:ext>
            </p:extLst>
          </p:nvPr>
        </p:nvGraphicFramePr>
        <p:xfrm>
          <a:off x="212034" y="3668873"/>
          <a:ext cx="5883965" cy="2817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37C962-FBEC-4252-A049-8E4924B0245D}"/>
              </a:ext>
            </a:extLst>
          </p:cNvPr>
          <p:cNvSpPr txBox="1"/>
          <p:nvPr/>
        </p:nvSpPr>
        <p:spPr>
          <a:xfrm>
            <a:off x="6096000" y="954580"/>
            <a:ext cx="579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Percentage Return Quantity sales with respect to Percentage Total Quantity in Southeast Asia and North Asia is high.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BE2747-51D9-4FA6-9A89-1BA3D329A2B7}"/>
              </a:ext>
            </a:extLst>
          </p:cNvPr>
          <p:cNvSpPr txBox="1"/>
          <p:nvPr/>
        </p:nvSpPr>
        <p:spPr>
          <a:xfrm>
            <a:off x="6096000" y="5439479"/>
            <a:ext cx="5439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The Average return form Jan to May was 172 whereas form Jun to Dec was 119.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FA53C-7872-448A-891B-49FB0F901D60}"/>
              </a:ext>
            </a:extLst>
          </p:cNvPr>
          <p:cNvSpPr txBox="1"/>
          <p:nvPr/>
        </p:nvSpPr>
        <p:spPr>
          <a:xfrm>
            <a:off x="6096000" y="4055621"/>
            <a:ext cx="5640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The return order for aging days 9-10 in Jan to Mar was high in compare to rest of months.</a:t>
            </a:r>
          </a:p>
        </p:txBody>
      </p:sp>
    </p:spTree>
    <p:extLst>
      <p:ext uri="{BB962C8B-B14F-4D97-AF65-F5344CB8AC3E}">
        <p14:creationId xmlns:p14="http://schemas.microsoft.com/office/powerpoint/2010/main" val="389609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EF6B5F-0ED9-4D12-B9D7-6DE366CF234F}"/>
              </a:ext>
            </a:extLst>
          </p:cNvPr>
          <p:cNvSpPr txBox="1"/>
          <p:nvPr/>
        </p:nvSpPr>
        <p:spPr>
          <a:xfrm>
            <a:off x="385969" y="1928384"/>
            <a:ext cx="1089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     As Quantity as sales in initial months where high , so with respect to Quantity of sales Return Order were high</a:t>
            </a:r>
          </a:p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     from June to Dec 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3EE366-043B-4CA5-B6A8-A954A88F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313832"/>
            <a:ext cx="7111500" cy="754067"/>
          </a:xfrm>
        </p:spPr>
        <p:txBody>
          <a:bodyPr/>
          <a:lstStyle/>
          <a:p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Conclusions </a:t>
            </a:r>
            <a:b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IN" sz="3200" dirty="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DE18DF45-54DE-46C0-9883-E561E1E3AF46}"/>
              </a:ext>
            </a:extLst>
          </p:cNvPr>
          <p:cNvSpPr/>
          <p:nvPr/>
        </p:nvSpPr>
        <p:spPr>
          <a:xfrm>
            <a:off x="286578" y="2067899"/>
            <a:ext cx="198783" cy="14955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0C368345-DA8E-460D-AC04-708A2442D019}"/>
              </a:ext>
            </a:extLst>
          </p:cNvPr>
          <p:cNvSpPr/>
          <p:nvPr/>
        </p:nvSpPr>
        <p:spPr>
          <a:xfrm>
            <a:off x="286578" y="2591119"/>
            <a:ext cx="198783" cy="14955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2EEDF-CE72-4073-94B9-59C06771EB73}"/>
              </a:ext>
            </a:extLst>
          </p:cNvPr>
          <p:cNvSpPr txBox="1"/>
          <p:nvPr/>
        </p:nvSpPr>
        <p:spPr>
          <a:xfrm>
            <a:off x="647368" y="2538686"/>
            <a:ext cx="10897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In Asia  only 14.8% total Quantity sales whereas it contributes 59.76% of world’s population , so more focus should be give this region.</a:t>
            </a:r>
          </a:p>
          <a:p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891B81F-A0E5-4FC2-8B52-295BFE134C9B}"/>
              </a:ext>
            </a:extLst>
          </p:cNvPr>
          <p:cNvSpPr/>
          <p:nvPr/>
        </p:nvSpPr>
        <p:spPr>
          <a:xfrm>
            <a:off x="286578" y="3367311"/>
            <a:ext cx="198783" cy="14955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054E26-09BE-44B5-8B7F-F91FE8542F6E}"/>
              </a:ext>
            </a:extLst>
          </p:cNvPr>
          <p:cNvSpPr txBox="1"/>
          <p:nvPr/>
        </p:nvSpPr>
        <p:spPr>
          <a:xfrm>
            <a:off x="647368" y="3249894"/>
            <a:ext cx="10635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Top 10 countries  covers 55.43 % of total sales , so we have still lot scope in other countries to increase the sales because countries like Japan ,Italy , Canada ,South Korea are major economies are not in top 10 list.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DC85E621-AF8F-44CD-98D8-A13A051279E3}"/>
              </a:ext>
            </a:extLst>
          </p:cNvPr>
          <p:cNvSpPr/>
          <p:nvPr/>
        </p:nvSpPr>
        <p:spPr>
          <a:xfrm>
            <a:off x="286578" y="4012626"/>
            <a:ext cx="198783" cy="14955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CFE6A0-7E71-4FB1-B49C-418B8A978A63}"/>
              </a:ext>
            </a:extLst>
          </p:cNvPr>
          <p:cNvSpPr txBox="1"/>
          <p:nvPr/>
        </p:nvSpPr>
        <p:spPr>
          <a:xfrm>
            <a:off x="647368" y="3933512"/>
            <a:ext cx="106358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Contribution of Quantity of sales of Home and Furniture is 20.20% but still Profit percent contribution is significantly low so profit in Home and Furniture should be increased.</a:t>
            </a:r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89E7463D-79EE-4F01-B20A-196CEB703CE3}"/>
              </a:ext>
            </a:extLst>
          </p:cNvPr>
          <p:cNvSpPr/>
          <p:nvPr/>
        </p:nvSpPr>
        <p:spPr>
          <a:xfrm>
            <a:off x="286578" y="4802945"/>
            <a:ext cx="198783" cy="14955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00223F-B80A-4A3F-BDB4-D8E6ADB4986B}"/>
              </a:ext>
            </a:extLst>
          </p:cNvPr>
          <p:cNvSpPr txBox="1"/>
          <p:nvPr/>
        </p:nvSpPr>
        <p:spPr>
          <a:xfrm>
            <a:off x="647368" y="4690886"/>
            <a:ext cx="106358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Return Orders between 9-10 day  is   high in compare to days between 1-8,so to reduce the return orders delivery of the product should be done within 8 days.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BB97AD-0519-43EB-B7EB-B31EC3B73E0E}"/>
              </a:ext>
            </a:extLst>
          </p:cNvPr>
          <p:cNvSpPr txBox="1"/>
          <p:nvPr/>
        </p:nvSpPr>
        <p:spPr>
          <a:xfrm>
            <a:off x="647368" y="5448260"/>
            <a:ext cx="106358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As most of the countries’ financial year starts between January and March ,so a</a:t>
            </a:r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verage Corporate Segment sales in Month Jan and March is 10.68% more that average of rest of the months.</a:t>
            </a:r>
          </a:p>
          <a:p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EF15C83A-A5D3-4020-8D8D-B558532D09A8}"/>
              </a:ext>
            </a:extLst>
          </p:cNvPr>
          <p:cNvSpPr/>
          <p:nvPr/>
        </p:nvSpPr>
        <p:spPr>
          <a:xfrm>
            <a:off x="286578" y="5506676"/>
            <a:ext cx="198783" cy="14955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3989D8-EDEC-45B8-9C76-1B0CA7503F75}"/>
              </a:ext>
            </a:extLst>
          </p:cNvPr>
          <p:cNvSpPr txBox="1"/>
          <p:nvPr/>
        </p:nvSpPr>
        <p:spPr>
          <a:xfrm>
            <a:off x="3889828" y="2743200"/>
            <a:ext cx="46445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rgbClr val="FF9E44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FD5A6-902E-487D-9F63-D38DCE9CE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42002" y="1635204"/>
            <a:ext cx="1107996" cy="11079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012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1037 C 0.12266 -0.1037 0.22292 0.01227 0.22292 0.1551 C 0.22292 0.29792 0.12266 0.41412 -0.00091 0.41412 C -0.12422 0.41412 -0.22396 0.29792 -0.22396 0.1551 C -0.22396 0.01227 -0.12422 -0.1037 -0.00091 -0.1037 Z " pathEditMode="relative" rAng="0" ptsTypes="AAAAA">
                                      <p:cBhvr>
                                        <p:cTn id="6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75000"/>
                <a:lumOff val="25000"/>
                <a:alpha val="56000"/>
              </a:schemeClr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56CA-8D50-4EEB-B295-F454BB7C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400" y="1114667"/>
            <a:ext cx="2745800" cy="528400"/>
          </a:xfrm>
        </p:spPr>
        <p:txBody>
          <a:bodyPr/>
          <a:lstStyle/>
          <a:p>
            <a:r>
              <a:rPr lang="en-IN" sz="3600" dirty="0"/>
              <a:t>About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9A8B03-DDBF-4106-A345-AC7F350170AC}"/>
              </a:ext>
            </a:extLst>
          </p:cNvPr>
          <p:cNvSpPr txBox="1"/>
          <p:nvPr/>
        </p:nvSpPr>
        <p:spPr>
          <a:xfrm>
            <a:off x="1828800" y="15240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29AD04-E8AA-4F8C-881B-41CFBAC1EA3B}"/>
              </a:ext>
            </a:extLst>
          </p:cNvPr>
          <p:cNvSpPr txBox="1">
            <a:spLocks/>
          </p:cNvSpPr>
          <p:nvPr/>
        </p:nvSpPr>
        <p:spPr>
          <a:xfrm>
            <a:off x="1140400" y="2052400"/>
            <a:ext cx="8825659" cy="1960800"/>
          </a:xfrm>
          <a:prstGeom prst="rect">
            <a:avLst/>
          </a:prstGeom>
          <a:noFill/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Ecommerce  Sales Analysis 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Year 2019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Categories  :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51000 + observations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Fields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: 21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03961-D224-495F-8852-22FDB542EB2B}"/>
              </a:ext>
            </a:extLst>
          </p:cNvPr>
          <p:cNvSpPr txBox="1"/>
          <p:nvPr/>
        </p:nvSpPr>
        <p:spPr>
          <a:xfrm>
            <a:off x="4343400" y="3013501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 Order Data</a:t>
            </a:r>
          </a:p>
        </p:txBody>
      </p:sp>
    </p:spTree>
    <p:extLst>
      <p:ext uri="{BB962C8B-B14F-4D97-AF65-F5344CB8AC3E}">
        <p14:creationId xmlns:p14="http://schemas.microsoft.com/office/powerpoint/2010/main" val="394232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/>
            </a:gs>
            <a:gs pos="100000">
              <a:schemeClr val="accent5">
                <a:lumMod val="75000"/>
                <a:alpha val="84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B34B10-9A59-4097-A257-98F0DABB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617" y="290287"/>
            <a:ext cx="2357285" cy="528400"/>
          </a:xfrm>
        </p:spPr>
        <p:txBody>
          <a:bodyPr/>
          <a:lstStyle/>
          <a:p>
            <a:r>
              <a:rPr lang="en-IN" sz="3600" dirty="0"/>
              <a:t>CONTENT</a:t>
            </a:r>
          </a:p>
        </p:txBody>
      </p:sp>
      <p:grpSp>
        <p:nvGrpSpPr>
          <p:cNvPr id="5" name="Google Shape;1375;p47">
            <a:extLst>
              <a:ext uri="{FF2B5EF4-FFF2-40B4-BE49-F238E27FC236}">
                <a16:creationId xmlns:a16="http://schemas.microsoft.com/office/drawing/2014/main" id="{7A5223B4-D9B5-4C98-B9C8-4E809FB69CFE}"/>
              </a:ext>
            </a:extLst>
          </p:cNvPr>
          <p:cNvGrpSpPr/>
          <p:nvPr/>
        </p:nvGrpSpPr>
        <p:grpSpPr>
          <a:xfrm>
            <a:off x="715189" y="290287"/>
            <a:ext cx="553675" cy="711200"/>
            <a:chOff x="584925" y="922575"/>
            <a:chExt cx="415200" cy="502525"/>
          </a:xfrm>
        </p:grpSpPr>
        <p:sp>
          <p:nvSpPr>
            <p:cNvPr id="6" name="Google Shape;1376;p47">
              <a:extLst>
                <a:ext uri="{FF2B5EF4-FFF2-40B4-BE49-F238E27FC236}">
                  <a16:creationId xmlns:a16="http://schemas.microsoft.com/office/drawing/2014/main" id="{B5E0CE67-1CBA-4942-AD93-E43AD0199DA2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1377;p47">
              <a:extLst>
                <a:ext uri="{FF2B5EF4-FFF2-40B4-BE49-F238E27FC236}">
                  <a16:creationId xmlns:a16="http://schemas.microsoft.com/office/drawing/2014/main" id="{9046B379-ABCA-4F2D-AC32-60E89D2738BE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1378;p47">
              <a:extLst>
                <a:ext uri="{FF2B5EF4-FFF2-40B4-BE49-F238E27FC236}">
                  <a16:creationId xmlns:a16="http://schemas.microsoft.com/office/drawing/2014/main" id="{E25DDB8F-6F72-4C59-93E5-04832C8C8CE1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" name="Google Shape;1970;p48">
            <a:extLst>
              <a:ext uri="{FF2B5EF4-FFF2-40B4-BE49-F238E27FC236}">
                <a16:creationId xmlns:a16="http://schemas.microsoft.com/office/drawing/2014/main" id="{82BB5DDB-CFDF-431B-8CE5-2DF3F0CC0FA6}"/>
              </a:ext>
            </a:extLst>
          </p:cNvPr>
          <p:cNvGrpSpPr/>
          <p:nvPr/>
        </p:nvGrpSpPr>
        <p:grpSpPr>
          <a:xfrm>
            <a:off x="3427869" y="1094558"/>
            <a:ext cx="4997089" cy="4668884"/>
            <a:chOff x="8338678" y="5506443"/>
            <a:chExt cx="720227" cy="686988"/>
          </a:xfrm>
        </p:grpSpPr>
        <p:sp>
          <p:nvSpPr>
            <p:cNvPr id="10" name="Google Shape;1971;p48">
              <a:extLst>
                <a:ext uri="{FF2B5EF4-FFF2-40B4-BE49-F238E27FC236}">
                  <a16:creationId xmlns:a16="http://schemas.microsoft.com/office/drawing/2014/main" id="{BE032666-31CE-40DE-A909-A9F51CD28A8C}"/>
                </a:ext>
              </a:extLst>
            </p:cNvPr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972;p48">
              <a:extLst>
                <a:ext uri="{FF2B5EF4-FFF2-40B4-BE49-F238E27FC236}">
                  <a16:creationId xmlns:a16="http://schemas.microsoft.com/office/drawing/2014/main" id="{13585409-7780-4F88-8B87-6543203430CA}"/>
                </a:ext>
              </a:extLst>
            </p:cNvPr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973;p48">
              <a:extLst>
                <a:ext uri="{FF2B5EF4-FFF2-40B4-BE49-F238E27FC236}">
                  <a16:creationId xmlns:a16="http://schemas.microsoft.com/office/drawing/2014/main" id="{D340F221-37CA-4B5F-BB49-52FE4829AF30}"/>
                </a:ext>
              </a:extLst>
            </p:cNvPr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974;p48">
              <a:extLst>
                <a:ext uri="{FF2B5EF4-FFF2-40B4-BE49-F238E27FC236}">
                  <a16:creationId xmlns:a16="http://schemas.microsoft.com/office/drawing/2014/main" id="{CD1457C4-894C-4335-97E7-A3318F7A2401}"/>
                </a:ext>
              </a:extLst>
            </p:cNvPr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975;p48">
              <a:extLst>
                <a:ext uri="{FF2B5EF4-FFF2-40B4-BE49-F238E27FC236}">
                  <a16:creationId xmlns:a16="http://schemas.microsoft.com/office/drawing/2014/main" id="{65F782FD-799F-4606-B4A3-48983BC0DD92}"/>
                </a:ext>
              </a:extLst>
            </p:cNvPr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976;p48">
              <a:extLst>
                <a:ext uri="{FF2B5EF4-FFF2-40B4-BE49-F238E27FC236}">
                  <a16:creationId xmlns:a16="http://schemas.microsoft.com/office/drawing/2014/main" id="{590B94DE-B37C-4C88-AF4F-C2F1069542A8}"/>
                </a:ext>
              </a:extLst>
            </p:cNvPr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rgbClr val="00CC66">
                <a:alpha val="83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rgbClr val="00CC6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3412287-EC3D-4CA6-BB70-4B259381B4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637" t="4982" r="10559" b="6975"/>
          <a:stretch>
            <a:fillRect/>
          </a:stretch>
        </p:blipFill>
        <p:spPr>
          <a:xfrm>
            <a:off x="7212263" y="3087027"/>
            <a:ext cx="828552" cy="676767"/>
          </a:xfrm>
          <a:custGeom>
            <a:avLst/>
            <a:gdLst>
              <a:gd name="connsiteX0" fmla="*/ 960783 w 1921566"/>
              <a:gd name="connsiteY0" fmla="*/ 0 h 1288112"/>
              <a:gd name="connsiteX1" fmla="*/ 1921566 w 1921566"/>
              <a:gd name="connsiteY1" fmla="*/ 644056 h 1288112"/>
              <a:gd name="connsiteX2" fmla="*/ 960783 w 1921566"/>
              <a:gd name="connsiteY2" fmla="*/ 1288112 h 1288112"/>
              <a:gd name="connsiteX3" fmla="*/ 0 w 1921566"/>
              <a:gd name="connsiteY3" fmla="*/ 644056 h 1288112"/>
              <a:gd name="connsiteX4" fmla="*/ 960783 w 1921566"/>
              <a:gd name="connsiteY4" fmla="*/ 0 h 128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566" h="1288112">
                <a:moveTo>
                  <a:pt x="960783" y="0"/>
                </a:moveTo>
                <a:cubicBezTo>
                  <a:pt x="1491409" y="0"/>
                  <a:pt x="1921566" y="288354"/>
                  <a:pt x="1921566" y="644056"/>
                </a:cubicBezTo>
                <a:cubicBezTo>
                  <a:pt x="1921566" y="999758"/>
                  <a:pt x="1491409" y="1288112"/>
                  <a:pt x="960783" y="1288112"/>
                </a:cubicBezTo>
                <a:cubicBezTo>
                  <a:pt x="430157" y="1288112"/>
                  <a:pt x="0" y="999758"/>
                  <a:pt x="0" y="644056"/>
                </a:cubicBezTo>
                <a:cubicBezTo>
                  <a:pt x="0" y="288354"/>
                  <a:pt x="430157" y="0"/>
                  <a:pt x="960783" y="0"/>
                </a:cubicBezTo>
                <a:close/>
              </a:path>
            </a:pathLst>
          </a:custGeom>
          <a:solidFill>
            <a:schemeClr val="accent2">
              <a:lumMod val="50000"/>
              <a:alpha val="97000"/>
            </a:schemeClr>
          </a:solidFill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98585F-DD37-4ECD-BF89-6694C5CAB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3845" y="4534082"/>
            <a:ext cx="828552" cy="5182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1536B8-965F-42DF-9F6C-3A43C778789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3399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779039" y="4517618"/>
            <a:ext cx="705460" cy="7054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FC3D3A-5149-4598-A7EF-9F4A8CF71AF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92" b="94875" l="7625" r="947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640985" y="2935734"/>
            <a:ext cx="1089978" cy="9922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CD59EE-4415-4C94-86DB-040B48E8BE02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852" y="1531411"/>
            <a:ext cx="1125718" cy="9675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90D51E0-90E5-40E2-B8E9-78C4802C483B}"/>
              </a:ext>
            </a:extLst>
          </p:cNvPr>
          <p:cNvSpPr txBox="1"/>
          <p:nvPr/>
        </p:nvSpPr>
        <p:spPr>
          <a:xfrm>
            <a:off x="7579044" y="1507453"/>
            <a:ext cx="317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accent2">
                    <a:lumMod val="75000"/>
                  </a:schemeClr>
                </a:solidFill>
              </a:rPr>
              <a:t>Overall Sales Report in 2019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A4B7FB-9D5E-463C-BB6F-283AF7D7D83D}"/>
              </a:ext>
            </a:extLst>
          </p:cNvPr>
          <p:cNvSpPr txBox="1"/>
          <p:nvPr/>
        </p:nvSpPr>
        <p:spPr>
          <a:xfrm>
            <a:off x="9009157" y="3247183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C06EE2"/>
                </a:solidFill>
              </a:rPr>
              <a:t>Profit Distribution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FB5F08-D78F-44C5-AC19-D4B1D7397DD2}"/>
              </a:ext>
            </a:extLst>
          </p:cNvPr>
          <p:cNvSpPr txBox="1"/>
          <p:nvPr/>
        </p:nvSpPr>
        <p:spPr>
          <a:xfrm>
            <a:off x="7579044" y="4683036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5AA5DA"/>
                </a:solidFill>
              </a:rPr>
              <a:t>Quantity Sales Distribution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12E49E-24E3-45CB-A084-D066D0F2843F}"/>
              </a:ext>
            </a:extLst>
          </p:cNvPr>
          <p:cNvSpPr txBox="1"/>
          <p:nvPr/>
        </p:nvSpPr>
        <p:spPr>
          <a:xfrm>
            <a:off x="1858713" y="4694896"/>
            <a:ext cx="271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10B46B"/>
                </a:solidFill>
              </a:rPr>
              <a:t>Monthly/Quarterly Sales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B129C8-091D-45A5-975E-38913D4BF68B}"/>
              </a:ext>
            </a:extLst>
          </p:cNvPr>
          <p:cNvSpPr txBox="1"/>
          <p:nvPr/>
        </p:nvSpPr>
        <p:spPr>
          <a:xfrm>
            <a:off x="1143782" y="3271521"/>
            <a:ext cx="159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044700" algn="l"/>
              </a:tabLst>
            </a:pPr>
            <a:r>
              <a:rPr lang="en-IN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 order Analysis </a:t>
            </a:r>
          </a:p>
        </p:txBody>
      </p:sp>
      <p:grpSp>
        <p:nvGrpSpPr>
          <p:cNvPr id="45" name="Google Shape;1517;p47">
            <a:extLst>
              <a:ext uri="{FF2B5EF4-FFF2-40B4-BE49-F238E27FC236}">
                <a16:creationId xmlns:a16="http://schemas.microsoft.com/office/drawing/2014/main" id="{8EFDB344-15C1-4EB1-9273-E623E0794A12}"/>
              </a:ext>
            </a:extLst>
          </p:cNvPr>
          <p:cNvGrpSpPr/>
          <p:nvPr/>
        </p:nvGrpSpPr>
        <p:grpSpPr>
          <a:xfrm>
            <a:off x="4713910" y="1643535"/>
            <a:ext cx="712262" cy="703991"/>
            <a:chOff x="5300400" y="3670175"/>
            <a:chExt cx="421300" cy="399325"/>
          </a:xfrm>
          <a:solidFill>
            <a:schemeClr val="accent5">
              <a:lumMod val="75000"/>
            </a:schemeClr>
          </a:solidFill>
        </p:grpSpPr>
        <p:sp>
          <p:nvSpPr>
            <p:cNvPr id="46" name="Google Shape;1518;p47">
              <a:extLst>
                <a:ext uri="{FF2B5EF4-FFF2-40B4-BE49-F238E27FC236}">
                  <a16:creationId xmlns:a16="http://schemas.microsoft.com/office/drawing/2014/main" id="{D7958093-16F2-42E4-B6D3-4C372F491A02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" name="Google Shape;1519;p47">
              <a:extLst>
                <a:ext uri="{FF2B5EF4-FFF2-40B4-BE49-F238E27FC236}">
                  <a16:creationId xmlns:a16="http://schemas.microsoft.com/office/drawing/2014/main" id="{C73B8267-C6E8-400B-9FC2-BC45852C21E7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" name="Google Shape;1520;p47">
              <a:extLst>
                <a:ext uri="{FF2B5EF4-FFF2-40B4-BE49-F238E27FC236}">
                  <a16:creationId xmlns:a16="http://schemas.microsoft.com/office/drawing/2014/main" id="{B29E66F0-61C7-4ABC-BEB3-3A0CE8EC5123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" name="Google Shape;1521;p47">
              <a:extLst>
                <a:ext uri="{FF2B5EF4-FFF2-40B4-BE49-F238E27FC236}">
                  <a16:creationId xmlns:a16="http://schemas.microsoft.com/office/drawing/2014/main" id="{EBBC5EA2-DFD4-4F62-A367-8AA2CBA08BA7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" name="Google Shape;1522;p47">
              <a:extLst>
                <a:ext uri="{FF2B5EF4-FFF2-40B4-BE49-F238E27FC236}">
                  <a16:creationId xmlns:a16="http://schemas.microsoft.com/office/drawing/2014/main" id="{3164256D-E42C-4A87-BAEE-F3CA7A263313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E69D444-C1F4-4FCF-9E2C-B6B181DB6156}"/>
              </a:ext>
            </a:extLst>
          </p:cNvPr>
          <p:cNvSpPr txBox="1"/>
          <p:nvPr/>
        </p:nvSpPr>
        <p:spPr>
          <a:xfrm>
            <a:off x="1697637" y="1744348"/>
            <a:ext cx="274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FF9E44"/>
                </a:solidFill>
              </a:rPr>
              <a:t>Conclusion</a:t>
            </a:r>
            <a:r>
              <a:rPr lang="en-IN" sz="1600" b="1" dirty="0">
                <a:solidFill>
                  <a:srgbClr val="FF9E44"/>
                </a:solidFill>
              </a:rPr>
              <a:t> of Analysis</a:t>
            </a:r>
          </a:p>
        </p:txBody>
      </p:sp>
    </p:spTree>
    <p:extLst>
      <p:ext uri="{BB962C8B-B14F-4D97-AF65-F5344CB8AC3E}">
        <p14:creationId xmlns:p14="http://schemas.microsoft.com/office/powerpoint/2010/main" val="264762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accent2">
                <a:lumMod val="75000"/>
              </a:schemeClr>
            </a:gs>
            <a:gs pos="97000">
              <a:schemeClr val="accent6">
                <a:lumMod val="75000"/>
                <a:lumOff val="2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975C68-28C9-4716-8224-F2973D98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155700"/>
            <a:ext cx="7136900" cy="728667"/>
          </a:xfrm>
        </p:spPr>
        <p:txBody>
          <a:bodyPr/>
          <a:lstStyle/>
          <a:p>
            <a:r>
              <a:rPr lang="en-IN" sz="2800" dirty="0"/>
              <a:t>Key Points to be Extracted from Analyses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9FCCF-C125-4EC6-A0B7-B2F319D64819}"/>
              </a:ext>
            </a:extLst>
          </p:cNvPr>
          <p:cNvSpPr txBox="1"/>
          <p:nvPr/>
        </p:nvSpPr>
        <p:spPr>
          <a:xfrm>
            <a:off x="1168400" y="1884367"/>
            <a:ext cx="797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Arial Rounded MT Bold" panose="020F0704030504030204" pitchFamily="34" charset="0"/>
              </a:rPr>
              <a:t>Monthly Sales of Product with Respect to Region and Segment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Arial Rounded MT Bold" panose="020F0704030504030204" pitchFamily="34" charset="0"/>
              </a:rPr>
              <a:t>Profit Distribution &amp; Quantity distribution in different Product category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Arial Rounded MT Bold" panose="020F0704030504030204" pitchFamily="34" charset="0"/>
              </a:rPr>
              <a:t>Quantity sales distribution in different countries.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Arial Rounded MT Bold" panose="020F0704030504030204" pitchFamily="34" charset="0"/>
              </a:rPr>
              <a:t>Variation in monthly sales.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Arial Rounded MT Bold" panose="020F0704030504030204" pitchFamily="34" charset="0"/>
              </a:rPr>
              <a:t>Countries/Regions with area of improvement.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Arial Rounded MT Bold" panose="020F0704030504030204" pitchFamily="34" charset="0"/>
              </a:rPr>
              <a:t>Countries with high Return order.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55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B2D725D-E6E1-430C-83C1-4ABFB0E0EC0C}"/>
              </a:ext>
            </a:extLst>
          </p:cNvPr>
          <p:cNvSpPr/>
          <p:nvPr/>
        </p:nvSpPr>
        <p:spPr>
          <a:xfrm>
            <a:off x="641684" y="1575593"/>
            <a:ext cx="4682290" cy="2130591"/>
          </a:xfrm>
          <a:prstGeom prst="roundRect">
            <a:avLst>
              <a:gd name="adj" fmla="val 9905"/>
            </a:avLst>
          </a:prstGeom>
          <a:solidFill>
            <a:schemeClr val="accent1">
              <a:lumMod val="40000"/>
              <a:lumOff val="6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A4F125-67A2-465D-8A0A-E540110D99BB}"/>
              </a:ext>
            </a:extLst>
          </p:cNvPr>
          <p:cNvSpPr txBox="1"/>
          <p:nvPr/>
        </p:nvSpPr>
        <p:spPr>
          <a:xfrm>
            <a:off x="863727" y="849895"/>
            <a:ext cx="907724" cy="420396"/>
          </a:xfrm>
          <a:custGeom>
            <a:avLst/>
            <a:gdLst/>
            <a:ahLst/>
            <a:cxnLst/>
            <a:rect l="l" t="t" r="r" b="b"/>
            <a:pathLst>
              <a:path w="667053" h="308265">
                <a:moveTo>
                  <a:pt x="397460" y="229293"/>
                </a:moveTo>
                <a:cubicBezTo>
                  <a:pt x="394716" y="229293"/>
                  <a:pt x="392448" y="229955"/>
                  <a:pt x="390658" y="231281"/>
                </a:cubicBezTo>
                <a:cubicBezTo>
                  <a:pt x="388867" y="232606"/>
                  <a:pt x="387449" y="234595"/>
                  <a:pt x="386402" y="237246"/>
                </a:cubicBezTo>
                <a:cubicBezTo>
                  <a:pt x="385356" y="239897"/>
                  <a:pt x="384623" y="243199"/>
                  <a:pt x="384205" y="247152"/>
                </a:cubicBezTo>
                <a:cubicBezTo>
                  <a:pt x="383786" y="251105"/>
                  <a:pt x="383577" y="255710"/>
                  <a:pt x="383577" y="260965"/>
                </a:cubicBezTo>
                <a:cubicBezTo>
                  <a:pt x="383577" y="267383"/>
                  <a:pt x="383833" y="272697"/>
                  <a:pt x="384344" y="276906"/>
                </a:cubicBezTo>
                <a:cubicBezTo>
                  <a:pt x="384856" y="281115"/>
                  <a:pt x="385658" y="284464"/>
                  <a:pt x="386751" y="286952"/>
                </a:cubicBezTo>
                <a:cubicBezTo>
                  <a:pt x="387844" y="289440"/>
                  <a:pt x="389251" y="291184"/>
                  <a:pt x="390972" y="292184"/>
                </a:cubicBezTo>
                <a:cubicBezTo>
                  <a:pt x="392693" y="293184"/>
                  <a:pt x="394762" y="293684"/>
                  <a:pt x="397181" y="293684"/>
                </a:cubicBezTo>
                <a:cubicBezTo>
                  <a:pt x="398994" y="293684"/>
                  <a:pt x="400599" y="293393"/>
                  <a:pt x="401994" y="292812"/>
                </a:cubicBezTo>
                <a:cubicBezTo>
                  <a:pt x="403390" y="292231"/>
                  <a:pt x="404610" y="291359"/>
                  <a:pt x="405657" y="290196"/>
                </a:cubicBezTo>
                <a:cubicBezTo>
                  <a:pt x="406703" y="289033"/>
                  <a:pt x="407575" y="287568"/>
                  <a:pt x="408273" y="285801"/>
                </a:cubicBezTo>
                <a:cubicBezTo>
                  <a:pt x="408971" y="284034"/>
                  <a:pt x="409540" y="281987"/>
                  <a:pt x="409982" y="279662"/>
                </a:cubicBezTo>
                <a:cubicBezTo>
                  <a:pt x="410424" y="277336"/>
                  <a:pt x="410726" y="274709"/>
                  <a:pt x="410889" y="271778"/>
                </a:cubicBezTo>
                <a:cubicBezTo>
                  <a:pt x="411052" y="268848"/>
                  <a:pt x="411133" y="265616"/>
                  <a:pt x="411133" y="262081"/>
                </a:cubicBezTo>
                <a:cubicBezTo>
                  <a:pt x="411133" y="257803"/>
                  <a:pt x="411017" y="254024"/>
                  <a:pt x="410784" y="250745"/>
                </a:cubicBezTo>
                <a:cubicBezTo>
                  <a:pt x="410552" y="247466"/>
                  <a:pt x="410191" y="244617"/>
                  <a:pt x="409703" y="242199"/>
                </a:cubicBezTo>
                <a:cubicBezTo>
                  <a:pt x="409215" y="239780"/>
                  <a:pt x="408610" y="237734"/>
                  <a:pt x="407889" y="236060"/>
                </a:cubicBezTo>
                <a:cubicBezTo>
                  <a:pt x="407168" y="234385"/>
                  <a:pt x="406296" y="233048"/>
                  <a:pt x="405273" y="232048"/>
                </a:cubicBezTo>
                <a:cubicBezTo>
                  <a:pt x="404250" y="231048"/>
                  <a:pt x="403087" y="230339"/>
                  <a:pt x="401785" y="229921"/>
                </a:cubicBezTo>
                <a:cubicBezTo>
                  <a:pt x="400483" y="229502"/>
                  <a:pt x="399041" y="229293"/>
                  <a:pt x="397460" y="229293"/>
                </a:cubicBezTo>
                <a:close/>
                <a:moveTo>
                  <a:pt x="329738" y="228874"/>
                </a:moveTo>
                <a:cubicBezTo>
                  <a:pt x="327552" y="228874"/>
                  <a:pt x="325669" y="229258"/>
                  <a:pt x="324087" y="230025"/>
                </a:cubicBezTo>
                <a:cubicBezTo>
                  <a:pt x="322506" y="230793"/>
                  <a:pt x="321192" y="231874"/>
                  <a:pt x="320146" y="233269"/>
                </a:cubicBezTo>
                <a:cubicBezTo>
                  <a:pt x="319099" y="234664"/>
                  <a:pt x="318320" y="236316"/>
                  <a:pt x="317809" y="238222"/>
                </a:cubicBezTo>
                <a:cubicBezTo>
                  <a:pt x="317297" y="240129"/>
                  <a:pt x="317041" y="242222"/>
                  <a:pt x="317041" y="244501"/>
                </a:cubicBezTo>
                <a:cubicBezTo>
                  <a:pt x="317041" y="246966"/>
                  <a:pt x="317262" y="249140"/>
                  <a:pt x="317704" y="251024"/>
                </a:cubicBezTo>
                <a:cubicBezTo>
                  <a:pt x="318146" y="252908"/>
                  <a:pt x="318844" y="254466"/>
                  <a:pt x="319797" y="255698"/>
                </a:cubicBezTo>
                <a:cubicBezTo>
                  <a:pt x="320750" y="256931"/>
                  <a:pt x="321995" y="257849"/>
                  <a:pt x="323529" y="258454"/>
                </a:cubicBezTo>
                <a:cubicBezTo>
                  <a:pt x="325064" y="259058"/>
                  <a:pt x="326924" y="259361"/>
                  <a:pt x="329110" y="259361"/>
                </a:cubicBezTo>
                <a:cubicBezTo>
                  <a:pt x="331808" y="259361"/>
                  <a:pt x="334354" y="258954"/>
                  <a:pt x="336749" y="258140"/>
                </a:cubicBezTo>
                <a:cubicBezTo>
                  <a:pt x="339145" y="257326"/>
                  <a:pt x="341272" y="256245"/>
                  <a:pt x="343133" y="254896"/>
                </a:cubicBezTo>
                <a:cubicBezTo>
                  <a:pt x="343133" y="249919"/>
                  <a:pt x="342854" y="245757"/>
                  <a:pt x="342296" y="242408"/>
                </a:cubicBezTo>
                <a:cubicBezTo>
                  <a:pt x="341738" y="239060"/>
                  <a:pt x="340900" y="236385"/>
                  <a:pt x="339784" y="234385"/>
                </a:cubicBezTo>
                <a:cubicBezTo>
                  <a:pt x="338668" y="232386"/>
                  <a:pt x="337273" y="230967"/>
                  <a:pt x="335598" y="230130"/>
                </a:cubicBezTo>
                <a:cubicBezTo>
                  <a:pt x="333924" y="229293"/>
                  <a:pt x="331971" y="228874"/>
                  <a:pt x="329738" y="228874"/>
                </a:cubicBezTo>
                <a:close/>
                <a:moveTo>
                  <a:pt x="109203" y="216387"/>
                </a:moveTo>
                <a:lnTo>
                  <a:pt x="151968" y="216387"/>
                </a:lnTo>
                <a:cubicBezTo>
                  <a:pt x="152386" y="216387"/>
                  <a:pt x="152782" y="216526"/>
                  <a:pt x="153154" y="216805"/>
                </a:cubicBezTo>
                <a:cubicBezTo>
                  <a:pt x="153526" y="217084"/>
                  <a:pt x="153840" y="217526"/>
                  <a:pt x="154095" y="218131"/>
                </a:cubicBezTo>
                <a:cubicBezTo>
                  <a:pt x="154351" y="218735"/>
                  <a:pt x="154537" y="219537"/>
                  <a:pt x="154654" y="220537"/>
                </a:cubicBezTo>
                <a:cubicBezTo>
                  <a:pt x="154770" y="221537"/>
                  <a:pt x="154828" y="222735"/>
                  <a:pt x="154828" y="224130"/>
                </a:cubicBezTo>
                <a:cubicBezTo>
                  <a:pt x="154828" y="226921"/>
                  <a:pt x="154584" y="228944"/>
                  <a:pt x="154095" y="230200"/>
                </a:cubicBezTo>
                <a:cubicBezTo>
                  <a:pt x="153607" y="231455"/>
                  <a:pt x="152898" y="232083"/>
                  <a:pt x="151968" y="232083"/>
                </a:cubicBezTo>
                <a:lnTo>
                  <a:pt x="119877" y="232083"/>
                </a:lnTo>
                <a:lnTo>
                  <a:pt x="119877" y="251408"/>
                </a:lnTo>
                <a:cubicBezTo>
                  <a:pt x="121504" y="251222"/>
                  <a:pt x="123121" y="251105"/>
                  <a:pt x="124725" y="251059"/>
                </a:cubicBezTo>
                <a:cubicBezTo>
                  <a:pt x="126330" y="251012"/>
                  <a:pt x="128016" y="250989"/>
                  <a:pt x="129783" y="250989"/>
                </a:cubicBezTo>
                <a:cubicBezTo>
                  <a:pt x="134666" y="250989"/>
                  <a:pt x="139003" y="251559"/>
                  <a:pt x="142794" y="252698"/>
                </a:cubicBezTo>
                <a:cubicBezTo>
                  <a:pt x="146584" y="253838"/>
                  <a:pt x="149770" y="255512"/>
                  <a:pt x="152351" y="257721"/>
                </a:cubicBezTo>
                <a:cubicBezTo>
                  <a:pt x="154933" y="259930"/>
                  <a:pt x="156898" y="262674"/>
                  <a:pt x="158246" y="265953"/>
                </a:cubicBezTo>
                <a:cubicBezTo>
                  <a:pt x="159595" y="269232"/>
                  <a:pt x="160270" y="273034"/>
                  <a:pt x="160270" y="277360"/>
                </a:cubicBezTo>
                <a:cubicBezTo>
                  <a:pt x="160270" y="282243"/>
                  <a:pt x="159421" y="286603"/>
                  <a:pt x="157723" y="290440"/>
                </a:cubicBezTo>
                <a:cubicBezTo>
                  <a:pt x="156026" y="294277"/>
                  <a:pt x="153630" y="297509"/>
                  <a:pt x="150538" y="300137"/>
                </a:cubicBezTo>
                <a:cubicBezTo>
                  <a:pt x="147445" y="302765"/>
                  <a:pt x="143724" y="304776"/>
                  <a:pt x="139375" y="306172"/>
                </a:cubicBezTo>
                <a:cubicBezTo>
                  <a:pt x="135027" y="307567"/>
                  <a:pt x="130202" y="308265"/>
                  <a:pt x="124900" y="308265"/>
                </a:cubicBezTo>
                <a:cubicBezTo>
                  <a:pt x="122109" y="308265"/>
                  <a:pt x="119458" y="308090"/>
                  <a:pt x="116947" y="307741"/>
                </a:cubicBezTo>
                <a:cubicBezTo>
                  <a:pt x="114435" y="307393"/>
                  <a:pt x="112179" y="306951"/>
                  <a:pt x="110180" y="306416"/>
                </a:cubicBezTo>
                <a:cubicBezTo>
                  <a:pt x="108180" y="305881"/>
                  <a:pt x="106540" y="305346"/>
                  <a:pt x="105261" y="304811"/>
                </a:cubicBezTo>
                <a:cubicBezTo>
                  <a:pt x="103982" y="304276"/>
                  <a:pt x="103145" y="303835"/>
                  <a:pt x="102750" y="303486"/>
                </a:cubicBezTo>
                <a:cubicBezTo>
                  <a:pt x="102354" y="303137"/>
                  <a:pt x="102064" y="302753"/>
                  <a:pt x="101878" y="302335"/>
                </a:cubicBezTo>
                <a:cubicBezTo>
                  <a:pt x="101692" y="301916"/>
                  <a:pt x="101541" y="301416"/>
                  <a:pt x="101424" y="300835"/>
                </a:cubicBezTo>
                <a:cubicBezTo>
                  <a:pt x="101308" y="300253"/>
                  <a:pt x="101227" y="299521"/>
                  <a:pt x="101180" y="298637"/>
                </a:cubicBezTo>
                <a:cubicBezTo>
                  <a:pt x="101134" y="297754"/>
                  <a:pt x="101110" y="296707"/>
                  <a:pt x="101110" y="295498"/>
                </a:cubicBezTo>
                <a:cubicBezTo>
                  <a:pt x="101110" y="294196"/>
                  <a:pt x="101157" y="293091"/>
                  <a:pt x="101250" y="292184"/>
                </a:cubicBezTo>
                <a:cubicBezTo>
                  <a:pt x="101343" y="291277"/>
                  <a:pt x="101494" y="290545"/>
                  <a:pt x="101703" y="289987"/>
                </a:cubicBezTo>
                <a:cubicBezTo>
                  <a:pt x="101913" y="289429"/>
                  <a:pt x="102157" y="289033"/>
                  <a:pt x="102436" y="288801"/>
                </a:cubicBezTo>
                <a:cubicBezTo>
                  <a:pt x="102715" y="288568"/>
                  <a:pt x="103040" y="288452"/>
                  <a:pt x="103413" y="288452"/>
                </a:cubicBezTo>
                <a:cubicBezTo>
                  <a:pt x="103878" y="288452"/>
                  <a:pt x="104587" y="288719"/>
                  <a:pt x="105540" y="289254"/>
                </a:cubicBezTo>
                <a:cubicBezTo>
                  <a:pt x="106494" y="289789"/>
                  <a:pt x="107749" y="290382"/>
                  <a:pt x="109308" y="291033"/>
                </a:cubicBezTo>
                <a:cubicBezTo>
                  <a:pt x="110866" y="291684"/>
                  <a:pt x="112761" y="292277"/>
                  <a:pt x="114993" y="292812"/>
                </a:cubicBezTo>
                <a:cubicBezTo>
                  <a:pt x="117226" y="293347"/>
                  <a:pt x="119900" y="293614"/>
                  <a:pt x="123016" y="293614"/>
                </a:cubicBezTo>
                <a:cubicBezTo>
                  <a:pt x="125713" y="293614"/>
                  <a:pt x="128167" y="293335"/>
                  <a:pt x="130376" y="292777"/>
                </a:cubicBezTo>
                <a:cubicBezTo>
                  <a:pt x="132585" y="292219"/>
                  <a:pt x="134457" y="291324"/>
                  <a:pt x="135992" y="290091"/>
                </a:cubicBezTo>
                <a:cubicBezTo>
                  <a:pt x="137527" y="288859"/>
                  <a:pt x="138713" y="287312"/>
                  <a:pt x="139550" y="285452"/>
                </a:cubicBezTo>
                <a:cubicBezTo>
                  <a:pt x="140387" y="283592"/>
                  <a:pt x="140806" y="281359"/>
                  <a:pt x="140806" y="278755"/>
                </a:cubicBezTo>
                <a:cubicBezTo>
                  <a:pt x="140806" y="276522"/>
                  <a:pt x="140457" y="274534"/>
                  <a:pt x="139759" y="272790"/>
                </a:cubicBezTo>
                <a:cubicBezTo>
                  <a:pt x="139062" y="271046"/>
                  <a:pt x="137969" y="269569"/>
                  <a:pt x="136480" y="268360"/>
                </a:cubicBezTo>
                <a:cubicBezTo>
                  <a:pt x="134992" y="267151"/>
                  <a:pt x="133062" y="266244"/>
                  <a:pt x="130690" y="265639"/>
                </a:cubicBezTo>
                <a:cubicBezTo>
                  <a:pt x="128318" y="265035"/>
                  <a:pt x="125434" y="264732"/>
                  <a:pt x="122039" y="264732"/>
                </a:cubicBezTo>
                <a:cubicBezTo>
                  <a:pt x="119342" y="264732"/>
                  <a:pt x="116888" y="264872"/>
                  <a:pt x="114679" y="265151"/>
                </a:cubicBezTo>
                <a:cubicBezTo>
                  <a:pt x="112470" y="265430"/>
                  <a:pt x="110389" y="265570"/>
                  <a:pt x="108435" y="265570"/>
                </a:cubicBezTo>
                <a:cubicBezTo>
                  <a:pt x="107087" y="265570"/>
                  <a:pt x="106122" y="265232"/>
                  <a:pt x="105540" y="264558"/>
                </a:cubicBezTo>
                <a:cubicBezTo>
                  <a:pt x="104959" y="263884"/>
                  <a:pt x="104668" y="262640"/>
                  <a:pt x="104668" y="260826"/>
                </a:cubicBezTo>
                <a:lnTo>
                  <a:pt x="104668" y="221619"/>
                </a:lnTo>
                <a:cubicBezTo>
                  <a:pt x="104668" y="219758"/>
                  <a:pt x="105029" y="218421"/>
                  <a:pt x="105750" y="217607"/>
                </a:cubicBezTo>
                <a:cubicBezTo>
                  <a:pt x="106470" y="216793"/>
                  <a:pt x="107622" y="216387"/>
                  <a:pt x="109203" y="216387"/>
                </a:cubicBezTo>
                <a:close/>
                <a:moveTo>
                  <a:pt x="201272" y="215759"/>
                </a:moveTo>
                <a:cubicBezTo>
                  <a:pt x="203039" y="215759"/>
                  <a:pt x="204469" y="215794"/>
                  <a:pt x="205562" y="215863"/>
                </a:cubicBezTo>
                <a:cubicBezTo>
                  <a:pt x="206655" y="215933"/>
                  <a:pt x="207481" y="216049"/>
                  <a:pt x="208039" y="216212"/>
                </a:cubicBezTo>
                <a:cubicBezTo>
                  <a:pt x="208597" y="216375"/>
                  <a:pt x="208969" y="216596"/>
                  <a:pt x="209155" y="216875"/>
                </a:cubicBezTo>
                <a:cubicBezTo>
                  <a:pt x="209341" y="217154"/>
                  <a:pt x="209434" y="217503"/>
                  <a:pt x="209434" y="217921"/>
                </a:cubicBezTo>
                <a:lnTo>
                  <a:pt x="209434" y="292498"/>
                </a:lnTo>
                <a:lnTo>
                  <a:pt x="224154" y="292498"/>
                </a:lnTo>
                <a:cubicBezTo>
                  <a:pt x="224573" y="292498"/>
                  <a:pt x="224956" y="292626"/>
                  <a:pt x="225305" y="292882"/>
                </a:cubicBezTo>
                <a:cubicBezTo>
                  <a:pt x="225654" y="293138"/>
                  <a:pt x="225956" y="293545"/>
                  <a:pt x="226212" y="294103"/>
                </a:cubicBezTo>
                <a:cubicBezTo>
                  <a:pt x="226468" y="294661"/>
                  <a:pt x="226654" y="295393"/>
                  <a:pt x="226770" y="296300"/>
                </a:cubicBezTo>
                <a:cubicBezTo>
                  <a:pt x="226886" y="297207"/>
                  <a:pt x="226945" y="298335"/>
                  <a:pt x="226945" y="299684"/>
                </a:cubicBezTo>
                <a:cubicBezTo>
                  <a:pt x="226945" y="300986"/>
                  <a:pt x="226875" y="302091"/>
                  <a:pt x="226735" y="302997"/>
                </a:cubicBezTo>
                <a:cubicBezTo>
                  <a:pt x="226596" y="303904"/>
                  <a:pt x="226398" y="304625"/>
                  <a:pt x="226142" y="305160"/>
                </a:cubicBezTo>
                <a:cubicBezTo>
                  <a:pt x="225886" y="305695"/>
                  <a:pt x="225596" y="306079"/>
                  <a:pt x="225270" y="306311"/>
                </a:cubicBezTo>
                <a:cubicBezTo>
                  <a:pt x="224945" y="306544"/>
                  <a:pt x="224573" y="306660"/>
                  <a:pt x="224154" y="306660"/>
                </a:cubicBezTo>
                <a:lnTo>
                  <a:pt x="174343" y="306660"/>
                </a:lnTo>
                <a:cubicBezTo>
                  <a:pt x="173971" y="306660"/>
                  <a:pt x="173622" y="306544"/>
                  <a:pt x="173297" y="306311"/>
                </a:cubicBezTo>
                <a:cubicBezTo>
                  <a:pt x="172971" y="306079"/>
                  <a:pt x="172680" y="305695"/>
                  <a:pt x="172425" y="305160"/>
                </a:cubicBezTo>
                <a:cubicBezTo>
                  <a:pt x="172169" y="304625"/>
                  <a:pt x="171971" y="303904"/>
                  <a:pt x="171832" y="302997"/>
                </a:cubicBezTo>
                <a:cubicBezTo>
                  <a:pt x="171692" y="302091"/>
                  <a:pt x="171622" y="300986"/>
                  <a:pt x="171622" y="299684"/>
                </a:cubicBezTo>
                <a:cubicBezTo>
                  <a:pt x="171622" y="298335"/>
                  <a:pt x="171680" y="297207"/>
                  <a:pt x="171797" y="296300"/>
                </a:cubicBezTo>
                <a:cubicBezTo>
                  <a:pt x="171913" y="295393"/>
                  <a:pt x="172099" y="294661"/>
                  <a:pt x="172355" y="294103"/>
                </a:cubicBezTo>
                <a:cubicBezTo>
                  <a:pt x="172611" y="293545"/>
                  <a:pt x="172901" y="293138"/>
                  <a:pt x="173227" y="292882"/>
                </a:cubicBezTo>
                <a:cubicBezTo>
                  <a:pt x="173552" y="292626"/>
                  <a:pt x="173924" y="292498"/>
                  <a:pt x="174343" y="292498"/>
                </a:cubicBezTo>
                <a:lnTo>
                  <a:pt x="191156" y="292498"/>
                </a:lnTo>
                <a:lnTo>
                  <a:pt x="191156" y="233758"/>
                </a:lnTo>
                <a:lnTo>
                  <a:pt x="176645" y="241780"/>
                </a:lnTo>
                <a:cubicBezTo>
                  <a:pt x="175576" y="242292"/>
                  <a:pt x="174704" y="242606"/>
                  <a:pt x="174029" y="242722"/>
                </a:cubicBezTo>
                <a:cubicBezTo>
                  <a:pt x="173355" y="242838"/>
                  <a:pt x="172820" y="242699"/>
                  <a:pt x="172425" y="242304"/>
                </a:cubicBezTo>
                <a:cubicBezTo>
                  <a:pt x="172029" y="241908"/>
                  <a:pt x="171762" y="241222"/>
                  <a:pt x="171622" y="240246"/>
                </a:cubicBezTo>
                <a:cubicBezTo>
                  <a:pt x="171483" y="239269"/>
                  <a:pt x="171413" y="237897"/>
                  <a:pt x="171413" y="236129"/>
                </a:cubicBezTo>
                <a:cubicBezTo>
                  <a:pt x="171413" y="235013"/>
                  <a:pt x="171436" y="234095"/>
                  <a:pt x="171483" y="233374"/>
                </a:cubicBezTo>
                <a:cubicBezTo>
                  <a:pt x="171529" y="232653"/>
                  <a:pt x="171646" y="232037"/>
                  <a:pt x="171832" y="231525"/>
                </a:cubicBezTo>
                <a:cubicBezTo>
                  <a:pt x="172018" y="231014"/>
                  <a:pt x="172273" y="230595"/>
                  <a:pt x="172599" y="230269"/>
                </a:cubicBezTo>
                <a:cubicBezTo>
                  <a:pt x="172925" y="229944"/>
                  <a:pt x="173366" y="229595"/>
                  <a:pt x="173924" y="229223"/>
                </a:cubicBezTo>
                <a:lnTo>
                  <a:pt x="193319" y="216666"/>
                </a:lnTo>
                <a:cubicBezTo>
                  <a:pt x="193551" y="216480"/>
                  <a:pt x="193842" y="216328"/>
                  <a:pt x="194191" y="216212"/>
                </a:cubicBezTo>
                <a:cubicBezTo>
                  <a:pt x="194540" y="216096"/>
                  <a:pt x="194993" y="216003"/>
                  <a:pt x="195551" y="215933"/>
                </a:cubicBezTo>
                <a:cubicBezTo>
                  <a:pt x="196109" y="215863"/>
                  <a:pt x="196842" y="215817"/>
                  <a:pt x="197749" y="215794"/>
                </a:cubicBezTo>
                <a:cubicBezTo>
                  <a:pt x="198656" y="215770"/>
                  <a:pt x="199830" y="215759"/>
                  <a:pt x="201272" y="215759"/>
                </a:cubicBezTo>
                <a:close/>
                <a:moveTo>
                  <a:pt x="398227" y="214782"/>
                </a:moveTo>
                <a:cubicBezTo>
                  <a:pt x="404413" y="214782"/>
                  <a:pt x="409540" y="215840"/>
                  <a:pt x="413610" y="217956"/>
                </a:cubicBezTo>
                <a:cubicBezTo>
                  <a:pt x="417679" y="220072"/>
                  <a:pt x="420900" y="223119"/>
                  <a:pt x="423272" y="227095"/>
                </a:cubicBezTo>
                <a:cubicBezTo>
                  <a:pt x="425644" y="231072"/>
                  <a:pt x="427295" y="235932"/>
                  <a:pt x="428225" y="241676"/>
                </a:cubicBezTo>
                <a:cubicBezTo>
                  <a:pt x="429155" y="247419"/>
                  <a:pt x="429621" y="253919"/>
                  <a:pt x="429621" y="261174"/>
                </a:cubicBezTo>
                <a:cubicBezTo>
                  <a:pt x="429621" y="268383"/>
                  <a:pt x="429039" y="274895"/>
                  <a:pt x="427876" y="280708"/>
                </a:cubicBezTo>
                <a:cubicBezTo>
                  <a:pt x="426714" y="286522"/>
                  <a:pt x="424818" y="291475"/>
                  <a:pt x="422191" y="295568"/>
                </a:cubicBezTo>
                <a:cubicBezTo>
                  <a:pt x="419563" y="299660"/>
                  <a:pt x="416145" y="302800"/>
                  <a:pt x="411936" y="304986"/>
                </a:cubicBezTo>
                <a:cubicBezTo>
                  <a:pt x="407726" y="307172"/>
                  <a:pt x="402576" y="308265"/>
                  <a:pt x="396483" y="308265"/>
                </a:cubicBezTo>
                <a:cubicBezTo>
                  <a:pt x="390297" y="308265"/>
                  <a:pt x="385181" y="307207"/>
                  <a:pt x="381135" y="305090"/>
                </a:cubicBezTo>
                <a:cubicBezTo>
                  <a:pt x="377089" y="302974"/>
                  <a:pt x="373880" y="299928"/>
                  <a:pt x="371508" y="295951"/>
                </a:cubicBezTo>
                <a:cubicBezTo>
                  <a:pt x="369136" y="291975"/>
                  <a:pt x="367473" y="287115"/>
                  <a:pt x="366520" y="281371"/>
                </a:cubicBezTo>
                <a:cubicBezTo>
                  <a:pt x="365566" y="275627"/>
                  <a:pt x="365090" y="269127"/>
                  <a:pt x="365090" y="261872"/>
                </a:cubicBezTo>
                <a:cubicBezTo>
                  <a:pt x="365090" y="254710"/>
                  <a:pt x="365683" y="248210"/>
                  <a:pt x="366869" y="242373"/>
                </a:cubicBezTo>
                <a:cubicBezTo>
                  <a:pt x="368055" y="236536"/>
                  <a:pt x="369961" y="231572"/>
                  <a:pt x="372589" y="227479"/>
                </a:cubicBezTo>
                <a:cubicBezTo>
                  <a:pt x="375217" y="223386"/>
                  <a:pt x="378635" y="220247"/>
                  <a:pt x="382844" y="218061"/>
                </a:cubicBezTo>
                <a:cubicBezTo>
                  <a:pt x="387053" y="215875"/>
                  <a:pt x="392181" y="214782"/>
                  <a:pt x="398227" y="214782"/>
                </a:cubicBezTo>
                <a:close/>
                <a:moveTo>
                  <a:pt x="330715" y="214782"/>
                </a:moveTo>
                <a:cubicBezTo>
                  <a:pt x="334901" y="214782"/>
                  <a:pt x="338563" y="215270"/>
                  <a:pt x="341703" y="216247"/>
                </a:cubicBezTo>
                <a:cubicBezTo>
                  <a:pt x="344842" y="217224"/>
                  <a:pt x="347539" y="218619"/>
                  <a:pt x="349795" y="220433"/>
                </a:cubicBezTo>
                <a:cubicBezTo>
                  <a:pt x="352051" y="222247"/>
                  <a:pt x="353934" y="224444"/>
                  <a:pt x="355446" y="227025"/>
                </a:cubicBezTo>
                <a:cubicBezTo>
                  <a:pt x="356958" y="229607"/>
                  <a:pt x="358143" y="232479"/>
                  <a:pt x="359004" y="235641"/>
                </a:cubicBezTo>
                <a:cubicBezTo>
                  <a:pt x="359864" y="238804"/>
                  <a:pt x="360469" y="242222"/>
                  <a:pt x="360818" y="245896"/>
                </a:cubicBezTo>
                <a:cubicBezTo>
                  <a:pt x="361167" y="249571"/>
                  <a:pt x="361341" y="253408"/>
                  <a:pt x="361341" y="257407"/>
                </a:cubicBezTo>
                <a:cubicBezTo>
                  <a:pt x="361341" y="261081"/>
                  <a:pt x="361155" y="264884"/>
                  <a:pt x="360783" y="268814"/>
                </a:cubicBezTo>
                <a:cubicBezTo>
                  <a:pt x="360411" y="272744"/>
                  <a:pt x="359702" y="276592"/>
                  <a:pt x="358655" y="280359"/>
                </a:cubicBezTo>
                <a:cubicBezTo>
                  <a:pt x="357609" y="284127"/>
                  <a:pt x="356167" y="287708"/>
                  <a:pt x="354330" y="291103"/>
                </a:cubicBezTo>
                <a:cubicBezTo>
                  <a:pt x="352493" y="294498"/>
                  <a:pt x="350121" y="297463"/>
                  <a:pt x="347214" y="299998"/>
                </a:cubicBezTo>
                <a:cubicBezTo>
                  <a:pt x="344307" y="302532"/>
                  <a:pt x="340772" y="304544"/>
                  <a:pt x="336610" y="306032"/>
                </a:cubicBezTo>
                <a:cubicBezTo>
                  <a:pt x="332447" y="307520"/>
                  <a:pt x="327529" y="308265"/>
                  <a:pt x="321855" y="308265"/>
                </a:cubicBezTo>
                <a:cubicBezTo>
                  <a:pt x="319855" y="308265"/>
                  <a:pt x="317867" y="308125"/>
                  <a:pt x="315890" y="307846"/>
                </a:cubicBezTo>
                <a:cubicBezTo>
                  <a:pt x="313914" y="307567"/>
                  <a:pt x="312111" y="307218"/>
                  <a:pt x="310484" y="306800"/>
                </a:cubicBezTo>
                <a:cubicBezTo>
                  <a:pt x="308856" y="306381"/>
                  <a:pt x="307472" y="305939"/>
                  <a:pt x="306333" y="305474"/>
                </a:cubicBezTo>
                <a:cubicBezTo>
                  <a:pt x="305193" y="305009"/>
                  <a:pt x="304368" y="304532"/>
                  <a:pt x="303856" y="304044"/>
                </a:cubicBezTo>
                <a:cubicBezTo>
                  <a:pt x="303344" y="303556"/>
                  <a:pt x="302972" y="302846"/>
                  <a:pt x="302740" y="301916"/>
                </a:cubicBezTo>
                <a:cubicBezTo>
                  <a:pt x="302507" y="300986"/>
                  <a:pt x="302391" y="299684"/>
                  <a:pt x="302391" y="298009"/>
                </a:cubicBezTo>
                <a:cubicBezTo>
                  <a:pt x="302391" y="296475"/>
                  <a:pt x="302426" y="295242"/>
                  <a:pt x="302496" y="294312"/>
                </a:cubicBezTo>
                <a:cubicBezTo>
                  <a:pt x="302565" y="293382"/>
                  <a:pt x="302705" y="292661"/>
                  <a:pt x="302914" y="292149"/>
                </a:cubicBezTo>
                <a:cubicBezTo>
                  <a:pt x="303124" y="291638"/>
                  <a:pt x="303379" y="291301"/>
                  <a:pt x="303682" y="291138"/>
                </a:cubicBezTo>
                <a:cubicBezTo>
                  <a:pt x="303984" y="290975"/>
                  <a:pt x="304344" y="290894"/>
                  <a:pt x="304763" y="290894"/>
                </a:cubicBezTo>
                <a:cubicBezTo>
                  <a:pt x="305321" y="290894"/>
                  <a:pt x="306112" y="291056"/>
                  <a:pt x="307135" y="291382"/>
                </a:cubicBezTo>
                <a:cubicBezTo>
                  <a:pt x="308158" y="291707"/>
                  <a:pt x="309402" y="292080"/>
                  <a:pt x="310867" y="292498"/>
                </a:cubicBezTo>
                <a:cubicBezTo>
                  <a:pt x="312332" y="292917"/>
                  <a:pt x="313995" y="293289"/>
                  <a:pt x="315855" y="293614"/>
                </a:cubicBezTo>
                <a:cubicBezTo>
                  <a:pt x="317716" y="293940"/>
                  <a:pt x="319785" y="294103"/>
                  <a:pt x="322064" y="294103"/>
                </a:cubicBezTo>
                <a:cubicBezTo>
                  <a:pt x="325971" y="294103"/>
                  <a:pt x="329273" y="293405"/>
                  <a:pt x="331971" y="292010"/>
                </a:cubicBezTo>
                <a:cubicBezTo>
                  <a:pt x="334668" y="290615"/>
                  <a:pt x="336854" y="288731"/>
                  <a:pt x="338528" y="286359"/>
                </a:cubicBezTo>
                <a:cubicBezTo>
                  <a:pt x="340203" y="283987"/>
                  <a:pt x="341435" y="281243"/>
                  <a:pt x="342226" y="278127"/>
                </a:cubicBezTo>
                <a:cubicBezTo>
                  <a:pt x="343016" y="275011"/>
                  <a:pt x="343458" y="271732"/>
                  <a:pt x="343551" y="268290"/>
                </a:cubicBezTo>
                <a:cubicBezTo>
                  <a:pt x="341412" y="269639"/>
                  <a:pt x="338831" y="270813"/>
                  <a:pt x="335808" y="271813"/>
                </a:cubicBezTo>
                <a:cubicBezTo>
                  <a:pt x="332785" y="272813"/>
                  <a:pt x="329320" y="273313"/>
                  <a:pt x="325413" y="273313"/>
                </a:cubicBezTo>
                <a:cubicBezTo>
                  <a:pt x="320623" y="273313"/>
                  <a:pt x="316553" y="272685"/>
                  <a:pt x="313204" y="271430"/>
                </a:cubicBezTo>
                <a:cubicBezTo>
                  <a:pt x="309856" y="270174"/>
                  <a:pt x="307135" y="268360"/>
                  <a:pt x="305042" y="265988"/>
                </a:cubicBezTo>
                <a:cubicBezTo>
                  <a:pt x="302949" y="263616"/>
                  <a:pt x="301426" y="260733"/>
                  <a:pt x="300473" y="257337"/>
                </a:cubicBezTo>
                <a:cubicBezTo>
                  <a:pt x="299519" y="253942"/>
                  <a:pt x="299042" y="250105"/>
                  <a:pt x="299042" y="245827"/>
                </a:cubicBezTo>
                <a:cubicBezTo>
                  <a:pt x="299042" y="241315"/>
                  <a:pt x="299717" y="237164"/>
                  <a:pt x="301066" y="233374"/>
                </a:cubicBezTo>
                <a:cubicBezTo>
                  <a:pt x="302414" y="229583"/>
                  <a:pt x="304414" y="226305"/>
                  <a:pt x="307065" y="223537"/>
                </a:cubicBezTo>
                <a:cubicBezTo>
                  <a:pt x="309716" y="220770"/>
                  <a:pt x="313018" y="218619"/>
                  <a:pt x="316972" y="217084"/>
                </a:cubicBezTo>
                <a:cubicBezTo>
                  <a:pt x="320925" y="215549"/>
                  <a:pt x="325506" y="214782"/>
                  <a:pt x="330715" y="214782"/>
                </a:cubicBezTo>
                <a:close/>
                <a:moveTo>
                  <a:pt x="262854" y="214782"/>
                </a:moveTo>
                <a:cubicBezTo>
                  <a:pt x="267551" y="214782"/>
                  <a:pt x="271656" y="215375"/>
                  <a:pt x="275167" y="216561"/>
                </a:cubicBezTo>
                <a:cubicBezTo>
                  <a:pt x="278679" y="217747"/>
                  <a:pt x="281597" y="219398"/>
                  <a:pt x="283922" y="221514"/>
                </a:cubicBezTo>
                <a:cubicBezTo>
                  <a:pt x="286248" y="223630"/>
                  <a:pt x="287980" y="226142"/>
                  <a:pt x="289120" y="229049"/>
                </a:cubicBezTo>
                <a:cubicBezTo>
                  <a:pt x="290259" y="231955"/>
                  <a:pt x="290829" y="235083"/>
                  <a:pt x="290829" y="238432"/>
                </a:cubicBezTo>
                <a:cubicBezTo>
                  <a:pt x="290829" y="241362"/>
                  <a:pt x="290550" y="244245"/>
                  <a:pt x="289992" y="247082"/>
                </a:cubicBezTo>
                <a:cubicBezTo>
                  <a:pt x="289434" y="249919"/>
                  <a:pt x="288271" y="252977"/>
                  <a:pt x="286504" y="256256"/>
                </a:cubicBezTo>
                <a:cubicBezTo>
                  <a:pt x="284736" y="259535"/>
                  <a:pt x="282248" y="263163"/>
                  <a:pt x="279039" y="267139"/>
                </a:cubicBezTo>
                <a:cubicBezTo>
                  <a:pt x="275830" y="271116"/>
                  <a:pt x="271574" y="275732"/>
                  <a:pt x="266272" y="280987"/>
                </a:cubicBezTo>
                <a:lnTo>
                  <a:pt x="255738" y="291801"/>
                </a:lnTo>
                <a:lnTo>
                  <a:pt x="291317" y="291801"/>
                </a:lnTo>
                <a:cubicBezTo>
                  <a:pt x="291782" y="291801"/>
                  <a:pt x="292213" y="291940"/>
                  <a:pt x="292608" y="292219"/>
                </a:cubicBezTo>
                <a:cubicBezTo>
                  <a:pt x="293003" y="292498"/>
                  <a:pt x="293340" y="292928"/>
                  <a:pt x="293620" y="293510"/>
                </a:cubicBezTo>
                <a:cubicBezTo>
                  <a:pt x="293899" y="294091"/>
                  <a:pt x="294108" y="294858"/>
                  <a:pt x="294247" y="295812"/>
                </a:cubicBezTo>
                <a:cubicBezTo>
                  <a:pt x="294387" y="296765"/>
                  <a:pt x="294457" y="297893"/>
                  <a:pt x="294457" y="299195"/>
                </a:cubicBezTo>
                <a:cubicBezTo>
                  <a:pt x="294457" y="300544"/>
                  <a:pt x="294399" y="301695"/>
                  <a:pt x="294282" y="302649"/>
                </a:cubicBezTo>
                <a:cubicBezTo>
                  <a:pt x="294166" y="303602"/>
                  <a:pt x="293992" y="304381"/>
                  <a:pt x="293759" y="304986"/>
                </a:cubicBezTo>
                <a:cubicBezTo>
                  <a:pt x="293526" y="305590"/>
                  <a:pt x="293224" y="306021"/>
                  <a:pt x="292852" y="306276"/>
                </a:cubicBezTo>
                <a:cubicBezTo>
                  <a:pt x="292480" y="306532"/>
                  <a:pt x="292061" y="306660"/>
                  <a:pt x="291596" y="306660"/>
                </a:cubicBezTo>
                <a:lnTo>
                  <a:pt x="239693" y="306660"/>
                </a:lnTo>
                <a:cubicBezTo>
                  <a:pt x="238669" y="306660"/>
                  <a:pt x="237786" y="306567"/>
                  <a:pt x="237042" y="306381"/>
                </a:cubicBezTo>
                <a:cubicBezTo>
                  <a:pt x="236297" y="306195"/>
                  <a:pt x="235693" y="305835"/>
                  <a:pt x="235228" y="305300"/>
                </a:cubicBezTo>
                <a:cubicBezTo>
                  <a:pt x="234763" y="304765"/>
                  <a:pt x="234425" y="303986"/>
                  <a:pt x="234216" y="302963"/>
                </a:cubicBezTo>
                <a:cubicBezTo>
                  <a:pt x="234007" y="301939"/>
                  <a:pt x="233902" y="300614"/>
                  <a:pt x="233902" y="298986"/>
                </a:cubicBezTo>
                <a:cubicBezTo>
                  <a:pt x="233902" y="297451"/>
                  <a:pt x="233972" y="296137"/>
                  <a:pt x="234112" y="295044"/>
                </a:cubicBezTo>
                <a:cubicBezTo>
                  <a:pt x="234251" y="293952"/>
                  <a:pt x="234507" y="292975"/>
                  <a:pt x="234879" y="292114"/>
                </a:cubicBezTo>
                <a:cubicBezTo>
                  <a:pt x="235251" y="291254"/>
                  <a:pt x="235728" y="290417"/>
                  <a:pt x="236309" y="289603"/>
                </a:cubicBezTo>
                <a:cubicBezTo>
                  <a:pt x="236890" y="288789"/>
                  <a:pt x="237646" y="287894"/>
                  <a:pt x="238576" y="286917"/>
                </a:cubicBezTo>
                <a:lnTo>
                  <a:pt x="254203" y="270174"/>
                </a:lnTo>
                <a:cubicBezTo>
                  <a:pt x="257319" y="266918"/>
                  <a:pt x="259831" y="263953"/>
                  <a:pt x="261738" y="261279"/>
                </a:cubicBezTo>
                <a:cubicBezTo>
                  <a:pt x="263645" y="258605"/>
                  <a:pt x="265133" y="256163"/>
                  <a:pt x="266203" y="253954"/>
                </a:cubicBezTo>
                <a:cubicBezTo>
                  <a:pt x="267272" y="251745"/>
                  <a:pt x="268005" y="249710"/>
                  <a:pt x="268400" y="247850"/>
                </a:cubicBezTo>
                <a:cubicBezTo>
                  <a:pt x="268795" y="245989"/>
                  <a:pt x="268993" y="244222"/>
                  <a:pt x="268993" y="242548"/>
                </a:cubicBezTo>
                <a:cubicBezTo>
                  <a:pt x="268993" y="241013"/>
                  <a:pt x="268749" y="239560"/>
                  <a:pt x="268261" y="238188"/>
                </a:cubicBezTo>
                <a:cubicBezTo>
                  <a:pt x="267772" y="236815"/>
                  <a:pt x="267051" y="235618"/>
                  <a:pt x="266098" y="234595"/>
                </a:cubicBezTo>
                <a:cubicBezTo>
                  <a:pt x="265145" y="233572"/>
                  <a:pt x="263947" y="232769"/>
                  <a:pt x="262505" y="232188"/>
                </a:cubicBezTo>
                <a:cubicBezTo>
                  <a:pt x="261063" y="231607"/>
                  <a:pt x="259366" y="231316"/>
                  <a:pt x="257412" y="231316"/>
                </a:cubicBezTo>
                <a:cubicBezTo>
                  <a:pt x="254668" y="231316"/>
                  <a:pt x="252238" y="231665"/>
                  <a:pt x="250122" y="232362"/>
                </a:cubicBezTo>
                <a:cubicBezTo>
                  <a:pt x="248006" y="233060"/>
                  <a:pt x="246146" y="233839"/>
                  <a:pt x="244541" y="234699"/>
                </a:cubicBezTo>
                <a:cubicBezTo>
                  <a:pt x="242937" y="235560"/>
                  <a:pt x="241599" y="236350"/>
                  <a:pt x="240530" y="237071"/>
                </a:cubicBezTo>
                <a:cubicBezTo>
                  <a:pt x="239460" y="237792"/>
                  <a:pt x="238623" y="238153"/>
                  <a:pt x="238018" y="238153"/>
                </a:cubicBezTo>
                <a:cubicBezTo>
                  <a:pt x="237600" y="238153"/>
                  <a:pt x="237239" y="238013"/>
                  <a:pt x="236937" y="237734"/>
                </a:cubicBezTo>
                <a:cubicBezTo>
                  <a:pt x="236635" y="237455"/>
                  <a:pt x="236390" y="236990"/>
                  <a:pt x="236204" y="236339"/>
                </a:cubicBezTo>
                <a:cubicBezTo>
                  <a:pt x="236018" y="235688"/>
                  <a:pt x="235867" y="234816"/>
                  <a:pt x="235751" y="233723"/>
                </a:cubicBezTo>
                <a:cubicBezTo>
                  <a:pt x="235635" y="232630"/>
                  <a:pt x="235577" y="231293"/>
                  <a:pt x="235577" y="229711"/>
                </a:cubicBezTo>
                <a:cubicBezTo>
                  <a:pt x="235577" y="228642"/>
                  <a:pt x="235611" y="227746"/>
                  <a:pt x="235681" y="227025"/>
                </a:cubicBezTo>
                <a:cubicBezTo>
                  <a:pt x="235751" y="226305"/>
                  <a:pt x="235856" y="225677"/>
                  <a:pt x="235995" y="225142"/>
                </a:cubicBezTo>
                <a:cubicBezTo>
                  <a:pt x="236135" y="224607"/>
                  <a:pt x="236321" y="224142"/>
                  <a:pt x="236553" y="223747"/>
                </a:cubicBezTo>
                <a:cubicBezTo>
                  <a:pt x="236786" y="223351"/>
                  <a:pt x="237193" y="222874"/>
                  <a:pt x="237774" y="222316"/>
                </a:cubicBezTo>
                <a:cubicBezTo>
                  <a:pt x="238355" y="221758"/>
                  <a:pt x="239425" y="221049"/>
                  <a:pt x="240983" y="220189"/>
                </a:cubicBezTo>
                <a:cubicBezTo>
                  <a:pt x="242541" y="219328"/>
                  <a:pt x="244460" y="218491"/>
                  <a:pt x="246739" y="217677"/>
                </a:cubicBezTo>
                <a:cubicBezTo>
                  <a:pt x="249018" y="216863"/>
                  <a:pt x="251529" y="216177"/>
                  <a:pt x="254273" y="215619"/>
                </a:cubicBezTo>
                <a:cubicBezTo>
                  <a:pt x="257017" y="215061"/>
                  <a:pt x="259877" y="214782"/>
                  <a:pt x="262854" y="214782"/>
                </a:cubicBezTo>
                <a:close/>
                <a:moveTo>
                  <a:pt x="227544" y="68298"/>
                </a:moveTo>
                <a:cubicBezTo>
                  <a:pt x="224707" y="68298"/>
                  <a:pt x="222289" y="68507"/>
                  <a:pt x="220289" y="68926"/>
                </a:cubicBezTo>
                <a:cubicBezTo>
                  <a:pt x="218289" y="69344"/>
                  <a:pt x="216661" y="69972"/>
                  <a:pt x="215406" y="70809"/>
                </a:cubicBezTo>
                <a:cubicBezTo>
                  <a:pt x="214150" y="71647"/>
                  <a:pt x="213231" y="72658"/>
                  <a:pt x="212650" y="73844"/>
                </a:cubicBezTo>
                <a:cubicBezTo>
                  <a:pt x="212069" y="75030"/>
                  <a:pt x="211778" y="76390"/>
                  <a:pt x="211778" y="77925"/>
                </a:cubicBezTo>
                <a:cubicBezTo>
                  <a:pt x="211778" y="80530"/>
                  <a:pt x="212604" y="82576"/>
                  <a:pt x="214255" y="84064"/>
                </a:cubicBezTo>
                <a:cubicBezTo>
                  <a:pt x="215906" y="85553"/>
                  <a:pt x="218196" y="86297"/>
                  <a:pt x="221126" y="86297"/>
                </a:cubicBezTo>
                <a:cubicBezTo>
                  <a:pt x="223591" y="86297"/>
                  <a:pt x="225859" y="85669"/>
                  <a:pt x="227928" y="84413"/>
                </a:cubicBezTo>
                <a:cubicBezTo>
                  <a:pt x="229998" y="83157"/>
                  <a:pt x="232102" y="81320"/>
                  <a:pt x="234242" y="78902"/>
                </a:cubicBezTo>
                <a:lnTo>
                  <a:pt x="234242" y="68298"/>
                </a:lnTo>
                <a:close/>
                <a:moveTo>
                  <a:pt x="501816" y="43392"/>
                </a:moveTo>
                <a:cubicBezTo>
                  <a:pt x="499537" y="43392"/>
                  <a:pt x="497572" y="43962"/>
                  <a:pt x="495921" y="45102"/>
                </a:cubicBezTo>
                <a:cubicBezTo>
                  <a:pt x="494270" y="46241"/>
                  <a:pt x="492945" y="47764"/>
                  <a:pt x="491945" y="49671"/>
                </a:cubicBezTo>
                <a:cubicBezTo>
                  <a:pt x="490945" y="51578"/>
                  <a:pt x="490201" y="53706"/>
                  <a:pt x="489712" y="56054"/>
                </a:cubicBezTo>
                <a:cubicBezTo>
                  <a:pt x="489224" y="58403"/>
                  <a:pt x="488980" y="60810"/>
                  <a:pt x="488980" y="63275"/>
                </a:cubicBezTo>
                <a:cubicBezTo>
                  <a:pt x="488980" y="65879"/>
                  <a:pt x="489189" y="68414"/>
                  <a:pt x="489608" y="70879"/>
                </a:cubicBezTo>
                <a:cubicBezTo>
                  <a:pt x="490026" y="73344"/>
                  <a:pt x="490712" y="75542"/>
                  <a:pt x="491666" y="77472"/>
                </a:cubicBezTo>
                <a:cubicBezTo>
                  <a:pt x="492619" y="79402"/>
                  <a:pt x="493886" y="80948"/>
                  <a:pt x="495468" y="82111"/>
                </a:cubicBezTo>
                <a:cubicBezTo>
                  <a:pt x="497049" y="83274"/>
                  <a:pt x="499049" y="83855"/>
                  <a:pt x="501467" y="83855"/>
                </a:cubicBezTo>
                <a:cubicBezTo>
                  <a:pt x="502677" y="83855"/>
                  <a:pt x="503851" y="83681"/>
                  <a:pt x="504990" y="83332"/>
                </a:cubicBezTo>
                <a:cubicBezTo>
                  <a:pt x="506130" y="82983"/>
                  <a:pt x="507293" y="82413"/>
                  <a:pt x="508479" y="81623"/>
                </a:cubicBezTo>
                <a:cubicBezTo>
                  <a:pt x="509664" y="80832"/>
                  <a:pt x="510885" y="79797"/>
                  <a:pt x="512141" y="78518"/>
                </a:cubicBezTo>
                <a:cubicBezTo>
                  <a:pt x="513397" y="77239"/>
                  <a:pt x="514769" y="75670"/>
                  <a:pt x="516257" y="73809"/>
                </a:cubicBezTo>
                <a:lnTo>
                  <a:pt x="516257" y="53159"/>
                </a:lnTo>
                <a:cubicBezTo>
                  <a:pt x="513746" y="49997"/>
                  <a:pt x="511339" y="47578"/>
                  <a:pt x="509037" y="45904"/>
                </a:cubicBezTo>
                <a:cubicBezTo>
                  <a:pt x="506734" y="44230"/>
                  <a:pt x="504328" y="43392"/>
                  <a:pt x="501816" y="43392"/>
                </a:cubicBezTo>
                <a:close/>
                <a:moveTo>
                  <a:pt x="104347" y="42416"/>
                </a:moveTo>
                <a:cubicBezTo>
                  <a:pt x="101743" y="42416"/>
                  <a:pt x="99464" y="42892"/>
                  <a:pt x="97511" y="43846"/>
                </a:cubicBezTo>
                <a:cubicBezTo>
                  <a:pt x="95557" y="44799"/>
                  <a:pt x="93953" y="46195"/>
                  <a:pt x="92697" y="48032"/>
                </a:cubicBezTo>
                <a:cubicBezTo>
                  <a:pt x="91441" y="49869"/>
                  <a:pt x="90499" y="52078"/>
                  <a:pt x="89871" y="54659"/>
                </a:cubicBezTo>
                <a:cubicBezTo>
                  <a:pt x="89244" y="57240"/>
                  <a:pt x="88930" y="60182"/>
                  <a:pt x="88930" y="63484"/>
                </a:cubicBezTo>
                <a:cubicBezTo>
                  <a:pt x="88930" y="66554"/>
                  <a:pt x="89185" y="69379"/>
                  <a:pt x="89697" y="71960"/>
                </a:cubicBezTo>
                <a:cubicBezTo>
                  <a:pt x="90209" y="74542"/>
                  <a:pt x="91034" y="76786"/>
                  <a:pt x="92174" y="78693"/>
                </a:cubicBezTo>
                <a:cubicBezTo>
                  <a:pt x="93313" y="80599"/>
                  <a:pt x="94860" y="82076"/>
                  <a:pt x="96813" y="83123"/>
                </a:cubicBezTo>
                <a:cubicBezTo>
                  <a:pt x="98766" y="84169"/>
                  <a:pt x="101185" y="84692"/>
                  <a:pt x="104068" y="84692"/>
                </a:cubicBezTo>
                <a:cubicBezTo>
                  <a:pt x="106719" y="84692"/>
                  <a:pt x="109021" y="84216"/>
                  <a:pt x="110975" y="83262"/>
                </a:cubicBezTo>
                <a:cubicBezTo>
                  <a:pt x="112928" y="82309"/>
                  <a:pt x="114533" y="80925"/>
                  <a:pt x="115789" y="79111"/>
                </a:cubicBezTo>
                <a:cubicBezTo>
                  <a:pt x="117044" y="77297"/>
                  <a:pt x="117974" y="75100"/>
                  <a:pt x="118579" y="72519"/>
                </a:cubicBezTo>
                <a:cubicBezTo>
                  <a:pt x="119184" y="69937"/>
                  <a:pt x="119486" y="66996"/>
                  <a:pt x="119486" y="63694"/>
                </a:cubicBezTo>
                <a:cubicBezTo>
                  <a:pt x="119486" y="60624"/>
                  <a:pt x="119242" y="57799"/>
                  <a:pt x="118753" y="55217"/>
                </a:cubicBezTo>
                <a:cubicBezTo>
                  <a:pt x="118265" y="52636"/>
                  <a:pt x="117440" y="50392"/>
                  <a:pt x="116277" y="48485"/>
                </a:cubicBezTo>
                <a:cubicBezTo>
                  <a:pt x="115114" y="46578"/>
                  <a:pt x="113568" y="45090"/>
                  <a:pt x="111638" y="44020"/>
                </a:cubicBezTo>
                <a:cubicBezTo>
                  <a:pt x="109707" y="42951"/>
                  <a:pt x="107277" y="42416"/>
                  <a:pt x="104347" y="42416"/>
                </a:cubicBezTo>
                <a:close/>
                <a:moveTo>
                  <a:pt x="578574" y="40951"/>
                </a:moveTo>
                <a:cubicBezTo>
                  <a:pt x="576342" y="40951"/>
                  <a:pt x="574400" y="41369"/>
                  <a:pt x="572749" y="42206"/>
                </a:cubicBezTo>
                <a:cubicBezTo>
                  <a:pt x="571098" y="43044"/>
                  <a:pt x="569726" y="44171"/>
                  <a:pt x="568633" y="45590"/>
                </a:cubicBezTo>
                <a:cubicBezTo>
                  <a:pt x="567540" y="47008"/>
                  <a:pt x="566703" y="48683"/>
                  <a:pt x="566121" y="50613"/>
                </a:cubicBezTo>
                <a:cubicBezTo>
                  <a:pt x="565540" y="52543"/>
                  <a:pt x="565203" y="54601"/>
                  <a:pt x="565110" y="56787"/>
                </a:cubicBezTo>
                <a:lnTo>
                  <a:pt x="591341" y="56787"/>
                </a:lnTo>
                <a:cubicBezTo>
                  <a:pt x="591480" y="51857"/>
                  <a:pt x="590492" y="47985"/>
                  <a:pt x="588376" y="45171"/>
                </a:cubicBezTo>
                <a:cubicBezTo>
                  <a:pt x="586260" y="42358"/>
                  <a:pt x="582993" y="40951"/>
                  <a:pt x="578574" y="40951"/>
                </a:cubicBezTo>
                <a:close/>
                <a:moveTo>
                  <a:pt x="658611" y="28533"/>
                </a:moveTo>
                <a:cubicBezTo>
                  <a:pt x="659216" y="28533"/>
                  <a:pt x="659867" y="28568"/>
                  <a:pt x="660565" y="28637"/>
                </a:cubicBezTo>
                <a:cubicBezTo>
                  <a:pt x="661262" y="28707"/>
                  <a:pt x="661983" y="28824"/>
                  <a:pt x="662727" y="28986"/>
                </a:cubicBezTo>
                <a:cubicBezTo>
                  <a:pt x="663471" y="29149"/>
                  <a:pt x="664123" y="29335"/>
                  <a:pt x="664681" y="29544"/>
                </a:cubicBezTo>
                <a:cubicBezTo>
                  <a:pt x="665239" y="29754"/>
                  <a:pt x="665646" y="29975"/>
                  <a:pt x="665902" y="30207"/>
                </a:cubicBezTo>
                <a:cubicBezTo>
                  <a:pt x="666157" y="30440"/>
                  <a:pt x="666343" y="30695"/>
                  <a:pt x="666460" y="30975"/>
                </a:cubicBezTo>
                <a:cubicBezTo>
                  <a:pt x="666576" y="31254"/>
                  <a:pt x="666681" y="31637"/>
                  <a:pt x="666774" y="32126"/>
                </a:cubicBezTo>
                <a:cubicBezTo>
                  <a:pt x="666867" y="32614"/>
                  <a:pt x="666936" y="33346"/>
                  <a:pt x="666983" y="34323"/>
                </a:cubicBezTo>
                <a:cubicBezTo>
                  <a:pt x="667029" y="35300"/>
                  <a:pt x="667053" y="36625"/>
                  <a:pt x="667053" y="38300"/>
                </a:cubicBezTo>
                <a:cubicBezTo>
                  <a:pt x="667053" y="39974"/>
                  <a:pt x="667006" y="41346"/>
                  <a:pt x="666913" y="42416"/>
                </a:cubicBezTo>
                <a:cubicBezTo>
                  <a:pt x="666820" y="43485"/>
                  <a:pt x="666681" y="44323"/>
                  <a:pt x="666495" y="44927"/>
                </a:cubicBezTo>
                <a:cubicBezTo>
                  <a:pt x="666308" y="45532"/>
                  <a:pt x="666064" y="45950"/>
                  <a:pt x="665762" y="46183"/>
                </a:cubicBezTo>
                <a:cubicBezTo>
                  <a:pt x="665460" y="46415"/>
                  <a:pt x="665076" y="46532"/>
                  <a:pt x="664611" y="46532"/>
                </a:cubicBezTo>
                <a:cubicBezTo>
                  <a:pt x="664239" y="46532"/>
                  <a:pt x="663820" y="46450"/>
                  <a:pt x="663355" y="46288"/>
                </a:cubicBezTo>
                <a:cubicBezTo>
                  <a:pt x="662890" y="46125"/>
                  <a:pt x="662367" y="45950"/>
                  <a:pt x="661785" y="45764"/>
                </a:cubicBezTo>
                <a:cubicBezTo>
                  <a:pt x="661204" y="45578"/>
                  <a:pt x="660565" y="45404"/>
                  <a:pt x="659867" y="45241"/>
                </a:cubicBezTo>
                <a:cubicBezTo>
                  <a:pt x="659169" y="45078"/>
                  <a:pt x="658402" y="44997"/>
                  <a:pt x="657565" y="44997"/>
                </a:cubicBezTo>
                <a:cubicBezTo>
                  <a:pt x="656588" y="44997"/>
                  <a:pt x="655611" y="45195"/>
                  <a:pt x="654635" y="45590"/>
                </a:cubicBezTo>
                <a:cubicBezTo>
                  <a:pt x="653658" y="45985"/>
                  <a:pt x="652647" y="46602"/>
                  <a:pt x="651600" y="47439"/>
                </a:cubicBezTo>
                <a:cubicBezTo>
                  <a:pt x="650554" y="48276"/>
                  <a:pt x="649461" y="49392"/>
                  <a:pt x="648321" y="50787"/>
                </a:cubicBezTo>
                <a:cubicBezTo>
                  <a:pt x="647182" y="52183"/>
                  <a:pt x="645961" y="53903"/>
                  <a:pt x="644659" y="55950"/>
                </a:cubicBezTo>
                <a:lnTo>
                  <a:pt x="644659" y="94738"/>
                </a:lnTo>
                <a:cubicBezTo>
                  <a:pt x="644659" y="95203"/>
                  <a:pt x="644519" y="95610"/>
                  <a:pt x="644240" y="95959"/>
                </a:cubicBezTo>
                <a:cubicBezTo>
                  <a:pt x="643961" y="96308"/>
                  <a:pt x="643484" y="96598"/>
                  <a:pt x="642810" y="96831"/>
                </a:cubicBezTo>
                <a:cubicBezTo>
                  <a:pt x="642136" y="97064"/>
                  <a:pt x="641240" y="97238"/>
                  <a:pt x="640124" y="97354"/>
                </a:cubicBezTo>
                <a:cubicBezTo>
                  <a:pt x="639008" y="97471"/>
                  <a:pt x="637589" y="97529"/>
                  <a:pt x="635868" y="97529"/>
                </a:cubicBezTo>
                <a:cubicBezTo>
                  <a:pt x="634148" y="97529"/>
                  <a:pt x="632729" y="97471"/>
                  <a:pt x="631613" y="97354"/>
                </a:cubicBezTo>
                <a:cubicBezTo>
                  <a:pt x="630497" y="97238"/>
                  <a:pt x="629601" y="97064"/>
                  <a:pt x="628927" y="96831"/>
                </a:cubicBezTo>
                <a:cubicBezTo>
                  <a:pt x="628253" y="96598"/>
                  <a:pt x="627776" y="96308"/>
                  <a:pt x="627497" y="95959"/>
                </a:cubicBezTo>
                <a:cubicBezTo>
                  <a:pt x="627218" y="95610"/>
                  <a:pt x="627078" y="95203"/>
                  <a:pt x="627078" y="94738"/>
                </a:cubicBezTo>
                <a:lnTo>
                  <a:pt x="627078" y="32509"/>
                </a:lnTo>
                <a:cubicBezTo>
                  <a:pt x="627078" y="32044"/>
                  <a:pt x="627195" y="31637"/>
                  <a:pt x="627427" y="31288"/>
                </a:cubicBezTo>
                <a:cubicBezTo>
                  <a:pt x="627660" y="30940"/>
                  <a:pt x="628078" y="30649"/>
                  <a:pt x="628683" y="30416"/>
                </a:cubicBezTo>
                <a:cubicBezTo>
                  <a:pt x="629287" y="30184"/>
                  <a:pt x="630066" y="30009"/>
                  <a:pt x="631020" y="29893"/>
                </a:cubicBezTo>
                <a:cubicBezTo>
                  <a:pt x="631973" y="29777"/>
                  <a:pt x="633171" y="29719"/>
                  <a:pt x="634613" y="29719"/>
                </a:cubicBezTo>
                <a:cubicBezTo>
                  <a:pt x="636101" y="29719"/>
                  <a:pt x="637333" y="29777"/>
                  <a:pt x="638310" y="29893"/>
                </a:cubicBezTo>
                <a:cubicBezTo>
                  <a:pt x="639287" y="30009"/>
                  <a:pt x="640043" y="30184"/>
                  <a:pt x="640577" y="30416"/>
                </a:cubicBezTo>
                <a:cubicBezTo>
                  <a:pt x="641112" y="30649"/>
                  <a:pt x="641496" y="30940"/>
                  <a:pt x="641729" y="31288"/>
                </a:cubicBezTo>
                <a:cubicBezTo>
                  <a:pt x="641961" y="31637"/>
                  <a:pt x="642077" y="32044"/>
                  <a:pt x="642077" y="32509"/>
                </a:cubicBezTo>
                <a:lnTo>
                  <a:pt x="642077" y="40253"/>
                </a:lnTo>
                <a:cubicBezTo>
                  <a:pt x="643705" y="37928"/>
                  <a:pt x="645240" y="36009"/>
                  <a:pt x="646682" y="34498"/>
                </a:cubicBezTo>
                <a:cubicBezTo>
                  <a:pt x="648124" y="32986"/>
                  <a:pt x="649496" y="31788"/>
                  <a:pt x="650798" y="30905"/>
                </a:cubicBezTo>
                <a:cubicBezTo>
                  <a:pt x="652100" y="30021"/>
                  <a:pt x="653402" y="29405"/>
                  <a:pt x="654705" y="29056"/>
                </a:cubicBezTo>
                <a:cubicBezTo>
                  <a:pt x="656007" y="28707"/>
                  <a:pt x="657309" y="28533"/>
                  <a:pt x="658611" y="28533"/>
                </a:cubicBezTo>
                <a:close/>
                <a:moveTo>
                  <a:pt x="578993" y="28533"/>
                </a:moveTo>
                <a:cubicBezTo>
                  <a:pt x="584202" y="28533"/>
                  <a:pt x="588655" y="29300"/>
                  <a:pt x="592352" y="30835"/>
                </a:cubicBezTo>
                <a:cubicBezTo>
                  <a:pt x="596050" y="32370"/>
                  <a:pt x="599085" y="34498"/>
                  <a:pt x="601457" y="37218"/>
                </a:cubicBezTo>
                <a:cubicBezTo>
                  <a:pt x="603828" y="39939"/>
                  <a:pt x="605573" y="43160"/>
                  <a:pt x="606689" y="46881"/>
                </a:cubicBezTo>
                <a:cubicBezTo>
                  <a:pt x="607805" y="50601"/>
                  <a:pt x="608363" y="54648"/>
                  <a:pt x="608363" y="59019"/>
                </a:cubicBezTo>
                <a:lnTo>
                  <a:pt x="608363" y="61810"/>
                </a:lnTo>
                <a:cubicBezTo>
                  <a:pt x="608363" y="63949"/>
                  <a:pt x="607886" y="65531"/>
                  <a:pt x="606933" y="66554"/>
                </a:cubicBezTo>
                <a:cubicBezTo>
                  <a:pt x="605980" y="67577"/>
                  <a:pt x="604666" y="68089"/>
                  <a:pt x="602991" y="68089"/>
                </a:cubicBezTo>
                <a:lnTo>
                  <a:pt x="565110" y="68089"/>
                </a:lnTo>
                <a:cubicBezTo>
                  <a:pt x="565110" y="70740"/>
                  <a:pt x="565424" y="73146"/>
                  <a:pt x="566052" y="75309"/>
                </a:cubicBezTo>
                <a:cubicBezTo>
                  <a:pt x="566680" y="77472"/>
                  <a:pt x="567680" y="79309"/>
                  <a:pt x="569052" y="80820"/>
                </a:cubicBezTo>
                <a:cubicBezTo>
                  <a:pt x="570424" y="82332"/>
                  <a:pt x="572191" y="83483"/>
                  <a:pt x="574354" y="84274"/>
                </a:cubicBezTo>
                <a:cubicBezTo>
                  <a:pt x="576516" y="85064"/>
                  <a:pt x="579109" y="85460"/>
                  <a:pt x="582132" y="85460"/>
                </a:cubicBezTo>
                <a:cubicBezTo>
                  <a:pt x="585202" y="85460"/>
                  <a:pt x="587899" y="85239"/>
                  <a:pt x="590225" y="84797"/>
                </a:cubicBezTo>
                <a:cubicBezTo>
                  <a:pt x="592550" y="84355"/>
                  <a:pt x="594562" y="83867"/>
                  <a:pt x="596259" y="83332"/>
                </a:cubicBezTo>
                <a:cubicBezTo>
                  <a:pt x="597957" y="82797"/>
                  <a:pt x="599364" y="82309"/>
                  <a:pt x="600480" y="81867"/>
                </a:cubicBezTo>
                <a:cubicBezTo>
                  <a:pt x="601596" y="81425"/>
                  <a:pt x="602503" y="81204"/>
                  <a:pt x="603201" y="81204"/>
                </a:cubicBezTo>
                <a:cubicBezTo>
                  <a:pt x="603619" y="81204"/>
                  <a:pt x="603968" y="81285"/>
                  <a:pt x="604247" y="81448"/>
                </a:cubicBezTo>
                <a:cubicBezTo>
                  <a:pt x="604526" y="81611"/>
                  <a:pt x="604759" y="81902"/>
                  <a:pt x="604945" y="82320"/>
                </a:cubicBezTo>
                <a:cubicBezTo>
                  <a:pt x="605131" y="82739"/>
                  <a:pt x="605259" y="83332"/>
                  <a:pt x="605328" y="84099"/>
                </a:cubicBezTo>
                <a:cubicBezTo>
                  <a:pt x="605398" y="84867"/>
                  <a:pt x="605433" y="85832"/>
                  <a:pt x="605433" y="86994"/>
                </a:cubicBezTo>
                <a:cubicBezTo>
                  <a:pt x="605433" y="88018"/>
                  <a:pt x="605410" y="88890"/>
                  <a:pt x="605363" y="89611"/>
                </a:cubicBezTo>
                <a:cubicBezTo>
                  <a:pt x="605317" y="90331"/>
                  <a:pt x="605247" y="90948"/>
                  <a:pt x="605154" y="91459"/>
                </a:cubicBezTo>
                <a:cubicBezTo>
                  <a:pt x="605061" y="91971"/>
                  <a:pt x="604921" y="92401"/>
                  <a:pt x="604735" y="92750"/>
                </a:cubicBezTo>
                <a:cubicBezTo>
                  <a:pt x="604549" y="93099"/>
                  <a:pt x="604305" y="93436"/>
                  <a:pt x="604003" y="93761"/>
                </a:cubicBezTo>
                <a:cubicBezTo>
                  <a:pt x="603701" y="94087"/>
                  <a:pt x="602875" y="94529"/>
                  <a:pt x="601526" y="95087"/>
                </a:cubicBezTo>
                <a:cubicBezTo>
                  <a:pt x="600178" y="95645"/>
                  <a:pt x="598457" y="96192"/>
                  <a:pt x="596364" y="96726"/>
                </a:cubicBezTo>
                <a:cubicBezTo>
                  <a:pt x="594271" y="97261"/>
                  <a:pt x="591876" y="97726"/>
                  <a:pt x="589178" y="98122"/>
                </a:cubicBezTo>
                <a:cubicBezTo>
                  <a:pt x="586481" y="98517"/>
                  <a:pt x="583597" y="98715"/>
                  <a:pt x="580528" y="98715"/>
                </a:cubicBezTo>
                <a:cubicBezTo>
                  <a:pt x="574993" y="98715"/>
                  <a:pt x="570145" y="98017"/>
                  <a:pt x="565982" y="96622"/>
                </a:cubicBezTo>
                <a:cubicBezTo>
                  <a:pt x="561819" y="95226"/>
                  <a:pt x="558343" y="93110"/>
                  <a:pt x="555552" y="90273"/>
                </a:cubicBezTo>
                <a:cubicBezTo>
                  <a:pt x="552762" y="87436"/>
                  <a:pt x="550681" y="83855"/>
                  <a:pt x="549309" y="79530"/>
                </a:cubicBezTo>
                <a:cubicBezTo>
                  <a:pt x="547937" y="75204"/>
                  <a:pt x="547251" y="70135"/>
                  <a:pt x="547251" y="64321"/>
                </a:cubicBezTo>
                <a:cubicBezTo>
                  <a:pt x="547251" y="58787"/>
                  <a:pt x="547971" y="53799"/>
                  <a:pt x="549413" y="49357"/>
                </a:cubicBezTo>
                <a:cubicBezTo>
                  <a:pt x="550855" y="44916"/>
                  <a:pt x="552948" y="41148"/>
                  <a:pt x="555692" y="38056"/>
                </a:cubicBezTo>
                <a:cubicBezTo>
                  <a:pt x="558436" y="34963"/>
                  <a:pt x="561773" y="32602"/>
                  <a:pt x="565703" y="30975"/>
                </a:cubicBezTo>
                <a:cubicBezTo>
                  <a:pt x="569633" y="29347"/>
                  <a:pt x="574063" y="28533"/>
                  <a:pt x="578993" y="28533"/>
                </a:cubicBezTo>
                <a:close/>
                <a:moveTo>
                  <a:pt x="458586" y="28533"/>
                </a:moveTo>
                <a:cubicBezTo>
                  <a:pt x="459191" y="28533"/>
                  <a:pt x="459842" y="28568"/>
                  <a:pt x="460540" y="28637"/>
                </a:cubicBezTo>
                <a:cubicBezTo>
                  <a:pt x="461237" y="28707"/>
                  <a:pt x="461958" y="28824"/>
                  <a:pt x="462702" y="28986"/>
                </a:cubicBezTo>
                <a:cubicBezTo>
                  <a:pt x="463446" y="29149"/>
                  <a:pt x="464097" y="29335"/>
                  <a:pt x="464656" y="29544"/>
                </a:cubicBezTo>
                <a:cubicBezTo>
                  <a:pt x="465214" y="29754"/>
                  <a:pt x="465621" y="29975"/>
                  <a:pt x="465876" y="30207"/>
                </a:cubicBezTo>
                <a:cubicBezTo>
                  <a:pt x="466132" y="30440"/>
                  <a:pt x="466318" y="30695"/>
                  <a:pt x="466435" y="30975"/>
                </a:cubicBezTo>
                <a:cubicBezTo>
                  <a:pt x="466551" y="31254"/>
                  <a:pt x="466655" y="31637"/>
                  <a:pt x="466748" y="32126"/>
                </a:cubicBezTo>
                <a:cubicBezTo>
                  <a:pt x="466842" y="32614"/>
                  <a:pt x="466911" y="33346"/>
                  <a:pt x="466958" y="34323"/>
                </a:cubicBezTo>
                <a:cubicBezTo>
                  <a:pt x="467004" y="35300"/>
                  <a:pt x="467028" y="36625"/>
                  <a:pt x="467028" y="38300"/>
                </a:cubicBezTo>
                <a:cubicBezTo>
                  <a:pt x="467028" y="39974"/>
                  <a:pt x="466981" y="41346"/>
                  <a:pt x="466888" y="42416"/>
                </a:cubicBezTo>
                <a:cubicBezTo>
                  <a:pt x="466795" y="43485"/>
                  <a:pt x="466655" y="44323"/>
                  <a:pt x="466469" y="44927"/>
                </a:cubicBezTo>
                <a:cubicBezTo>
                  <a:pt x="466283" y="45532"/>
                  <a:pt x="466039" y="45950"/>
                  <a:pt x="465737" y="46183"/>
                </a:cubicBezTo>
                <a:cubicBezTo>
                  <a:pt x="465435" y="46415"/>
                  <a:pt x="465051" y="46532"/>
                  <a:pt x="464586" y="46532"/>
                </a:cubicBezTo>
                <a:cubicBezTo>
                  <a:pt x="464214" y="46532"/>
                  <a:pt x="463795" y="46450"/>
                  <a:pt x="463330" y="46288"/>
                </a:cubicBezTo>
                <a:cubicBezTo>
                  <a:pt x="462865" y="46125"/>
                  <a:pt x="462342" y="45950"/>
                  <a:pt x="461760" y="45764"/>
                </a:cubicBezTo>
                <a:cubicBezTo>
                  <a:pt x="461179" y="45578"/>
                  <a:pt x="460540" y="45404"/>
                  <a:pt x="459842" y="45241"/>
                </a:cubicBezTo>
                <a:cubicBezTo>
                  <a:pt x="459144" y="45078"/>
                  <a:pt x="458377" y="44997"/>
                  <a:pt x="457540" y="44997"/>
                </a:cubicBezTo>
                <a:cubicBezTo>
                  <a:pt x="456563" y="44997"/>
                  <a:pt x="455586" y="45195"/>
                  <a:pt x="454610" y="45590"/>
                </a:cubicBezTo>
                <a:cubicBezTo>
                  <a:pt x="453633" y="45985"/>
                  <a:pt x="452621" y="46602"/>
                  <a:pt x="451575" y="47439"/>
                </a:cubicBezTo>
                <a:cubicBezTo>
                  <a:pt x="450529" y="48276"/>
                  <a:pt x="449436" y="49392"/>
                  <a:pt x="448296" y="50787"/>
                </a:cubicBezTo>
                <a:cubicBezTo>
                  <a:pt x="447157" y="52183"/>
                  <a:pt x="445936" y="53903"/>
                  <a:pt x="444634" y="55950"/>
                </a:cubicBezTo>
                <a:lnTo>
                  <a:pt x="444634" y="94738"/>
                </a:lnTo>
                <a:cubicBezTo>
                  <a:pt x="444634" y="95203"/>
                  <a:pt x="444494" y="95610"/>
                  <a:pt x="444215" y="95959"/>
                </a:cubicBezTo>
                <a:cubicBezTo>
                  <a:pt x="443936" y="96308"/>
                  <a:pt x="443459" y="96598"/>
                  <a:pt x="442785" y="96831"/>
                </a:cubicBezTo>
                <a:cubicBezTo>
                  <a:pt x="442110" y="97064"/>
                  <a:pt x="441215" y="97238"/>
                  <a:pt x="440099" y="97354"/>
                </a:cubicBezTo>
                <a:cubicBezTo>
                  <a:pt x="438983" y="97471"/>
                  <a:pt x="437564" y="97529"/>
                  <a:pt x="435843" y="97529"/>
                </a:cubicBezTo>
                <a:cubicBezTo>
                  <a:pt x="434123" y="97529"/>
                  <a:pt x="432704" y="97471"/>
                  <a:pt x="431588" y="97354"/>
                </a:cubicBezTo>
                <a:cubicBezTo>
                  <a:pt x="430472" y="97238"/>
                  <a:pt x="429576" y="97064"/>
                  <a:pt x="428902" y="96831"/>
                </a:cubicBezTo>
                <a:cubicBezTo>
                  <a:pt x="428228" y="96598"/>
                  <a:pt x="427751" y="96308"/>
                  <a:pt x="427472" y="95959"/>
                </a:cubicBezTo>
                <a:cubicBezTo>
                  <a:pt x="427193" y="95610"/>
                  <a:pt x="427053" y="95203"/>
                  <a:pt x="427053" y="94738"/>
                </a:cubicBezTo>
                <a:lnTo>
                  <a:pt x="427053" y="32509"/>
                </a:lnTo>
                <a:cubicBezTo>
                  <a:pt x="427053" y="32044"/>
                  <a:pt x="427170" y="31637"/>
                  <a:pt x="427402" y="31288"/>
                </a:cubicBezTo>
                <a:cubicBezTo>
                  <a:pt x="427635" y="30940"/>
                  <a:pt x="428053" y="30649"/>
                  <a:pt x="428658" y="30416"/>
                </a:cubicBezTo>
                <a:cubicBezTo>
                  <a:pt x="429262" y="30184"/>
                  <a:pt x="430041" y="30009"/>
                  <a:pt x="430995" y="29893"/>
                </a:cubicBezTo>
                <a:cubicBezTo>
                  <a:pt x="431948" y="29777"/>
                  <a:pt x="433146" y="29719"/>
                  <a:pt x="434588" y="29719"/>
                </a:cubicBezTo>
                <a:cubicBezTo>
                  <a:pt x="436076" y="29719"/>
                  <a:pt x="437308" y="29777"/>
                  <a:pt x="438285" y="29893"/>
                </a:cubicBezTo>
                <a:cubicBezTo>
                  <a:pt x="439262" y="30009"/>
                  <a:pt x="440018" y="30184"/>
                  <a:pt x="440552" y="30416"/>
                </a:cubicBezTo>
                <a:cubicBezTo>
                  <a:pt x="441087" y="30649"/>
                  <a:pt x="441471" y="30940"/>
                  <a:pt x="441704" y="31288"/>
                </a:cubicBezTo>
                <a:cubicBezTo>
                  <a:pt x="441936" y="31637"/>
                  <a:pt x="442052" y="32044"/>
                  <a:pt x="442052" y="32509"/>
                </a:cubicBezTo>
                <a:lnTo>
                  <a:pt x="442052" y="40253"/>
                </a:lnTo>
                <a:cubicBezTo>
                  <a:pt x="443680" y="37928"/>
                  <a:pt x="445215" y="36009"/>
                  <a:pt x="446657" y="34498"/>
                </a:cubicBezTo>
                <a:cubicBezTo>
                  <a:pt x="448098" y="32986"/>
                  <a:pt x="449470" y="31788"/>
                  <a:pt x="450773" y="30905"/>
                </a:cubicBezTo>
                <a:cubicBezTo>
                  <a:pt x="452075" y="30021"/>
                  <a:pt x="453377" y="29405"/>
                  <a:pt x="454679" y="29056"/>
                </a:cubicBezTo>
                <a:cubicBezTo>
                  <a:pt x="455982" y="28707"/>
                  <a:pt x="457284" y="28533"/>
                  <a:pt x="458586" y="28533"/>
                </a:cubicBezTo>
                <a:close/>
                <a:moveTo>
                  <a:pt x="223987" y="28533"/>
                </a:moveTo>
                <a:cubicBezTo>
                  <a:pt x="228870" y="28533"/>
                  <a:pt x="233044" y="29010"/>
                  <a:pt x="236509" y="29963"/>
                </a:cubicBezTo>
                <a:cubicBezTo>
                  <a:pt x="239974" y="30916"/>
                  <a:pt x="242823" y="32381"/>
                  <a:pt x="245055" y="34358"/>
                </a:cubicBezTo>
                <a:cubicBezTo>
                  <a:pt x="247287" y="36335"/>
                  <a:pt x="248915" y="38881"/>
                  <a:pt x="249938" y="41997"/>
                </a:cubicBezTo>
                <a:cubicBezTo>
                  <a:pt x="250962" y="45113"/>
                  <a:pt x="251473" y="48811"/>
                  <a:pt x="251473" y="53090"/>
                </a:cubicBezTo>
                <a:lnTo>
                  <a:pt x="251473" y="94947"/>
                </a:lnTo>
                <a:cubicBezTo>
                  <a:pt x="251473" y="95599"/>
                  <a:pt x="251241" y="96110"/>
                  <a:pt x="250776" y="96482"/>
                </a:cubicBezTo>
                <a:cubicBezTo>
                  <a:pt x="250311" y="96854"/>
                  <a:pt x="249578" y="97122"/>
                  <a:pt x="248578" y="97284"/>
                </a:cubicBezTo>
                <a:cubicBezTo>
                  <a:pt x="247578" y="97447"/>
                  <a:pt x="246101" y="97529"/>
                  <a:pt x="244148" y="97529"/>
                </a:cubicBezTo>
                <a:cubicBezTo>
                  <a:pt x="242055" y="97529"/>
                  <a:pt x="240532" y="97447"/>
                  <a:pt x="239579" y="97284"/>
                </a:cubicBezTo>
                <a:cubicBezTo>
                  <a:pt x="238625" y="97122"/>
                  <a:pt x="237951" y="96854"/>
                  <a:pt x="237555" y="96482"/>
                </a:cubicBezTo>
                <a:cubicBezTo>
                  <a:pt x="237160" y="96110"/>
                  <a:pt x="236963" y="95599"/>
                  <a:pt x="236963" y="94947"/>
                </a:cubicBezTo>
                <a:lnTo>
                  <a:pt x="236963" y="89994"/>
                </a:lnTo>
                <a:cubicBezTo>
                  <a:pt x="234405" y="92738"/>
                  <a:pt x="231486" y="94878"/>
                  <a:pt x="228207" y="96412"/>
                </a:cubicBezTo>
                <a:cubicBezTo>
                  <a:pt x="224928" y="97947"/>
                  <a:pt x="221289" y="98715"/>
                  <a:pt x="217289" y="98715"/>
                </a:cubicBezTo>
                <a:cubicBezTo>
                  <a:pt x="213987" y="98715"/>
                  <a:pt x="210952" y="98284"/>
                  <a:pt x="208185" y="97424"/>
                </a:cubicBezTo>
                <a:cubicBezTo>
                  <a:pt x="205418" y="96564"/>
                  <a:pt x="203023" y="95285"/>
                  <a:pt x="201000" y="93587"/>
                </a:cubicBezTo>
                <a:cubicBezTo>
                  <a:pt x="198976" y="91889"/>
                  <a:pt x="197407" y="89785"/>
                  <a:pt x="196291" y="87273"/>
                </a:cubicBezTo>
                <a:cubicBezTo>
                  <a:pt x="195174" y="84762"/>
                  <a:pt x="194616" y="81832"/>
                  <a:pt x="194616" y="78483"/>
                </a:cubicBezTo>
                <a:cubicBezTo>
                  <a:pt x="194616" y="74856"/>
                  <a:pt x="195326" y="71705"/>
                  <a:pt x="196744" y="69030"/>
                </a:cubicBezTo>
                <a:cubicBezTo>
                  <a:pt x="198163" y="66356"/>
                  <a:pt x="200279" y="64147"/>
                  <a:pt x="203092" y="62403"/>
                </a:cubicBezTo>
                <a:cubicBezTo>
                  <a:pt x="205906" y="60659"/>
                  <a:pt x="209406" y="59368"/>
                  <a:pt x="213592" y="58531"/>
                </a:cubicBezTo>
                <a:cubicBezTo>
                  <a:pt x="217778" y="57694"/>
                  <a:pt x="222638" y="57275"/>
                  <a:pt x="228172" y="57275"/>
                </a:cubicBezTo>
                <a:lnTo>
                  <a:pt x="234242" y="57275"/>
                </a:lnTo>
                <a:lnTo>
                  <a:pt x="234242" y="53508"/>
                </a:lnTo>
                <a:cubicBezTo>
                  <a:pt x="234242" y="51555"/>
                  <a:pt x="234044" y="49846"/>
                  <a:pt x="233649" y="48380"/>
                </a:cubicBezTo>
                <a:cubicBezTo>
                  <a:pt x="233253" y="46915"/>
                  <a:pt x="232602" y="45695"/>
                  <a:pt x="231695" y="44718"/>
                </a:cubicBezTo>
                <a:cubicBezTo>
                  <a:pt x="230788" y="43741"/>
                  <a:pt x="229579" y="43020"/>
                  <a:pt x="228068" y="42555"/>
                </a:cubicBezTo>
                <a:cubicBezTo>
                  <a:pt x="226556" y="42090"/>
                  <a:pt x="224684" y="41858"/>
                  <a:pt x="222452" y="41858"/>
                </a:cubicBezTo>
                <a:cubicBezTo>
                  <a:pt x="219522" y="41858"/>
                  <a:pt x="216906" y="42183"/>
                  <a:pt x="214603" y="42834"/>
                </a:cubicBezTo>
                <a:cubicBezTo>
                  <a:pt x="212301" y="43485"/>
                  <a:pt x="210266" y="44206"/>
                  <a:pt x="208499" y="44997"/>
                </a:cubicBezTo>
                <a:cubicBezTo>
                  <a:pt x="206732" y="45788"/>
                  <a:pt x="205255" y="46509"/>
                  <a:pt x="204069" y="47160"/>
                </a:cubicBezTo>
                <a:cubicBezTo>
                  <a:pt x="202883" y="47811"/>
                  <a:pt x="201918" y="48136"/>
                  <a:pt x="201174" y="48136"/>
                </a:cubicBezTo>
                <a:cubicBezTo>
                  <a:pt x="200662" y="48136"/>
                  <a:pt x="200209" y="47974"/>
                  <a:pt x="199814" y="47648"/>
                </a:cubicBezTo>
                <a:cubicBezTo>
                  <a:pt x="199418" y="47322"/>
                  <a:pt x="199093" y="46857"/>
                  <a:pt x="198837" y="46253"/>
                </a:cubicBezTo>
                <a:cubicBezTo>
                  <a:pt x="198581" y="45648"/>
                  <a:pt x="198383" y="44904"/>
                  <a:pt x="198244" y="44020"/>
                </a:cubicBezTo>
                <a:cubicBezTo>
                  <a:pt x="198104" y="43137"/>
                  <a:pt x="198035" y="42160"/>
                  <a:pt x="198035" y="41090"/>
                </a:cubicBezTo>
                <a:cubicBezTo>
                  <a:pt x="198035" y="39648"/>
                  <a:pt x="198151" y="38509"/>
                  <a:pt x="198383" y="37672"/>
                </a:cubicBezTo>
                <a:cubicBezTo>
                  <a:pt x="198616" y="36835"/>
                  <a:pt x="199058" y="36079"/>
                  <a:pt x="199709" y="35405"/>
                </a:cubicBezTo>
                <a:cubicBezTo>
                  <a:pt x="200360" y="34730"/>
                  <a:pt x="201500" y="33986"/>
                  <a:pt x="203127" y="33172"/>
                </a:cubicBezTo>
                <a:cubicBezTo>
                  <a:pt x="204755" y="32358"/>
                  <a:pt x="206662" y="31602"/>
                  <a:pt x="208848" y="30905"/>
                </a:cubicBezTo>
                <a:cubicBezTo>
                  <a:pt x="211034" y="30207"/>
                  <a:pt x="213417" y="29637"/>
                  <a:pt x="215999" y="29196"/>
                </a:cubicBezTo>
                <a:cubicBezTo>
                  <a:pt x="218580" y="28754"/>
                  <a:pt x="221243" y="28533"/>
                  <a:pt x="223987" y="28533"/>
                </a:cubicBezTo>
                <a:close/>
                <a:moveTo>
                  <a:pt x="104975" y="28533"/>
                </a:moveTo>
                <a:cubicBezTo>
                  <a:pt x="110556" y="28533"/>
                  <a:pt x="115393" y="29289"/>
                  <a:pt x="119486" y="30800"/>
                </a:cubicBezTo>
                <a:cubicBezTo>
                  <a:pt x="123579" y="32312"/>
                  <a:pt x="126962" y="34532"/>
                  <a:pt x="129637" y="37463"/>
                </a:cubicBezTo>
                <a:cubicBezTo>
                  <a:pt x="132311" y="40393"/>
                  <a:pt x="134299" y="43997"/>
                  <a:pt x="135601" y="48276"/>
                </a:cubicBezTo>
                <a:cubicBezTo>
                  <a:pt x="136904" y="52555"/>
                  <a:pt x="137555" y="57461"/>
                  <a:pt x="137555" y="62996"/>
                </a:cubicBezTo>
                <a:cubicBezTo>
                  <a:pt x="137555" y="68298"/>
                  <a:pt x="136857" y="73135"/>
                  <a:pt x="135462" y="77507"/>
                </a:cubicBezTo>
                <a:cubicBezTo>
                  <a:pt x="134066" y="81878"/>
                  <a:pt x="131950" y="85646"/>
                  <a:pt x="129113" y="88808"/>
                </a:cubicBezTo>
                <a:cubicBezTo>
                  <a:pt x="126276" y="91971"/>
                  <a:pt x="122718" y="94413"/>
                  <a:pt x="118440" y="96133"/>
                </a:cubicBezTo>
                <a:cubicBezTo>
                  <a:pt x="114161" y="97854"/>
                  <a:pt x="109161" y="98715"/>
                  <a:pt x="103440" y="98715"/>
                </a:cubicBezTo>
                <a:cubicBezTo>
                  <a:pt x="97906" y="98715"/>
                  <a:pt x="93092" y="97947"/>
                  <a:pt x="88999" y="96412"/>
                </a:cubicBezTo>
                <a:cubicBezTo>
                  <a:pt x="84907" y="94878"/>
                  <a:pt x="81512" y="92645"/>
                  <a:pt x="78814" y="89715"/>
                </a:cubicBezTo>
                <a:cubicBezTo>
                  <a:pt x="76117" y="86785"/>
                  <a:pt x="74117" y="83181"/>
                  <a:pt x="72814" y="78902"/>
                </a:cubicBezTo>
                <a:cubicBezTo>
                  <a:pt x="71512" y="74623"/>
                  <a:pt x="70861" y="69740"/>
                  <a:pt x="70861" y="64252"/>
                </a:cubicBezTo>
                <a:cubicBezTo>
                  <a:pt x="70861" y="58950"/>
                  <a:pt x="71570" y="54101"/>
                  <a:pt x="72989" y="49706"/>
                </a:cubicBezTo>
                <a:cubicBezTo>
                  <a:pt x="74407" y="45311"/>
                  <a:pt x="76535" y="41544"/>
                  <a:pt x="79372" y="38404"/>
                </a:cubicBezTo>
                <a:cubicBezTo>
                  <a:pt x="82209" y="35265"/>
                  <a:pt x="85755" y="32835"/>
                  <a:pt x="90011" y="31114"/>
                </a:cubicBezTo>
                <a:cubicBezTo>
                  <a:pt x="94267" y="29393"/>
                  <a:pt x="99255" y="28533"/>
                  <a:pt x="104975" y="28533"/>
                </a:cubicBezTo>
                <a:close/>
                <a:moveTo>
                  <a:pt x="371568" y="20301"/>
                </a:moveTo>
                <a:cubicBezTo>
                  <a:pt x="367057" y="20301"/>
                  <a:pt x="363290" y="21150"/>
                  <a:pt x="360267" y="22847"/>
                </a:cubicBezTo>
                <a:cubicBezTo>
                  <a:pt x="357244" y="24545"/>
                  <a:pt x="354802" y="26812"/>
                  <a:pt x="352942" y="29649"/>
                </a:cubicBezTo>
                <a:cubicBezTo>
                  <a:pt x="351081" y="32486"/>
                  <a:pt x="349767" y="35800"/>
                  <a:pt x="349000" y="39590"/>
                </a:cubicBezTo>
                <a:cubicBezTo>
                  <a:pt x="348233" y="43381"/>
                  <a:pt x="347849" y="47392"/>
                  <a:pt x="347849" y="51624"/>
                </a:cubicBezTo>
                <a:cubicBezTo>
                  <a:pt x="347849" y="56554"/>
                  <a:pt x="348221" y="60984"/>
                  <a:pt x="348965" y="64914"/>
                </a:cubicBezTo>
                <a:cubicBezTo>
                  <a:pt x="349709" y="68844"/>
                  <a:pt x="350965" y="72205"/>
                  <a:pt x="352732" y="74995"/>
                </a:cubicBezTo>
                <a:cubicBezTo>
                  <a:pt x="354500" y="77786"/>
                  <a:pt x="356872" y="79913"/>
                  <a:pt x="359848" y="81378"/>
                </a:cubicBezTo>
                <a:cubicBezTo>
                  <a:pt x="362825" y="82843"/>
                  <a:pt x="366569" y="83576"/>
                  <a:pt x="371080" y="83576"/>
                </a:cubicBezTo>
                <a:cubicBezTo>
                  <a:pt x="375591" y="83576"/>
                  <a:pt x="379359" y="82739"/>
                  <a:pt x="382382" y="81065"/>
                </a:cubicBezTo>
                <a:cubicBezTo>
                  <a:pt x="385405" y="79390"/>
                  <a:pt x="387846" y="77111"/>
                  <a:pt x="389707" y="74228"/>
                </a:cubicBezTo>
                <a:cubicBezTo>
                  <a:pt x="391567" y="71344"/>
                  <a:pt x="392881" y="67984"/>
                  <a:pt x="393648" y="64147"/>
                </a:cubicBezTo>
                <a:cubicBezTo>
                  <a:pt x="394416" y="60310"/>
                  <a:pt x="394799" y="56229"/>
                  <a:pt x="394799" y="51904"/>
                </a:cubicBezTo>
                <a:cubicBezTo>
                  <a:pt x="394799" y="47160"/>
                  <a:pt x="394427" y="42846"/>
                  <a:pt x="393683" y="38962"/>
                </a:cubicBezTo>
                <a:cubicBezTo>
                  <a:pt x="392939" y="35079"/>
                  <a:pt x="391672" y="31754"/>
                  <a:pt x="389881" y="28986"/>
                </a:cubicBezTo>
                <a:cubicBezTo>
                  <a:pt x="388091" y="26219"/>
                  <a:pt x="385707" y="24080"/>
                  <a:pt x="382730" y="22568"/>
                </a:cubicBezTo>
                <a:cubicBezTo>
                  <a:pt x="379754" y="21057"/>
                  <a:pt x="376033" y="20301"/>
                  <a:pt x="371568" y="20301"/>
                </a:cubicBezTo>
                <a:close/>
                <a:moveTo>
                  <a:pt x="162548" y="13324"/>
                </a:moveTo>
                <a:cubicBezTo>
                  <a:pt x="164269" y="13324"/>
                  <a:pt x="165699" y="13383"/>
                  <a:pt x="166839" y="13499"/>
                </a:cubicBezTo>
                <a:cubicBezTo>
                  <a:pt x="167978" y="13615"/>
                  <a:pt x="168874" y="13801"/>
                  <a:pt x="169525" y="14057"/>
                </a:cubicBezTo>
                <a:cubicBezTo>
                  <a:pt x="170176" y="14313"/>
                  <a:pt x="170641" y="14627"/>
                  <a:pt x="170920" y="14999"/>
                </a:cubicBezTo>
                <a:cubicBezTo>
                  <a:pt x="171199" y="15371"/>
                  <a:pt x="171339" y="15789"/>
                  <a:pt x="171339" y="16255"/>
                </a:cubicBezTo>
                <a:lnTo>
                  <a:pt x="171339" y="30137"/>
                </a:lnTo>
                <a:lnTo>
                  <a:pt x="184873" y="30137"/>
                </a:lnTo>
                <a:cubicBezTo>
                  <a:pt x="185338" y="30137"/>
                  <a:pt x="185745" y="30254"/>
                  <a:pt x="186094" y="30486"/>
                </a:cubicBezTo>
                <a:cubicBezTo>
                  <a:pt x="186442" y="30719"/>
                  <a:pt x="186733" y="31102"/>
                  <a:pt x="186966" y="31637"/>
                </a:cubicBezTo>
                <a:cubicBezTo>
                  <a:pt x="187198" y="32172"/>
                  <a:pt x="187373" y="32905"/>
                  <a:pt x="187489" y="33835"/>
                </a:cubicBezTo>
                <a:cubicBezTo>
                  <a:pt x="187605" y="34765"/>
                  <a:pt x="187663" y="35905"/>
                  <a:pt x="187663" y="37253"/>
                </a:cubicBezTo>
                <a:cubicBezTo>
                  <a:pt x="187663" y="39811"/>
                  <a:pt x="187431" y="41637"/>
                  <a:pt x="186966" y="42730"/>
                </a:cubicBezTo>
                <a:cubicBezTo>
                  <a:pt x="186500" y="43823"/>
                  <a:pt x="185826" y="44369"/>
                  <a:pt x="184942" y="44369"/>
                </a:cubicBezTo>
                <a:lnTo>
                  <a:pt x="171339" y="44369"/>
                </a:lnTo>
                <a:lnTo>
                  <a:pt x="171339" y="73600"/>
                </a:lnTo>
                <a:cubicBezTo>
                  <a:pt x="171339" y="76995"/>
                  <a:pt x="171873" y="79541"/>
                  <a:pt x="172943" y="81239"/>
                </a:cubicBezTo>
                <a:cubicBezTo>
                  <a:pt x="174013" y="82937"/>
                  <a:pt x="175920" y="83785"/>
                  <a:pt x="178664" y="83785"/>
                </a:cubicBezTo>
                <a:cubicBezTo>
                  <a:pt x="179594" y="83785"/>
                  <a:pt x="180431" y="83704"/>
                  <a:pt x="181175" y="83541"/>
                </a:cubicBezTo>
                <a:cubicBezTo>
                  <a:pt x="181919" y="83378"/>
                  <a:pt x="182582" y="83192"/>
                  <a:pt x="183163" y="82983"/>
                </a:cubicBezTo>
                <a:cubicBezTo>
                  <a:pt x="183745" y="82774"/>
                  <a:pt x="184233" y="82588"/>
                  <a:pt x="184628" y="82425"/>
                </a:cubicBezTo>
                <a:cubicBezTo>
                  <a:pt x="185024" y="82262"/>
                  <a:pt x="185384" y="82181"/>
                  <a:pt x="185710" y="82181"/>
                </a:cubicBezTo>
                <a:cubicBezTo>
                  <a:pt x="185989" y="82181"/>
                  <a:pt x="186256" y="82262"/>
                  <a:pt x="186512" y="82425"/>
                </a:cubicBezTo>
                <a:cubicBezTo>
                  <a:pt x="186768" y="82588"/>
                  <a:pt x="186966" y="82913"/>
                  <a:pt x="187105" y="83402"/>
                </a:cubicBezTo>
                <a:cubicBezTo>
                  <a:pt x="187245" y="83890"/>
                  <a:pt x="187373" y="84553"/>
                  <a:pt x="187489" y="85390"/>
                </a:cubicBezTo>
                <a:cubicBezTo>
                  <a:pt x="187605" y="86227"/>
                  <a:pt x="187663" y="87297"/>
                  <a:pt x="187663" y="88599"/>
                </a:cubicBezTo>
                <a:cubicBezTo>
                  <a:pt x="187663" y="90645"/>
                  <a:pt x="187535" y="92215"/>
                  <a:pt x="187279" y="93308"/>
                </a:cubicBezTo>
                <a:cubicBezTo>
                  <a:pt x="187024" y="94401"/>
                  <a:pt x="186687" y="95168"/>
                  <a:pt x="186268" y="95610"/>
                </a:cubicBezTo>
                <a:cubicBezTo>
                  <a:pt x="185849" y="96052"/>
                  <a:pt x="185233" y="96447"/>
                  <a:pt x="184419" y="96796"/>
                </a:cubicBezTo>
                <a:cubicBezTo>
                  <a:pt x="183605" y="97145"/>
                  <a:pt x="182652" y="97447"/>
                  <a:pt x="181559" y="97703"/>
                </a:cubicBezTo>
                <a:cubicBezTo>
                  <a:pt x="180466" y="97959"/>
                  <a:pt x="179280" y="98157"/>
                  <a:pt x="178001" y="98296"/>
                </a:cubicBezTo>
                <a:cubicBezTo>
                  <a:pt x="176722" y="98436"/>
                  <a:pt x="175431" y="98505"/>
                  <a:pt x="174129" y="98505"/>
                </a:cubicBezTo>
                <a:cubicBezTo>
                  <a:pt x="170641" y="98505"/>
                  <a:pt x="167618" y="98063"/>
                  <a:pt x="165060" y="97180"/>
                </a:cubicBezTo>
                <a:cubicBezTo>
                  <a:pt x="162502" y="96296"/>
                  <a:pt x="160386" y="94936"/>
                  <a:pt x="158711" y="93099"/>
                </a:cubicBezTo>
                <a:cubicBezTo>
                  <a:pt x="157037" y="91262"/>
                  <a:pt x="155805" y="88948"/>
                  <a:pt x="155014" y="86157"/>
                </a:cubicBezTo>
                <a:cubicBezTo>
                  <a:pt x="154223" y="83367"/>
                  <a:pt x="153828" y="80065"/>
                  <a:pt x="153828" y="76251"/>
                </a:cubicBezTo>
                <a:lnTo>
                  <a:pt x="153828" y="44369"/>
                </a:lnTo>
                <a:lnTo>
                  <a:pt x="146363" y="44369"/>
                </a:lnTo>
                <a:cubicBezTo>
                  <a:pt x="145480" y="44369"/>
                  <a:pt x="144805" y="43823"/>
                  <a:pt x="144340" y="42730"/>
                </a:cubicBezTo>
                <a:cubicBezTo>
                  <a:pt x="143875" y="41637"/>
                  <a:pt x="143643" y="39811"/>
                  <a:pt x="143643" y="37253"/>
                </a:cubicBezTo>
                <a:cubicBezTo>
                  <a:pt x="143643" y="35905"/>
                  <a:pt x="143701" y="34765"/>
                  <a:pt x="143817" y="33835"/>
                </a:cubicBezTo>
                <a:cubicBezTo>
                  <a:pt x="143933" y="32905"/>
                  <a:pt x="144108" y="32172"/>
                  <a:pt x="144340" y="31637"/>
                </a:cubicBezTo>
                <a:cubicBezTo>
                  <a:pt x="144573" y="31102"/>
                  <a:pt x="144863" y="30719"/>
                  <a:pt x="145212" y="30486"/>
                </a:cubicBezTo>
                <a:cubicBezTo>
                  <a:pt x="145561" y="30254"/>
                  <a:pt x="145968" y="30137"/>
                  <a:pt x="146433" y="30137"/>
                </a:cubicBezTo>
                <a:lnTo>
                  <a:pt x="153828" y="30137"/>
                </a:lnTo>
                <a:lnTo>
                  <a:pt x="153828" y="16255"/>
                </a:lnTo>
                <a:cubicBezTo>
                  <a:pt x="153828" y="15789"/>
                  <a:pt x="153956" y="15371"/>
                  <a:pt x="154212" y="14999"/>
                </a:cubicBezTo>
                <a:cubicBezTo>
                  <a:pt x="154468" y="14627"/>
                  <a:pt x="154933" y="14313"/>
                  <a:pt x="155607" y="14057"/>
                </a:cubicBezTo>
                <a:cubicBezTo>
                  <a:pt x="156281" y="13801"/>
                  <a:pt x="157188" y="13615"/>
                  <a:pt x="158328" y="13499"/>
                </a:cubicBezTo>
                <a:cubicBezTo>
                  <a:pt x="159467" y="13383"/>
                  <a:pt x="160874" y="13324"/>
                  <a:pt x="162548" y="13324"/>
                </a:cubicBezTo>
                <a:close/>
                <a:moveTo>
                  <a:pt x="2721" y="6836"/>
                </a:moveTo>
                <a:lnTo>
                  <a:pt x="66345" y="6836"/>
                </a:lnTo>
                <a:cubicBezTo>
                  <a:pt x="66764" y="6836"/>
                  <a:pt x="67147" y="6964"/>
                  <a:pt x="67496" y="7220"/>
                </a:cubicBezTo>
                <a:cubicBezTo>
                  <a:pt x="67845" y="7476"/>
                  <a:pt x="68136" y="7895"/>
                  <a:pt x="68368" y="8476"/>
                </a:cubicBezTo>
                <a:cubicBezTo>
                  <a:pt x="68601" y="9057"/>
                  <a:pt x="68775" y="9836"/>
                  <a:pt x="68891" y="10813"/>
                </a:cubicBezTo>
                <a:cubicBezTo>
                  <a:pt x="69008" y="11790"/>
                  <a:pt x="69066" y="12976"/>
                  <a:pt x="69066" y="14371"/>
                </a:cubicBezTo>
                <a:cubicBezTo>
                  <a:pt x="69066" y="15720"/>
                  <a:pt x="69008" y="16871"/>
                  <a:pt x="68891" y="17824"/>
                </a:cubicBezTo>
                <a:cubicBezTo>
                  <a:pt x="68775" y="18778"/>
                  <a:pt x="68601" y="19545"/>
                  <a:pt x="68368" y="20126"/>
                </a:cubicBezTo>
                <a:cubicBezTo>
                  <a:pt x="68136" y="20708"/>
                  <a:pt x="67845" y="21138"/>
                  <a:pt x="67496" y="21417"/>
                </a:cubicBezTo>
                <a:cubicBezTo>
                  <a:pt x="67147" y="21696"/>
                  <a:pt x="66764" y="21836"/>
                  <a:pt x="66345" y="21836"/>
                </a:cubicBezTo>
                <a:lnTo>
                  <a:pt x="43742" y="21836"/>
                </a:lnTo>
                <a:lnTo>
                  <a:pt x="43742" y="94599"/>
                </a:lnTo>
                <a:cubicBezTo>
                  <a:pt x="43742" y="95064"/>
                  <a:pt x="43591" y="95482"/>
                  <a:pt x="43288" y="95854"/>
                </a:cubicBezTo>
                <a:cubicBezTo>
                  <a:pt x="42986" y="96226"/>
                  <a:pt x="42486" y="96529"/>
                  <a:pt x="41788" y="96761"/>
                </a:cubicBezTo>
                <a:cubicBezTo>
                  <a:pt x="41091" y="96994"/>
                  <a:pt x="40149" y="97180"/>
                  <a:pt x="38963" y="97319"/>
                </a:cubicBezTo>
                <a:cubicBezTo>
                  <a:pt x="37777" y="97459"/>
                  <a:pt x="36300" y="97529"/>
                  <a:pt x="34533" y="97529"/>
                </a:cubicBezTo>
                <a:cubicBezTo>
                  <a:pt x="32766" y="97529"/>
                  <a:pt x="31289" y="97459"/>
                  <a:pt x="30103" y="97319"/>
                </a:cubicBezTo>
                <a:cubicBezTo>
                  <a:pt x="28917" y="97180"/>
                  <a:pt x="27975" y="96994"/>
                  <a:pt x="27278" y="96761"/>
                </a:cubicBezTo>
                <a:cubicBezTo>
                  <a:pt x="26580" y="96529"/>
                  <a:pt x="26080" y="96226"/>
                  <a:pt x="25778" y="95854"/>
                </a:cubicBezTo>
                <a:cubicBezTo>
                  <a:pt x="25475" y="95482"/>
                  <a:pt x="25324" y="95064"/>
                  <a:pt x="25324" y="94599"/>
                </a:cubicBezTo>
                <a:lnTo>
                  <a:pt x="25324" y="21836"/>
                </a:lnTo>
                <a:lnTo>
                  <a:pt x="2721" y="21836"/>
                </a:lnTo>
                <a:cubicBezTo>
                  <a:pt x="2256" y="21836"/>
                  <a:pt x="1861" y="21696"/>
                  <a:pt x="1535" y="21417"/>
                </a:cubicBezTo>
                <a:cubicBezTo>
                  <a:pt x="1209" y="21138"/>
                  <a:pt x="930" y="20708"/>
                  <a:pt x="698" y="20126"/>
                </a:cubicBezTo>
                <a:cubicBezTo>
                  <a:pt x="465" y="19545"/>
                  <a:pt x="291" y="18778"/>
                  <a:pt x="175" y="17824"/>
                </a:cubicBezTo>
                <a:cubicBezTo>
                  <a:pt x="58" y="16871"/>
                  <a:pt x="0" y="15720"/>
                  <a:pt x="0" y="14371"/>
                </a:cubicBezTo>
                <a:cubicBezTo>
                  <a:pt x="0" y="12976"/>
                  <a:pt x="58" y="11790"/>
                  <a:pt x="175" y="10813"/>
                </a:cubicBezTo>
                <a:cubicBezTo>
                  <a:pt x="291" y="9836"/>
                  <a:pt x="465" y="9057"/>
                  <a:pt x="698" y="8476"/>
                </a:cubicBezTo>
                <a:cubicBezTo>
                  <a:pt x="930" y="7895"/>
                  <a:pt x="1209" y="7476"/>
                  <a:pt x="1535" y="7220"/>
                </a:cubicBezTo>
                <a:cubicBezTo>
                  <a:pt x="1861" y="6964"/>
                  <a:pt x="2256" y="6836"/>
                  <a:pt x="2721" y="6836"/>
                </a:cubicBezTo>
                <a:close/>
                <a:moveTo>
                  <a:pt x="372196" y="5232"/>
                </a:moveTo>
                <a:cubicBezTo>
                  <a:pt x="379033" y="5232"/>
                  <a:pt x="385067" y="6139"/>
                  <a:pt x="390300" y="7953"/>
                </a:cubicBezTo>
                <a:cubicBezTo>
                  <a:pt x="395532" y="9767"/>
                  <a:pt x="399904" y="12557"/>
                  <a:pt x="403415" y="16324"/>
                </a:cubicBezTo>
                <a:cubicBezTo>
                  <a:pt x="406927" y="20091"/>
                  <a:pt x="409578" y="24847"/>
                  <a:pt x="411368" y="30591"/>
                </a:cubicBezTo>
                <a:cubicBezTo>
                  <a:pt x="413159" y="36335"/>
                  <a:pt x="414054" y="43113"/>
                  <a:pt x="414054" y="50927"/>
                </a:cubicBezTo>
                <a:cubicBezTo>
                  <a:pt x="414054" y="58415"/>
                  <a:pt x="413124" y="65112"/>
                  <a:pt x="411264" y="71019"/>
                </a:cubicBezTo>
                <a:cubicBezTo>
                  <a:pt x="409403" y="76925"/>
                  <a:pt x="406636" y="81937"/>
                  <a:pt x="402962" y="86053"/>
                </a:cubicBezTo>
                <a:cubicBezTo>
                  <a:pt x="399288" y="90169"/>
                  <a:pt x="394741" y="93308"/>
                  <a:pt x="389323" y="95471"/>
                </a:cubicBezTo>
                <a:cubicBezTo>
                  <a:pt x="383905" y="97633"/>
                  <a:pt x="377638" y="98715"/>
                  <a:pt x="370522" y="98715"/>
                </a:cubicBezTo>
                <a:cubicBezTo>
                  <a:pt x="363499" y="98715"/>
                  <a:pt x="357371" y="97796"/>
                  <a:pt x="352139" y="95959"/>
                </a:cubicBezTo>
                <a:cubicBezTo>
                  <a:pt x="346907" y="94122"/>
                  <a:pt x="342547" y="91320"/>
                  <a:pt x="339059" y="87553"/>
                </a:cubicBezTo>
                <a:cubicBezTo>
                  <a:pt x="335570" y="83785"/>
                  <a:pt x="332954" y="78995"/>
                  <a:pt x="331210" y="73181"/>
                </a:cubicBezTo>
                <a:cubicBezTo>
                  <a:pt x="329466" y="67368"/>
                  <a:pt x="328594" y="60484"/>
                  <a:pt x="328594" y="52531"/>
                </a:cubicBezTo>
                <a:cubicBezTo>
                  <a:pt x="328594" y="45230"/>
                  <a:pt x="329524" y="38660"/>
                  <a:pt x="331385" y="32823"/>
                </a:cubicBezTo>
                <a:cubicBezTo>
                  <a:pt x="333245" y="26986"/>
                  <a:pt x="336012" y="22022"/>
                  <a:pt x="339687" y="17929"/>
                </a:cubicBezTo>
                <a:cubicBezTo>
                  <a:pt x="343361" y="13836"/>
                  <a:pt x="347907" y="10697"/>
                  <a:pt x="353325" y="8511"/>
                </a:cubicBezTo>
                <a:cubicBezTo>
                  <a:pt x="358743" y="6325"/>
                  <a:pt x="365034" y="5232"/>
                  <a:pt x="372196" y="5232"/>
                </a:cubicBezTo>
                <a:close/>
                <a:moveTo>
                  <a:pt x="524977" y="209"/>
                </a:moveTo>
                <a:cubicBezTo>
                  <a:pt x="526698" y="209"/>
                  <a:pt x="528117" y="279"/>
                  <a:pt x="529233" y="418"/>
                </a:cubicBezTo>
                <a:cubicBezTo>
                  <a:pt x="530349" y="558"/>
                  <a:pt x="531233" y="755"/>
                  <a:pt x="531884" y="1011"/>
                </a:cubicBezTo>
                <a:cubicBezTo>
                  <a:pt x="532535" y="1267"/>
                  <a:pt x="533000" y="1581"/>
                  <a:pt x="533279" y="1953"/>
                </a:cubicBezTo>
                <a:cubicBezTo>
                  <a:pt x="533558" y="2325"/>
                  <a:pt x="533698" y="2744"/>
                  <a:pt x="533698" y="3209"/>
                </a:cubicBezTo>
                <a:lnTo>
                  <a:pt x="533698" y="94738"/>
                </a:lnTo>
                <a:cubicBezTo>
                  <a:pt x="533698" y="95250"/>
                  <a:pt x="533582" y="95680"/>
                  <a:pt x="533349" y="96029"/>
                </a:cubicBezTo>
                <a:cubicBezTo>
                  <a:pt x="533117" y="96378"/>
                  <a:pt x="532721" y="96668"/>
                  <a:pt x="532163" y="96901"/>
                </a:cubicBezTo>
                <a:cubicBezTo>
                  <a:pt x="531605" y="97133"/>
                  <a:pt x="530849" y="97296"/>
                  <a:pt x="529896" y="97389"/>
                </a:cubicBezTo>
                <a:cubicBezTo>
                  <a:pt x="528942" y="97482"/>
                  <a:pt x="527768" y="97529"/>
                  <a:pt x="526373" y="97529"/>
                </a:cubicBezTo>
                <a:cubicBezTo>
                  <a:pt x="524884" y="97529"/>
                  <a:pt x="523675" y="97482"/>
                  <a:pt x="522745" y="97389"/>
                </a:cubicBezTo>
                <a:cubicBezTo>
                  <a:pt x="521815" y="97296"/>
                  <a:pt x="521059" y="97133"/>
                  <a:pt x="520478" y="96901"/>
                </a:cubicBezTo>
                <a:cubicBezTo>
                  <a:pt x="519896" y="96668"/>
                  <a:pt x="519478" y="96378"/>
                  <a:pt x="519222" y="96029"/>
                </a:cubicBezTo>
                <a:cubicBezTo>
                  <a:pt x="518966" y="95680"/>
                  <a:pt x="518838" y="95250"/>
                  <a:pt x="518838" y="94738"/>
                </a:cubicBezTo>
                <a:lnTo>
                  <a:pt x="518838" y="87832"/>
                </a:lnTo>
                <a:cubicBezTo>
                  <a:pt x="515629" y="91273"/>
                  <a:pt x="512269" y="93947"/>
                  <a:pt x="508758" y="95854"/>
                </a:cubicBezTo>
                <a:cubicBezTo>
                  <a:pt x="505246" y="97761"/>
                  <a:pt x="501351" y="98715"/>
                  <a:pt x="497072" y="98715"/>
                </a:cubicBezTo>
                <a:cubicBezTo>
                  <a:pt x="492328" y="98715"/>
                  <a:pt x="488317" y="97796"/>
                  <a:pt x="485038" y="95959"/>
                </a:cubicBezTo>
                <a:cubicBezTo>
                  <a:pt x="481759" y="94122"/>
                  <a:pt x="479085" y="91645"/>
                  <a:pt x="477015" y="88529"/>
                </a:cubicBezTo>
                <a:cubicBezTo>
                  <a:pt x="474946" y="85413"/>
                  <a:pt x="473446" y="81774"/>
                  <a:pt x="472516" y="77611"/>
                </a:cubicBezTo>
                <a:cubicBezTo>
                  <a:pt x="471585" y="73449"/>
                  <a:pt x="471120" y="69065"/>
                  <a:pt x="471120" y="64461"/>
                </a:cubicBezTo>
                <a:cubicBezTo>
                  <a:pt x="471120" y="58926"/>
                  <a:pt x="471713" y="53950"/>
                  <a:pt x="472899" y="49532"/>
                </a:cubicBezTo>
                <a:cubicBezTo>
                  <a:pt x="474085" y="45113"/>
                  <a:pt x="475818" y="41346"/>
                  <a:pt x="478097" y="38230"/>
                </a:cubicBezTo>
                <a:cubicBezTo>
                  <a:pt x="480376" y="35114"/>
                  <a:pt x="483213" y="32719"/>
                  <a:pt x="486608" y="31044"/>
                </a:cubicBezTo>
                <a:cubicBezTo>
                  <a:pt x="490003" y="29370"/>
                  <a:pt x="493910" y="28533"/>
                  <a:pt x="498328" y="28533"/>
                </a:cubicBezTo>
                <a:cubicBezTo>
                  <a:pt x="501816" y="28533"/>
                  <a:pt x="504979" y="29242"/>
                  <a:pt x="507816" y="30661"/>
                </a:cubicBezTo>
                <a:cubicBezTo>
                  <a:pt x="510653" y="32079"/>
                  <a:pt x="513467" y="34160"/>
                  <a:pt x="516257" y="36904"/>
                </a:cubicBezTo>
                <a:lnTo>
                  <a:pt x="516257" y="3209"/>
                </a:lnTo>
                <a:cubicBezTo>
                  <a:pt x="516257" y="2744"/>
                  <a:pt x="516385" y="2325"/>
                  <a:pt x="516641" y="1953"/>
                </a:cubicBezTo>
                <a:cubicBezTo>
                  <a:pt x="516897" y="1581"/>
                  <a:pt x="517362" y="1267"/>
                  <a:pt x="518036" y="1011"/>
                </a:cubicBezTo>
                <a:cubicBezTo>
                  <a:pt x="518710" y="755"/>
                  <a:pt x="519606" y="558"/>
                  <a:pt x="520722" y="418"/>
                </a:cubicBezTo>
                <a:cubicBezTo>
                  <a:pt x="521838" y="279"/>
                  <a:pt x="523257" y="209"/>
                  <a:pt x="524977" y="209"/>
                </a:cubicBezTo>
                <a:close/>
                <a:moveTo>
                  <a:pt x="273918" y="0"/>
                </a:moveTo>
                <a:cubicBezTo>
                  <a:pt x="275639" y="0"/>
                  <a:pt x="277058" y="69"/>
                  <a:pt x="278174" y="209"/>
                </a:cubicBezTo>
                <a:cubicBezTo>
                  <a:pt x="279290" y="349"/>
                  <a:pt x="280185" y="546"/>
                  <a:pt x="280860" y="802"/>
                </a:cubicBezTo>
                <a:cubicBezTo>
                  <a:pt x="281534" y="1058"/>
                  <a:pt x="282011" y="1372"/>
                  <a:pt x="282290" y="1744"/>
                </a:cubicBezTo>
                <a:cubicBezTo>
                  <a:pt x="282569" y="2116"/>
                  <a:pt x="282709" y="2534"/>
                  <a:pt x="282709" y="3000"/>
                </a:cubicBezTo>
                <a:lnTo>
                  <a:pt x="282709" y="94738"/>
                </a:lnTo>
                <a:cubicBezTo>
                  <a:pt x="282709" y="95203"/>
                  <a:pt x="282569" y="95610"/>
                  <a:pt x="282290" y="95959"/>
                </a:cubicBezTo>
                <a:cubicBezTo>
                  <a:pt x="282011" y="96308"/>
                  <a:pt x="281534" y="96598"/>
                  <a:pt x="280860" y="96831"/>
                </a:cubicBezTo>
                <a:cubicBezTo>
                  <a:pt x="280185" y="97064"/>
                  <a:pt x="279290" y="97238"/>
                  <a:pt x="278174" y="97354"/>
                </a:cubicBezTo>
                <a:cubicBezTo>
                  <a:pt x="277058" y="97471"/>
                  <a:pt x="275639" y="97529"/>
                  <a:pt x="273918" y="97529"/>
                </a:cubicBezTo>
                <a:cubicBezTo>
                  <a:pt x="272198" y="97529"/>
                  <a:pt x="270779" y="97471"/>
                  <a:pt x="269663" y="97354"/>
                </a:cubicBezTo>
                <a:cubicBezTo>
                  <a:pt x="268547" y="97238"/>
                  <a:pt x="267651" y="97064"/>
                  <a:pt x="266977" y="96831"/>
                </a:cubicBezTo>
                <a:cubicBezTo>
                  <a:pt x="266303" y="96598"/>
                  <a:pt x="265826" y="96308"/>
                  <a:pt x="265547" y="95959"/>
                </a:cubicBezTo>
                <a:cubicBezTo>
                  <a:pt x="265268" y="95610"/>
                  <a:pt x="265128" y="95203"/>
                  <a:pt x="265128" y="94738"/>
                </a:cubicBezTo>
                <a:lnTo>
                  <a:pt x="265128" y="3000"/>
                </a:lnTo>
                <a:cubicBezTo>
                  <a:pt x="265128" y="2534"/>
                  <a:pt x="265268" y="2116"/>
                  <a:pt x="265547" y="1744"/>
                </a:cubicBezTo>
                <a:cubicBezTo>
                  <a:pt x="265826" y="1372"/>
                  <a:pt x="266303" y="1058"/>
                  <a:pt x="266977" y="802"/>
                </a:cubicBezTo>
                <a:cubicBezTo>
                  <a:pt x="267651" y="546"/>
                  <a:pt x="268547" y="349"/>
                  <a:pt x="269663" y="209"/>
                </a:cubicBezTo>
                <a:cubicBezTo>
                  <a:pt x="270779" y="69"/>
                  <a:pt x="272198" y="0"/>
                  <a:pt x="273918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100" dirty="0">
              <a:solidFill>
                <a:schemeClr val="bg2">
                  <a:lumMod val="1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27EEC7-2895-4E8B-9BD5-EAB7D83F12C4}"/>
              </a:ext>
            </a:extLst>
          </p:cNvPr>
          <p:cNvSpPr txBox="1"/>
          <p:nvPr/>
        </p:nvSpPr>
        <p:spPr>
          <a:xfrm>
            <a:off x="6753569" y="832618"/>
            <a:ext cx="4553447" cy="443022"/>
          </a:xfrm>
          <a:custGeom>
            <a:avLst/>
            <a:gdLst/>
            <a:ahLst/>
            <a:cxnLst/>
            <a:rect l="l" t="t" r="r" b="b"/>
            <a:pathLst>
              <a:path w="3259995" h="308056">
                <a:moveTo>
                  <a:pt x="1708261" y="231596"/>
                </a:moveTo>
                <a:lnTo>
                  <a:pt x="1684472" y="273105"/>
                </a:lnTo>
                <a:lnTo>
                  <a:pt x="1708401" y="273105"/>
                </a:lnTo>
                <a:lnTo>
                  <a:pt x="1708401" y="231596"/>
                </a:lnTo>
                <a:close/>
                <a:moveTo>
                  <a:pt x="3007671" y="231595"/>
                </a:moveTo>
                <a:lnTo>
                  <a:pt x="2983882" y="273104"/>
                </a:lnTo>
                <a:lnTo>
                  <a:pt x="3007811" y="273104"/>
                </a:lnTo>
                <a:lnTo>
                  <a:pt x="3007811" y="231595"/>
                </a:lnTo>
                <a:close/>
                <a:moveTo>
                  <a:pt x="1742566" y="216179"/>
                </a:moveTo>
                <a:lnTo>
                  <a:pt x="1796214" y="216179"/>
                </a:lnTo>
                <a:cubicBezTo>
                  <a:pt x="1797051" y="216179"/>
                  <a:pt x="1797749" y="216260"/>
                  <a:pt x="1798307" y="216423"/>
                </a:cubicBezTo>
                <a:cubicBezTo>
                  <a:pt x="1798865" y="216585"/>
                  <a:pt x="1799307" y="216946"/>
                  <a:pt x="1799632" y="217504"/>
                </a:cubicBezTo>
                <a:cubicBezTo>
                  <a:pt x="1799958" y="218062"/>
                  <a:pt x="1800202" y="218853"/>
                  <a:pt x="1800365" y="219876"/>
                </a:cubicBezTo>
                <a:cubicBezTo>
                  <a:pt x="1800528" y="220899"/>
                  <a:pt x="1800609" y="222248"/>
                  <a:pt x="1800609" y="223922"/>
                </a:cubicBezTo>
                <a:cubicBezTo>
                  <a:pt x="1800609" y="225271"/>
                  <a:pt x="1800563" y="226445"/>
                  <a:pt x="1800470" y="227445"/>
                </a:cubicBezTo>
                <a:cubicBezTo>
                  <a:pt x="1800377" y="228445"/>
                  <a:pt x="1800249" y="229375"/>
                  <a:pt x="1800086" y="230236"/>
                </a:cubicBezTo>
                <a:cubicBezTo>
                  <a:pt x="1799923" y="231096"/>
                  <a:pt x="1799702" y="231910"/>
                  <a:pt x="1799423" y="232678"/>
                </a:cubicBezTo>
                <a:cubicBezTo>
                  <a:pt x="1799144" y="233445"/>
                  <a:pt x="1798818" y="234270"/>
                  <a:pt x="1798446" y="235154"/>
                </a:cubicBezTo>
                <a:lnTo>
                  <a:pt x="1768727" y="304010"/>
                </a:lnTo>
                <a:cubicBezTo>
                  <a:pt x="1768448" y="304615"/>
                  <a:pt x="1768088" y="305103"/>
                  <a:pt x="1767646" y="305475"/>
                </a:cubicBezTo>
                <a:cubicBezTo>
                  <a:pt x="1767204" y="305847"/>
                  <a:pt x="1766588" y="306138"/>
                  <a:pt x="1765797" y="306347"/>
                </a:cubicBezTo>
                <a:cubicBezTo>
                  <a:pt x="1765007" y="306557"/>
                  <a:pt x="1763995" y="306696"/>
                  <a:pt x="1762763" y="306766"/>
                </a:cubicBezTo>
                <a:cubicBezTo>
                  <a:pt x="1761530" y="306836"/>
                  <a:pt x="1760007" y="306871"/>
                  <a:pt x="1758193" y="306871"/>
                </a:cubicBezTo>
                <a:cubicBezTo>
                  <a:pt x="1755728" y="306871"/>
                  <a:pt x="1753775" y="306789"/>
                  <a:pt x="1752333" y="306626"/>
                </a:cubicBezTo>
                <a:cubicBezTo>
                  <a:pt x="1750891" y="306464"/>
                  <a:pt x="1749833" y="306208"/>
                  <a:pt x="1749159" y="305859"/>
                </a:cubicBezTo>
                <a:cubicBezTo>
                  <a:pt x="1748484" y="305510"/>
                  <a:pt x="1748124" y="305068"/>
                  <a:pt x="1748077" y="304534"/>
                </a:cubicBezTo>
                <a:cubicBezTo>
                  <a:pt x="1748031" y="303999"/>
                  <a:pt x="1748194" y="303336"/>
                  <a:pt x="1748566" y="302545"/>
                </a:cubicBezTo>
                <a:lnTo>
                  <a:pt x="1780517" y="232085"/>
                </a:lnTo>
                <a:lnTo>
                  <a:pt x="1742566" y="232085"/>
                </a:lnTo>
                <a:cubicBezTo>
                  <a:pt x="1741589" y="232085"/>
                  <a:pt x="1740857" y="231445"/>
                  <a:pt x="1740369" y="230166"/>
                </a:cubicBezTo>
                <a:cubicBezTo>
                  <a:pt x="1739880" y="228887"/>
                  <a:pt x="1739636" y="226852"/>
                  <a:pt x="1739636" y="224062"/>
                </a:cubicBezTo>
                <a:cubicBezTo>
                  <a:pt x="1739636" y="222666"/>
                  <a:pt x="1739706" y="221469"/>
                  <a:pt x="1739845" y="220469"/>
                </a:cubicBezTo>
                <a:cubicBezTo>
                  <a:pt x="1739985" y="219469"/>
                  <a:pt x="1740183" y="218643"/>
                  <a:pt x="1740438" y="217992"/>
                </a:cubicBezTo>
                <a:cubicBezTo>
                  <a:pt x="1740694" y="217341"/>
                  <a:pt x="1740996" y="216876"/>
                  <a:pt x="1741345" y="216597"/>
                </a:cubicBezTo>
                <a:cubicBezTo>
                  <a:pt x="1741694" y="216318"/>
                  <a:pt x="1742101" y="216179"/>
                  <a:pt x="1742566" y="216179"/>
                </a:cubicBezTo>
                <a:close/>
                <a:moveTo>
                  <a:pt x="241125" y="216178"/>
                </a:moveTo>
                <a:lnTo>
                  <a:pt x="294773" y="216178"/>
                </a:lnTo>
                <a:cubicBezTo>
                  <a:pt x="295610" y="216178"/>
                  <a:pt x="296308" y="216259"/>
                  <a:pt x="296866" y="216422"/>
                </a:cubicBezTo>
                <a:cubicBezTo>
                  <a:pt x="297424" y="216584"/>
                  <a:pt x="297866" y="216945"/>
                  <a:pt x="298191" y="217503"/>
                </a:cubicBezTo>
                <a:cubicBezTo>
                  <a:pt x="298517" y="218061"/>
                  <a:pt x="298761" y="218852"/>
                  <a:pt x="298924" y="219875"/>
                </a:cubicBezTo>
                <a:cubicBezTo>
                  <a:pt x="299087" y="220898"/>
                  <a:pt x="299168" y="222247"/>
                  <a:pt x="299168" y="223921"/>
                </a:cubicBezTo>
                <a:cubicBezTo>
                  <a:pt x="299168" y="225270"/>
                  <a:pt x="299122" y="226444"/>
                  <a:pt x="299029" y="227444"/>
                </a:cubicBezTo>
                <a:cubicBezTo>
                  <a:pt x="298936" y="228444"/>
                  <a:pt x="298808" y="229374"/>
                  <a:pt x="298645" y="230235"/>
                </a:cubicBezTo>
                <a:cubicBezTo>
                  <a:pt x="298482" y="231095"/>
                  <a:pt x="298261" y="231909"/>
                  <a:pt x="297982" y="232677"/>
                </a:cubicBezTo>
                <a:cubicBezTo>
                  <a:pt x="297703" y="233444"/>
                  <a:pt x="297377" y="234269"/>
                  <a:pt x="297005" y="235153"/>
                </a:cubicBezTo>
                <a:lnTo>
                  <a:pt x="267286" y="304009"/>
                </a:lnTo>
                <a:cubicBezTo>
                  <a:pt x="267007" y="304614"/>
                  <a:pt x="266647" y="305102"/>
                  <a:pt x="266205" y="305474"/>
                </a:cubicBezTo>
                <a:cubicBezTo>
                  <a:pt x="265763" y="305846"/>
                  <a:pt x="265147" y="306137"/>
                  <a:pt x="264356" y="306346"/>
                </a:cubicBezTo>
                <a:cubicBezTo>
                  <a:pt x="263566" y="306556"/>
                  <a:pt x="262554" y="306695"/>
                  <a:pt x="261322" y="306765"/>
                </a:cubicBezTo>
                <a:cubicBezTo>
                  <a:pt x="260089" y="306835"/>
                  <a:pt x="258566" y="306870"/>
                  <a:pt x="256752" y="306870"/>
                </a:cubicBezTo>
                <a:cubicBezTo>
                  <a:pt x="254287" y="306870"/>
                  <a:pt x="252334" y="306788"/>
                  <a:pt x="250892" y="306625"/>
                </a:cubicBezTo>
                <a:cubicBezTo>
                  <a:pt x="249450" y="306463"/>
                  <a:pt x="248392" y="306207"/>
                  <a:pt x="247718" y="305858"/>
                </a:cubicBezTo>
                <a:cubicBezTo>
                  <a:pt x="247043" y="305509"/>
                  <a:pt x="246683" y="305067"/>
                  <a:pt x="246636" y="304533"/>
                </a:cubicBezTo>
                <a:cubicBezTo>
                  <a:pt x="246590" y="303998"/>
                  <a:pt x="246753" y="303335"/>
                  <a:pt x="247125" y="302544"/>
                </a:cubicBezTo>
                <a:lnTo>
                  <a:pt x="279076" y="232084"/>
                </a:lnTo>
                <a:lnTo>
                  <a:pt x="241125" y="232084"/>
                </a:lnTo>
                <a:cubicBezTo>
                  <a:pt x="240148" y="232084"/>
                  <a:pt x="239416" y="231444"/>
                  <a:pt x="238928" y="230165"/>
                </a:cubicBezTo>
                <a:cubicBezTo>
                  <a:pt x="238439" y="228886"/>
                  <a:pt x="238195" y="226851"/>
                  <a:pt x="238195" y="224061"/>
                </a:cubicBezTo>
                <a:cubicBezTo>
                  <a:pt x="238195" y="222665"/>
                  <a:pt x="238265" y="221468"/>
                  <a:pt x="238404" y="220468"/>
                </a:cubicBezTo>
                <a:cubicBezTo>
                  <a:pt x="238544" y="219468"/>
                  <a:pt x="238742" y="218642"/>
                  <a:pt x="238997" y="217991"/>
                </a:cubicBezTo>
                <a:cubicBezTo>
                  <a:pt x="239253" y="217340"/>
                  <a:pt x="239555" y="216875"/>
                  <a:pt x="239904" y="216596"/>
                </a:cubicBezTo>
                <a:cubicBezTo>
                  <a:pt x="240253" y="216317"/>
                  <a:pt x="240660" y="216178"/>
                  <a:pt x="241125" y="216178"/>
                </a:cubicBezTo>
                <a:close/>
                <a:moveTo>
                  <a:pt x="113984" y="216178"/>
                </a:moveTo>
                <a:lnTo>
                  <a:pt x="156749" y="216178"/>
                </a:lnTo>
                <a:cubicBezTo>
                  <a:pt x="157167" y="216178"/>
                  <a:pt x="157563" y="216317"/>
                  <a:pt x="157935" y="216596"/>
                </a:cubicBezTo>
                <a:cubicBezTo>
                  <a:pt x="158307" y="216875"/>
                  <a:pt x="158621" y="217317"/>
                  <a:pt x="158877" y="217922"/>
                </a:cubicBezTo>
                <a:cubicBezTo>
                  <a:pt x="159132" y="218526"/>
                  <a:pt x="159318" y="219328"/>
                  <a:pt x="159435" y="220328"/>
                </a:cubicBezTo>
                <a:cubicBezTo>
                  <a:pt x="159551" y="221328"/>
                  <a:pt x="159609" y="222526"/>
                  <a:pt x="159609" y="223921"/>
                </a:cubicBezTo>
                <a:cubicBezTo>
                  <a:pt x="159609" y="226712"/>
                  <a:pt x="159365" y="228735"/>
                  <a:pt x="158877" y="229991"/>
                </a:cubicBezTo>
                <a:cubicBezTo>
                  <a:pt x="158388" y="231246"/>
                  <a:pt x="157679" y="231874"/>
                  <a:pt x="156749" y="231874"/>
                </a:cubicBezTo>
                <a:lnTo>
                  <a:pt x="124658" y="231874"/>
                </a:lnTo>
                <a:lnTo>
                  <a:pt x="124658" y="251199"/>
                </a:lnTo>
                <a:cubicBezTo>
                  <a:pt x="126286" y="251013"/>
                  <a:pt x="127902" y="250896"/>
                  <a:pt x="129506" y="250850"/>
                </a:cubicBezTo>
                <a:cubicBezTo>
                  <a:pt x="131111" y="250803"/>
                  <a:pt x="132797" y="250780"/>
                  <a:pt x="134564" y="250780"/>
                </a:cubicBezTo>
                <a:cubicBezTo>
                  <a:pt x="139448" y="250780"/>
                  <a:pt x="143785" y="251350"/>
                  <a:pt x="147575" y="252489"/>
                </a:cubicBezTo>
                <a:cubicBezTo>
                  <a:pt x="151365" y="253629"/>
                  <a:pt x="154551" y="255303"/>
                  <a:pt x="157133" y="257512"/>
                </a:cubicBezTo>
                <a:cubicBezTo>
                  <a:pt x="159714" y="259721"/>
                  <a:pt x="161679" y="262465"/>
                  <a:pt x="163028" y="265744"/>
                </a:cubicBezTo>
                <a:cubicBezTo>
                  <a:pt x="164376" y="269023"/>
                  <a:pt x="165051" y="272825"/>
                  <a:pt x="165051" y="277151"/>
                </a:cubicBezTo>
                <a:cubicBezTo>
                  <a:pt x="165051" y="282034"/>
                  <a:pt x="164202" y="286394"/>
                  <a:pt x="162504" y="290231"/>
                </a:cubicBezTo>
                <a:cubicBezTo>
                  <a:pt x="160807" y="294068"/>
                  <a:pt x="158412" y="297300"/>
                  <a:pt x="155319" y="299928"/>
                </a:cubicBezTo>
                <a:cubicBezTo>
                  <a:pt x="152226" y="302556"/>
                  <a:pt x="148505" y="304567"/>
                  <a:pt x="144157" y="305963"/>
                </a:cubicBezTo>
                <a:cubicBezTo>
                  <a:pt x="139808" y="307358"/>
                  <a:pt x="134983" y="308056"/>
                  <a:pt x="129681" y="308056"/>
                </a:cubicBezTo>
                <a:cubicBezTo>
                  <a:pt x="126890" y="308056"/>
                  <a:pt x="124239" y="307881"/>
                  <a:pt x="121728" y="307532"/>
                </a:cubicBezTo>
                <a:cubicBezTo>
                  <a:pt x="119216" y="307184"/>
                  <a:pt x="116961" y="306742"/>
                  <a:pt x="114961" y="306207"/>
                </a:cubicBezTo>
                <a:cubicBezTo>
                  <a:pt x="112961" y="305672"/>
                  <a:pt x="111321" y="305137"/>
                  <a:pt x="110042" y="304602"/>
                </a:cubicBezTo>
                <a:cubicBezTo>
                  <a:pt x="108763" y="304067"/>
                  <a:pt x="107926" y="303626"/>
                  <a:pt x="107531" y="303277"/>
                </a:cubicBezTo>
                <a:cubicBezTo>
                  <a:pt x="107136" y="302928"/>
                  <a:pt x="106845" y="302544"/>
                  <a:pt x="106659" y="302126"/>
                </a:cubicBezTo>
                <a:cubicBezTo>
                  <a:pt x="106473" y="301707"/>
                  <a:pt x="106322" y="301207"/>
                  <a:pt x="106205" y="300626"/>
                </a:cubicBezTo>
                <a:cubicBezTo>
                  <a:pt x="106089" y="300044"/>
                  <a:pt x="106008" y="299312"/>
                  <a:pt x="105961" y="298428"/>
                </a:cubicBezTo>
                <a:cubicBezTo>
                  <a:pt x="105915" y="297545"/>
                  <a:pt x="105891" y="296498"/>
                  <a:pt x="105891" y="295289"/>
                </a:cubicBezTo>
                <a:cubicBezTo>
                  <a:pt x="105891" y="293987"/>
                  <a:pt x="105938" y="292882"/>
                  <a:pt x="106031" y="291975"/>
                </a:cubicBezTo>
                <a:cubicBezTo>
                  <a:pt x="106124" y="291068"/>
                  <a:pt x="106275" y="290336"/>
                  <a:pt x="106484" y="289778"/>
                </a:cubicBezTo>
                <a:cubicBezTo>
                  <a:pt x="106694" y="289220"/>
                  <a:pt x="106938" y="288824"/>
                  <a:pt x="107217" y="288592"/>
                </a:cubicBezTo>
                <a:cubicBezTo>
                  <a:pt x="107496" y="288359"/>
                  <a:pt x="107822" y="288243"/>
                  <a:pt x="108194" y="288243"/>
                </a:cubicBezTo>
                <a:cubicBezTo>
                  <a:pt x="108659" y="288243"/>
                  <a:pt x="109368" y="288510"/>
                  <a:pt x="110321" y="289045"/>
                </a:cubicBezTo>
                <a:cubicBezTo>
                  <a:pt x="111275" y="289580"/>
                  <a:pt x="112531" y="290173"/>
                  <a:pt x="114089" y="290824"/>
                </a:cubicBezTo>
                <a:cubicBezTo>
                  <a:pt x="115647" y="291475"/>
                  <a:pt x="117542" y="292068"/>
                  <a:pt x="119774" y="292603"/>
                </a:cubicBezTo>
                <a:cubicBezTo>
                  <a:pt x="122007" y="293138"/>
                  <a:pt x="124681" y="293405"/>
                  <a:pt x="127797" y="293405"/>
                </a:cubicBezTo>
                <a:cubicBezTo>
                  <a:pt x="130495" y="293405"/>
                  <a:pt x="132948" y="293126"/>
                  <a:pt x="135157" y="292568"/>
                </a:cubicBezTo>
                <a:cubicBezTo>
                  <a:pt x="137366" y="292010"/>
                  <a:pt x="139238" y="291115"/>
                  <a:pt x="140773" y="289882"/>
                </a:cubicBezTo>
                <a:cubicBezTo>
                  <a:pt x="142308" y="288650"/>
                  <a:pt x="143494" y="287103"/>
                  <a:pt x="144331" y="285243"/>
                </a:cubicBezTo>
                <a:cubicBezTo>
                  <a:pt x="145168" y="283383"/>
                  <a:pt x="145587" y="281150"/>
                  <a:pt x="145587" y="278546"/>
                </a:cubicBezTo>
                <a:cubicBezTo>
                  <a:pt x="145587" y="276313"/>
                  <a:pt x="145238" y="274325"/>
                  <a:pt x="144540" y="272581"/>
                </a:cubicBezTo>
                <a:cubicBezTo>
                  <a:pt x="143843" y="270837"/>
                  <a:pt x="142750" y="269360"/>
                  <a:pt x="141261" y="268151"/>
                </a:cubicBezTo>
                <a:cubicBezTo>
                  <a:pt x="139773" y="266942"/>
                  <a:pt x="137843" y="266035"/>
                  <a:pt x="135471" y="265430"/>
                </a:cubicBezTo>
                <a:cubicBezTo>
                  <a:pt x="133099" y="264826"/>
                  <a:pt x="130216" y="264523"/>
                  <a:pt x="126820" y="264523"/>
                </a:cubicBezTo>
                <a:cubicBezTo>
                  <a:pt x="124123" y="264523"/>
                  <a:pt x="121670" y="264663"/>
                  <a:pt x="119460" y="264942"/>
                </a:cubicBezTo>
                <a:cubicBezTo>
                  <a:pt x="117251" y="265221"/>
                  <a:pt x="115170" y="265361"/>
                  <a:pt x="113217" y="265361"/>
                </a:cubicBezTo>
                <a:cubicBezTo>
                  <a:pt x="111868" y="265361"/>
                  <a:pt x="110903" y="265023"/>
                  <a:pt x="110321" y="264349"/>
                </a:cubicBezTo>
                <a:cubicBezTo>
                  <a:pt x="109740" y="263675"/>
                  <a:pt x="109449" y="262431"/>
                  <a:pt x="109449" y="260617"/>
                </a:cubicBezTo>
                <a:lnTo>
                  <a:pt x="109449" y="221410"/>
                </a:lnTo>
                <a:cubicBezTo>
                  <a:pt x="109449" y="219549"/>
                  <a:pt x="109810" y="218212"/>
                  <a:pt x="110531" y="217398"/>
                </a:cubicBezTo>
                <a:cubicBezTo>
                  <a:pt x="111252" y="216584"/>
                  <a:pt x="112403" y="216178"/>
                  <a:pt x="113984" y="216178"/>
                </a:cubicBezTo>
                <a:close/>
                <a:moveTo>
                  <a:pt x="1713075" y="215760"/>
                </a:moveTo>
                <a:cubicBezTo>
                  <a:pt x="1715447" y="215760"/>
                  <a:pt x="1717470" y="215818"/>
                  <a:pt x="1719144" y="215934"/>
                </a:cubicBezTo>
                <a:cubicBezTo>
                  <a:pt x="1720819" y="216051"/>
                  <a:pt x="1722156" y="216237"/>
                  <a:pt x="1723156" y="216492"/>
                </a:cubicBezTo>
                <a:cubicBezTo>
                  <a:pt x="1724156" y="216748"/>
                  <a:pt x="1724888" y="217062"/>
                  <a:pt x="1725353" y="217434"/>
                </a:cubicBezTo>
                <a:cubicBezTo>
                  <a:pt x="1725818" y="217806"/>
                  <a:pt x="1726051" y="218248"/>
                  <a:pt x="1726051" y="218760"/>
                </a:cubicBezTo>
                <a:lnTo>
                  <a:pt x="1726051" y="273105"/>
                </a:lnTo>
                <a:lnTo>
                  <a:pt x="1734074" y="273105"/>
                </a:lnTo>
                <a:cubicBezTo>
                  <a:pt x="1734818" y="273105"/>
                  <a:pt x="1735457" y="273675"/>
                  <a:pt x="1735992" y="274814"/>
                </a:cubicBezTo>
                <a:cubicBezTo>
                  <a:pt x="1736527" y="275954"/>
                  <a:pt x="1736794" y="277849"/>
                  <a:pt x="1736794" y="280500"/>
                </a:cubicBezTo>
                <a:cubicBezTo>
                  <a:pt x="1736794" y="282872"/>
                  <a:pt x="1736550" y="284674"/>
                  <a:pt x="1736062" y="285907"/>
                </a:cubicBezTo>
                <a:cubicBezTo>
                  <a:pt x="1735573" y="287139"/>
                  <a:pt x="1734911" y="287756"/>
                  <a:pt x="1734074" y="287756"/>
                </a:cubicBezTo>
                <a:lnTo>
                  <a:pt x="1726051" y="287756"/>
                </a:lnTo>
                <a:lnTo>
                  <a:pt x="1726051" y="304080"/>
                </a:lnTo>
                <a:cubicBezTo>
                  <a:pt x="1726051" y="304545"/>
                  <a:pt x="1725911" y="304952"/>
                  <a:pt x="1725632" y="305301"/>
                </a:cubicBezTo>
                <a:cubicBezTo>
                  <a:pt x="1725353" y="305650"/>
                  <a:pt x="1724865" y="305940"/>
                  <a:pt x="1724167" y="306173"/>
                </a:cubicBezTo>
                <a:cubicBezTo>
                  <a:pt x="1723470" y="306406"/>
                  <a:pt x="1722563" y="306580"/>
                  <a:pt x="1721446" y="306696"/>
                </a:cubicBezTo>
                <a:cubicBezTo>
                  <a:pt x="1720330" y="306813"/>
                  <a:pt x="1718888" y="306871"/>
                  <a:pt x="1717121" y="306871"/>
                </a:cubicBezTo>
                <a:cubicBezTo>
                  <a:pt x="1715447" y="306871"/>
                  <a:pt x="1714040" y="306813"/>
                  <a:pt x="1712900" y="306696"/>
                </a:cubicBezTo>
                <a:cubicBezTo>
                  <a:pt x="1711761" y="306580"/>
                  <a:pt x="1710854" y="306406"/>
                  <a:pt x="1710180" y="306173"/>
                </a:cubicBezTo>
                <a:cubicBezTo>
                  <a:pt x="1709505" y="305940"/>
                  <a:pt x="1709040" y="305650"/>
                  <a:pt x="1708784" y="305301"/>
                </a:cubicBezTo>
                <a:cubicBezTo>
                  <a:pt x="1708529" y="304952"/>
                  <a:pt x="1708401" y="304545"/>
                  <a:pt x="1708401" y="304080"/>
                </a:cubicBezTo>
                <a:lnTo>
                  <a:pt x="1708401" y="287756"/>
                </a:lnTo>
                <a:lnTo>
                  <a:pt x="1673868" y="287756"/>
                </a:lnTo>
                <a:cubicBezTo>
                  <a:pt x="1673217" y="287756"/>
                  <a:pt x="1672636" y="287674"/>
                  <a:pt x="1672124" y="287511"/>
                </a:cubicBezTo>
                <a:cubicBezTo>
                  <a:pt x="1671612" y="287349"/>
                  <a:pt x="1671182" y="286977"/>
                  <a:pt x="1670833" y="286395"/>
                </a:cubicBezTo>
                <a:cubicBezTo>
                  <a:pt x="1670484" y="285814"/>
                  <a:pt x="1670229" y="284977"/>
                  <a:pt x="1670066" y="283884"/>
                </a:cubicBezTo>
                <a:cubicBezTo>
                  <a:pt x="1669903" y="282791"/>
                  <a:pt x="1669822" y="281337"/>
                  <a:pt x="1669822" y="279523"/>
                </a:cubicBezTo>
                <a:cubicBezTo>
                  <a:pt x="1669822" y="278035"/>
                  <a:pt x="1669857" y="276745"/>
                  <a:pt x="1669926" y="275652"/>
                </a:cubicBezTo>
                <a:cubicBezTo>
                  <a:pt x="1669996" y="274559"/>
                  <a:pt x="1670112" y="273570"/>
                  <a:pt x="1670275" y="272687"/>
                </a:cubicBezTo>
                <a:cubicBezTo>
                  <a:pt x="1670438" y="271803"/>
                  <a:pt x="1670670" y="270966"/>
                  <a:pt x="1670973" y="270175"/>
                </a:cubicBezTo>
                <a:cubicBezTo>
                  <a:pt x="1671275" y="269385"/>
                  <a:pt x="1671659" y="268547"/>
                  <a:pt x="1672124" y="267664"/>
                </a:cubicBezTo>
                <a:lnTo>
                  <a:pt x="1700169" y="218202"/>
                </a:lnTo>
                <a:cubicBezTo>
                  <a:pt x="1700401" y="217783"/>
                  <a:pt x="1700797" y="217423"/>
                  <a:pt x="1701355" y="217120"/>
                </a:cubicBezTo>
                <a:cubicBezTo>
                  <a:pt x="1701913" y="216818"/>
                  <a:pt x="1702692" y="216562"/>
                  <a:pt x="1703692" y="216353"/>
                </a:cubicBezTo>
                <a:cubicBezTo>
                  <a:pt x="1704692" y="216144"/>
                  <a:pt x="1705959" y="215992"/>
                  <a:pt x="1707494" y="215899"/>
                </a:cubicBezTo>
                <a:cubicBezTo>
                  <a:pt x="1709029" y="215806"/>
                  <a:pt x="1710889" y="215760"/>
                  <a:pt x="1713075" y="215760"/>
                </a:cubicBezTo>
                <a:close/>
                <a:moveTo>
                  <a:pt x="3012485" y="215759"/>
                </a:moveTo>
                <a:cubicBezTo>
                  <a:pt x="3014857" y="215759"/>
                  <a:pt x="3016880" y="215817"/>
                  <a:pt x="3018554" y="215933"/>
                </a:cubicBezTo>
                <a:cubicBezTo>
                  <a:pt x="3020228" y="216050"/>
                  <a:pt x="3021565" y="216236"/>
                  <a:pt x="3022565" y="216491"/>
                </a:cubicBezTo>
                <a:cubicBezTo>
                  <a:pt x="3023565" y="216747"/>
                  <a:pt x="3024298" y="217061"/>
                  <a:pt x="3024763" y="217433"/>
                </a:cubicBezTo>
                <a:cubicBezTo>
                  <a:pt x="3025228" y="217805"/>
                  <a:pt x="3025461" y="218247"/>
                  <a:pt x="3025461" y="218759"/>
                </a:cubicBezTo>
                <a:lnTo>
                  <a:pt x="3025461" y="273104"/>
                </a:lnTo>
                <a:lnTo>
                  <a:pt x="3033483" y="273104"/>
                </a:lnTo>
                <a:cubicBezTo>
                  <a:pt x="3034228" y="273104"/>
                  <a:pt x="3034867" y="273674"/>
                  <a:pt x="3035402" y="274813"/>
                </a:cubicBezTo>
                <a:cubicBezTo>
                  <a:pt x="3035937" y="275953"/>
                  <a:pt x="3036204" y="277848"/>
                  <a:pt x="3036204" y="280499"/>
                </a:cubicBezTo>
                <a:cubicBezTo>
                  <a:pt x="3036204" y="282871"/>
                  <a:pt x="3035960" y="284673"/>
                  <a:pt x="3035472" y="285906"/>
                </a:cubicBezTo>
                <a:cubicBezTo>
                  <a:pt x="3034983" y="287138"/>
                  <a:pt x="3034321" y="287755"/>
                  <a:pt x="3033483" y="287755"/>
                </a:cubicBezTo>
                <a:lnTo>
                  <a:pt x="3025461" y="287755"/>
                </a:lnTo>
                <a:lnTo>
                  <a:pt x="3025461" y="304079"/>
                </a:lnTo>
                <a:cubicBezTo>
                  <a:pt x="3025461" y="304544"/>
                  <a:pt x="3025321" y="304951"/>
                  <a:pt x="3025042" y="305300"/>
                </a:cubicBezTo>
                <a:cubicBezTo>
                  <a:pt x="3024763" y="305649"/>
                  <a:pt x="3024275" y="305939"/>
                  <a:pt x="3023577" y="306172"/>
                </a:cubicBezTo>
                <a:cubicBezTo>
                  <a:pt x="3022879" y="306405"/>
                  <a:pt x="3021972" y="306579"/>
                  <a:pt x="3020856" y="306695"/>
                </a:cubicBezTo>
                <a:cubicBezTo>
                  <a:pt x="3019740" y="306812"/>
                  <a:pt x="3018298" y="306870"/>
                  <a:pt x="3016531" y="306870"/>
                </a:cubicBezTo>
                <a:cubicBezTo>
                  <a:pt x="3014857" y="306870"/>
                  <a:pt x="3013450" y="306812"/>
                  <a:pt x="3012310" y="306695"/>
                </a:cubicBezTo>
                <a:cubicBezTo>
                  <a:pt x="3011171" y="306579"/>
                  <a:pt x="3010264" y="306405"/>
                  <a:pt x="3009589" y="306172"/>
                </a:cubicBezTo>
                <a:cubicBezTo>
                  <a:pt x="3008915" y="305939"/>
                  <a:pt x="3008450" y="305649"/>
                  <a:pt x="3008194" y="305300"/>
                </a:cubicBezTo>
                <a:cubicBezTo>
                  <a:pt x="3007938" y="304951"/>
                  <a:pt x="3007811" y="304544"/>
                  <a:pt x="3007811" y="304079"/>
                </a:cubicBezTo>
                <a:lnTo>
                  <a:pt x="3007811" y="287755"/>
                </a:lnTo>
                <a:lnTo>
                  <a:pt x="2973278" y="287755"/>
                </a:lnTo>
                <a:cubicBezTo>
                  <a:pt x="2972627" y="287755"/>
                  <a:pt x="2972045" y="287673"/>
                  <a:pt x="2971534" y="287510"/>
                </a:cubicBezTo>
                <a:cubicBezTo>
                  <a:pt x="2971022" y="287348"/>
                  <a:pt x="2970592" y="286976"/>
                  <a:pt x="2970243" y="286394"/>
                </a:cubicBezTo>
                <a:cubicBezTo>
                  <a:pt x="2969894" y="285813"/>
                  <a:pt x="2969638" y="284976"/>
                  <a:pt x="2969476" y="283883"/>
                </a:cubicBezTo>
                <a:cubicBezTo>
                  <a:pt x="2969313" y="282790"/>
                  <a:pt x="2969231" y="281336"/>
                  <a:pt x="2969231" y="279522"/>
                </a:cubicBezTo>
                <a:cubicBezTo>
                  <a:pt x="2969231" y="278034"/>
                  <a:pt x="2969266" y="276744"/>
                  <a:pt x="2969336" y="275651"/>
                </a:cubicBezTo>
                <a:cubicBezTo>
                  <a:pt x="2969406" y="274558"/>
                  <a:pt x="2969522" y="273569"/>
                  <a:pt x="2969685" y="272686"/>
                </a:cubicBezTo>
                <a:cubicBezTo>
                  <a:pt x="2969848" y="271802"/>
                  <a:pt x="2970080" y="270965"/>
                  <a:pt x="2970383" y="270174"/>
                </a:cubicBezTo>
                <a:cubicBezTo>
                  <a:pt x="2970685" y="269384"/>
                  <a:pt x="2971069" y="268546"/>
                  <a:pt x="2971534" y="267663"/>
                </a:cubicBezTo>
                <a:lnTo>
                  <a:pt x="2999578" y="218201"/>
                </a:lnTo>
                <a:cubicBezTo>
                  <a:pt x="2999811" y="217782"/>
                  <a:pt x="3000206" y="217422"/>
                  <a:pt x="3000764" y="217119"/>
                </a:cubicBezTo>
                <a:cubicBezTo>
                  <a:pt x="3001323" y="216817"/>
                  <a:pt x="3002102" y="216561"/>
                  <a:pt x="3003102" y="216352"/>
                </a:cubicBezTo>
                <a:cubicBezTo>
                  <a:pt x="3004101" y="216143"/>
                  <a:pt x="3005369" y="215991"/>
                  <a:pt x="3006904" y="215898"/>
                </a:cubicBezTo>
                <a:cubicBezTo>
                  <a:pt x="3008438" y="215805"/>
                  <a:pt x="3010299" y="215759"/>
                  <a:pt x="3012485" y="215759"/>
                </a:cubicBezTo>
                <a:close/>
                <a:moveTo>
                  <a:pt x="1640819" y="215551"/>
                </a:moveTo>
                <a:cubicBezTo>
                  <a:pt x="1642586" y="215551"/>
                  <a:pt x="1644016" y="215586"/>
                  <a:pt x="1645109" y="215655"/>
                </a:cubicBezTo>
                <a:cubicBezTo>
                  <a:pt x="1646202" y="215725"/>
                  <a:pt x="1647028" y="215841"/>
                  <a:pt x="1647586" y="216004"/>
                </a:cubicBezTo>
                <a:cubicBezTo>
                  <a:pt x="1648144" y="216167"/>
                  <a:pt x="1648516" y="216388"/>
                  <a:pt x="1648702" y="216667"/>
                </a:cubicBezTo>
                <a:cubicBezTo>
                  <a:pt x="1648888" y="216946"/>
                  <a:pt x="1648981" y="217295"/>
                  <a:pt x="1648981" y="217713"/>
                </a:cubicBezTo>
                <a:lnTo>
                  <a:pt x="1648981" y="292290"/>
                </a:lnTo>
                <a:lnTo>
                  <a:pt x="1663701" y="292290"/>
                </a:lnTo>
                <a:cubicBezTo>
                  <a:pt x="1664120" y="292290"/>
                  <a:pt x="1664503" y="292418"/>
                  <a:pt x="1664852" y="292674"/>
                </a:cubicBezTo>
                <a:cubicBezTo>
                  <a:pt x="1665201" y="292930"/>
                  <a:pt x="1665503" y="293337"/>
                  <a:pt x="1665759" y="293895"/>
                </a:cubicBezTo>
                <a:cubicBezTo>
                  <a:pt x="1666015" y="294453"/>
                  <a:pt x="1666201" y="295185"/>
                  <a:pt x="1666317" y="296092"/>
                </a:cubicBezTo>
                <a:cubicBezTo>
                  <a:pt x="1666434" y="296999"/>
                  <a:pt x="1666492" y="298127"/>
                  <a:pt x="1666492" y="299476"/>
                </a:cubicBezTo>
                <a:cubicBezTo>
                  <a:pt x="1666492" y="300778"/>
                  <a:pt x="1666422" y="301883"/>
                  <a:pt x="1666282" y="302789"/>
                </a:cubicBezTo>
                <a:cubicBezTo>
                  <a:pt x="1666143" y="303696"/>
                  <a:pt x="1665945" y="304417"/>
                  <a:pt x="1665689" y="304952"/>
                </a:cubicBezTo>
                <a:cubicBezTo>
                  <a:pt x="1665434" y="305487"/>
                  <a:pt x="1665143" y="305871"/>
                  <a:pt x="1664817" y="306103"/>
                </a:cubicBezTo>
                <a:cubicBezTo>
                  <a:pt x="1664492" y="306336"/>
                  <a:pt x="1664120" y="306452"/>
                  <a:pt x="1663701" y="306452"/>
                </a:cubicBezTo>
                <a:lnTo>
                  <a:pt x="1613890" y="306452"/>
                </a:lnTo>
                <a:cubicBezTo>
                  <a:pt x="1613518" y="306452"/>
                  <a:pt x="1613169" y="306336"/>
                  <a:pt x="1612844" y="306103"/>
                </a:cubicBezTo>
                <a:cubicBezTo>
                  <a:pt x="1612518" y="305871"/>
                  <a:pt x="1612228" y="305487"/>
                  <a:pt x="1611972" y="304952"/>
                </a:cubicBezTo>
                <a:cubicBezTo>
                  <a:pt x="1611716" y="304417"/>
                  <a:pt x="1611518" y="303696"/>
                  <a:pt x="1611379" y="302789"/>
                </a:cubicBezTo>
                <a:cubicBezTo>
                  <a:pt x="1611239" y="301883"/>
                  <a:pt x="1611169" y="300778"/>
                  <a:pt x="1611169" y="299476"/>
                </a:cubicBezTo>
                <a:cubicBezTo>
                  <a:pt x="1611169" y="298127"/>
                  <a:pt x="1611228" y="296999"/>
                  <a:pt x="1611344" y="296092"/>
                </a:cubicBezTo>
                <a:cubicBezTo>
                  <a:pt x="1611460" y="295185"/>
                  <a:pt x="1611646" y="294453"/>
                  <a:pt x="1611902" y="293895"/>
                </a:cubicBezTo>
                <a:cubicBezTo>
                  <a:pt x="1612158" y="293337"/>
                  <a:pt x="1612448" y="292930"/>
                  <a:pt x="1612774" y="292674"/>
                </a:cubicBezTo>
                <a:cubicBezTo>
                  <a:pt x="1613100" y="292418"/>
                  <a:pt x="1613472" y="292290"/>
                  <a:pt x="1613890" y="292290"/>
                </a:cubicBezTo>
                <a:lnTo>
                  <a:pt x="1630703" y="292290"/>
                </a:lnTo>
                <a:lnTo>
                  <a:pt x="1630703" y="233550"/>
                </a:lnTo>
                <a:lnTo>
                  <a:pt x="1616192" y="241572"/>
                </a:lnTo>
                <a:cubicBezTo>
                  <a:pt x="1615123" y="242084"/>
                  <a:pt x="1614251" y="242398"/>
                  <a:pt x="1613576" y="242514"/>
                </a:cubicBezTo>
                <a:cubicBezTo>
                  <a:pt x="1612902" y="242630"/>
                  <a:pt x="1612367" y="242491"/>
                  <a:pt x="1611972" y="242096"/>
                </a:cubicBezTo>
                <a:cubicBezTo>
                  <a:pt x="1611576" y="241700"/>
                  <a:pt x="1611309" y="241014"/>
                  <a:pt x="1611169" y="240038"/>
                </a:cubicBezTo>
                <a:cubicBezTo>
                  <a:pt x="1611030" y="239061"/>
                  <a:pt x="1610960" y="237689"/>
                  <a:pt x="1610960" y="235921"/>
                </a:cubicBezTo>
                <a:cubicBezTo>
                  <a:pt x="1610960" y="234805"/>
                  <a:pt x="1610983" y="233887"/>
                  <a:pt x="1611030" y="233166"/>
                </a:cubicBezTo>
                <a:cubicBezTo>
                  <a:pt x="1611076" y="232445"/>
                  <a:pt x="1611193" y="231829"/>
                  <a:pt x="1611379" y="231317"/>
                </a:cubicBezTo>
                <a:cubicBezTo>
                  <a:pt x="1611565" y="230806"/>
                  <a:pt x="1611821" y="230387"/>
                  <a:pt x="1612146" y="230061"/>
                </a:cubicBezTo>
                <a:cubicBezTo>
                  <a:pt x="1612472" y="229736"/>
                  <a:pt x="1612914" y="229387"/>
                  <a:pt x="1613472" y="229015"/>
                </a:cubicBezTo>
                <a:lnTo>
                  <a:pt x="1632866" y="216458"/>
                </a:lnTo>
                <a:cubicBezTo>
                  <a:pt x="1633098" y="216272"/>
                  <a:pt x="1633389" y="216120"/>
                  <a:pt x="1633738" y="216004"/>
                </a:cubicBezTo>
                <a:cubicBezTo>
                  <a:pt x="1634087" y="215888"/>
                  <a:pt x="1634540" y="215795"/>
                  <a:pt x="1635098" y="215725"/>
                </a:cubicBezTo>
                <a:cubicBezTo>
                  <a:pt x="1635656" y="215655"/>
                  <a:pt x="1636389" y="215609"/>
                  <a:pt x="1637296" y="215586"/>
                </a:cubicBezTo>
                <a:cubicBezTo>
                  <a:pt x="1638203" y="215562"/>
                  <a:pt x="1639377" y="215551"/>
                  <a:pt x="1640819" y="215551"/>
                </a:cubicBezTo>
                <a:close/>
                <a:moveTo>
                  <a:pt x="72703" y="215550"/>
                </a:moveTo>
                <a:cubicBezTo>
                  <a:pt x="74470" y="215550"/>
                  <a:pt x="75900" y="215585"/>
                  <a:pt x="76993" y="215654"/>
                </a:cubicBezTo>
                <a:cubicBezTo>
                  <a:pt x="78086" y="215724"/>
                  <a:pt x="78912" y="215840"/>
                  <a:pt x="79470" y="216003"/>
                </a:cubicBezTo>
                <a:cubicBezTo>
                  <a:pt x="80028" y="216166"/>
                  <a:pt x="80400" y="216387"/>
                  <a:pt x="80586" y="216666"/>
                </a:cubicBezTo>
                <a:cubicBezTo>
                  <a:pt x="80772" y="216945"/>
                  <a:pt x="80865" y="217294"/>
                  <a:pt x="80865" y="217712"/>
                </a:cubicBezTo>
                <a:lnTo>
                  <a:pt x="80865" y="292289"/>
                </a:lnTo>
                <a:lnTo>
                  <a:pt x="95585" y="292289"/>
                </a:lnTo>
                <a:cubicBezTo>
                  <a:pt x="96004" y="292289"/>
                  <a:pt x="96387" y="292417"/>
                  <a:pt x="96736" y="292673"/>
                </a:cubicBezTo>
                <a:cubicBezTo>
                  <a:pt x="97085" y="292929"/>
                  <a:pt x="97387" y="293336"/>
                  <a:pt x="97643" y="293894"/>
                </a:cubicBezTo>
                <a:cubicBezTo>
                  <a:pt x="97899" y="294452"/>
                  <a:pt x="98085" y="295184"/>
                  <a:pt x="98201" y="296091"/>
                </a:cubicBezTo>
                <a:cubicBezTo>
                  <a:pt x="98318" y="296998"/>
                  <a:pt x="98376" y="298126"/>
                  <a:pt x="98376" y="299475"/>
                </a:cubicBezTo>
                <a:cubicBezTo>
                  <a:pt x="98376" y="300777"/>
                  <a:pt x="98306" y="301882"/>
                  <a:pt x="98166" y="302788"/>
                </a:cubicBezTo>
                <a:cubicBezTo>
                  <a:pt x="98027" y="303695"/>
                  <a:pt x="97829" y="304416"/>
                  <a:pt x="97573" y="304951"/>
                </a:cubicBezTo>
                <a:cubicBezTo>
                  <a:pt x="97318" y="305486"/>
                  <a:pt x="97027" y="305870"/>
                  <a:pt x="96701" y="306102"/>
                </a:cubicBezTo>
                <a:cubicBezTo>
                  <a:pt x="96376" y="306335"/>
                  <a:pt x="96004" y="306451"/>
                  <a:pt x="95585" y="306451"/>
                </a:cubicBezTo>
                <a:lnTo>
                  <a:pt x="45774" y="306451"/>
                </a:lnTo>
                <a:cubicBezTo>
                  <a:pt x="45402" y="306451"/>
                  <a:pt x="45053" y="306335"/>
                  <a:pt x="44728" y="306102"/>
                </a:cubicBezTo>
                <a:cubicBezTo>
                  <a:pt x="44402" y="305870"/>
                  <a:pt x="44112" y="305486"/>
                  <a:pt x="43856" y="304951"/>
                </a:cubicBezTo>
                <a:cubicBezTo>
                  <a:pt x="43600" y="304416"/>
                  <a:pt x="43402" y="303695"/>
                  <a:pt x="43263" y="302788"/>
                </a:cubicBezTo>
                <a:cubicBezTo>
                  <a:pt x="43123" y="301882"/>
                  <a:pt x="43053" y="300777"/>
                  <a:pt x="43053" y="299475"/>
                </a:cubicBezTo>
                <a:cubicBezTo>
                  <a:pt x="43053" y="298126"/>
                  <a:pt x="43112" y="296998"/>
                  <a:pt x="43228" y="296091"/>
                </a:cubicBezTo>
                <a:cubicBezTo>
                  <a:pt x="43344" y="295184"/>
                  <a:pt x="43530" y="294452"/>
                  <a:pt x="43786" y="293894"/>
                </a:cubicBezTo>
                <a:cubicBezTo>
                  <a:pt x="44042" y="293336"/>
                  <a:pt x="44332" y="292929"/>
                  <a:pt x="44658" y="292673"/>
                </a:cubicBezTo>
                <a:cubicBezTo>
                  <a:pt x="44984" y="292417"/>
                  <a:pt x="45356" y="292289"/>
                  <a:pt x="45774" y="292289"/>
                </a:cubicBezTo>
                <a:lnTo>
                  <a:pt x="62587" y="292289"/>
                </a:lnTo>
                <a:lnTo>
                  <a:pt x="62587" y="233549"/>
                </a:lnTo>
                <a:lnTo>
                  <a:pt x="48076" y="241571"/>
                </a:lnTo>
                <a:cubicBezTo>
                  <a:pt x="47007" y="242083"/>
                  <a:pt x="46135" y="242397"/>
                  <a:pt x="45460" y="242513"/>
                </a:cubicBezTo>
                <a:cubicBezTo>
                  <a:pt x="44786" y="242629"/>
                  <a:pt x="44251" y="242490"/>
                  <a:pt x="43856" y="242095"/>
                </a:cubicBezTo>
                <a:cubicBezTo>
                  <a:pt x="43460" y="241699"/>
                  <a:pt x="43193" y="241013"/>
                  <a:pt x="43053" y="240037"/>
                </a:cubicBezTo>
                <a:cubicBezTo>
                  <a:pt x="42914" y="239060"/>
                  <a:pt x="42844" y="237688"/>
                  <a:pt x="42844" y="235920"/>
                </a:cubicBezTo>
                <a:cubicBezTo>
                  <a:pt x="42844" y="234804"/>
                  <a:pt x="42867" y="233886"/>
                  <a:pt x="42914" y="233165"/>
                </a:cubicBezTo>
                <a:cubicBezTo>
                  <a:pt x="42960" y="232444"/>
                  <a:pt x="43077" y="231828"/>
                  <a:pt x="43263" y="231316"/>
                </a:cubicBezTo>
                <a:cubicBezTo>
                  <a:pt x="43449" y="230805"/>
                  <a:pt x="43705" y="230386"/>
                  <a:pt x="44030" y="230060"/>
                </a:cubicBezTo>
                <a:cubicBezTo>
                  <a:pt x="44356" y="229735"/>
                  <a:pt x="44798" y="229386"/>
                  <a:pt x="45356" y="229014"/>
                </a:cubicBezTo>
                <a:lnTo>
                  <a:pt x="64750" y="216457"/>
                </a:lnTo>
                <a:cubicBezTo>
                  <a:pt x="64982" y="216271"/>
                  <a:pt x="65273" y="216119"/>
                  <a:pt x="65622" y="216003"/>
                </a:cubicBezTo>
                <a:cubicBezTo>
                  <a:pt x="65971" y="215887"/>
                  <a:pt x="66424" y="215794"/>
                  <a:pt x="66982" y="215724"/>
                </a:cubicBezTo>
                <a:cubicBezTo>
                  <a:pt x="67540" y="215654"/>
                  <a:pt x="68273" y="215608"/>
                  <a:pt x="69180" y="215585"/>
                </a:cubicBezTo>
                <a:cubicBezTo>
                  <a:pt x="70087" y="215561"/>
                  <a:pt x="71261" y="215550"/>
                  <a:pt x="72703" y="215550"/>
                </a:cubicBezTo>
                <a:close/>
                <a:moveTo>
                  <a:pt x="400985" y="214573"/>
                </a:moveTo>
                <a:cubicBezTo>
                  <a:pt x="405682" y="214573"/>
                  <a:pt x="409787" y="215166"/>
                  <a:pt x="413298" y="216352"/>
                </a:cubicBezTo>
                <a:cubicBezTo>
                  <a:pt x="416810" y="217538"/>
                  <a:pt x="419728" y="219189"/>
                  <a:pt x="422054" y="221305"/>
                </a:cubicBezTo>
                <a:cubicBezTo>
                  <a:pt x="424379" y="223421"/>
                  <a:pt x="426111" y="225933"/>
                  <a:pt x="427251" y="228840"/>
                </a:cubicBezTo>
                <a:cubicBezTo>
                  <a:pt x="428390" y="231746"/>
                  <a:pt x="428960" y="234874"/>
                  <a:pt x="428960" y="238223"/>
                </a:cubicBezTo>
                <a:cubicBezTo>
                  <a:pt x="428960" y="241153"/>
                  <a:pt x="428681" y="244036"/>
                  <a:pt x="428123" y="246873"/>
                </a:cubicBezTo>
                <a:cubicBezTo>
                  <a:pt x="427565" y="249710"/>
                  <a:pt x="426402" y="252768"/>
                  <a:pt x="424635" y="256047"/>
                </a:cubicBezTo>
                <a:cubicBezTo>
                  <a:pt x="422867" y="259326"/>
                  <a:pt x="420379" y="262954"/>
                  <a:pt x="417170" y="266930"/>
                </a:cubicBezTo>
                <a:cubicBezTo>
                  <a:pt x="413961" y="270907"/>
                  <a:pt x="409705" y="275523"/>
                  <a:pt x="404403" y="280778"/>
                </a:cubicBezTo>
                <a:lnTo>
                  <a:pt x="393869" y="291592"/>
                </a:lnTo>
                <a:lnTo>
                  <a:pt x="429448" y="291592"/>
                </a:lnTo>
                <a:cubicBezTo>
                  <a:pt x="429914" y="291592"/>
                  <a:pt x="430344" y="291731"/>
                  <a:pt x="430739" y="292010"/>
                </a:cubicBezTo>
                <a:cubicBezTo>
                  <a:pt x="431134" y="292289"/>
                  <a:pt x="431472" y="292719"/>
                  <a:pt x="431751" y="293301"/>
                </a:cubicBezTo>
                <a:cubicBezTo>
                  <a:pt x="432030" y="293882"/>
                  <a:pt x="432239" y="294649"/>
                  <a:pt x="432379" y="295603"/>
                </a:cubicBezTo>
                <a:cubicBezTo>
                  <a:pt x="432518" y="296556"/>
                  <a:pt x="432588" y="297684"/>
                  <a:pt x="432588" y="298986"/>
                </a:cubicBezTo>
                <a:cubicBezTo>
                  <a:pt x="432588" y="300335"/>
                  <a:pt x="432530" y="301486"/>
                  <a:pt x="432413" y="302440"/>
                </a:cubicBezTo>
                <a:cubicBezTo>
                  <a:pt x="432297" y="303393"/>
                  <a:pt x="432123" y="304172"/>
                  <a:pt x="431890" y="304777"/>
                </a:cubicBezTo>
                <a:cubicBezTo>
                  <a:pt x="431658" y="305381"/>
                  <a:pt x="431355" y="305812"/>
                  <a:pt x="430983" y="306067"/>
                </a:cubicBezTo>
                <a:cubicBezTo>
                  <a:pt x="430611" y="306323"/>
                  <a:pt x="430193" y="306451"/>
                  <a:pt x="429728" y="306451"/>
                </a:cubicBezTo>
                <a:lnTo>
                  <a:pt x="377824" y="306451"/>
                </a:lnTo>
                <a:cubicBezTo>
                  <a:pt x="376801" y="306451"/>
                  <a:pt x="375917" y="306358"/>
                  <a:pt x="375173" y="306172"/>
                </a:cubicBezTo>
                <a:cubicBezTo>
                  <a:pt x="374429" y="305986"/>
                  <a:pt x="373824" y="305626"/>
                  <a:pt x="373359" y="305091"/>
                </a:cubicBezTo>
                <a:cubicBezTo>
                  <a:pt x="372894" y="304556"/>
                  <a:pt x="372557" y="303777"/>
                  <a:pt x="372347" y="302754"/>
                </a:cubicBezTo>
                <a:cubicBezTo>
                  <a:pt x="372138" y="301730"/>
                  <a:pt x="372033" y="300405"/>
                  <a:pt x="372033" y="298777"/>
                </a:cubicBezTo>
                <a:cubicBezTo>
                  <a:pt x="372033" y="297242"/>
                  <a:pt x="372103" y="295928"/>
                  <a:pt x="372243" y="294835"/>
                </a:cubicBezTo>
                <a:cubicBezTo>
                  <a:pt x="372382" y="293743"/>
                  <a:pt x="372638" y="292766"/>
                  <a:pt x="373010" y="291905"/>
                </a:cubicBezTo>
                <a:cubicBezTo>
                  <a:pt x="373382" y="291045"/>
                  <a:pt x="373859" y="290208"/>
                  <a:pt x="374440" y="289394"/>
                </a:cubicBezTo>
                <a:cubicBezTo>
                  <a:pt x="375022" y="288580"/>
                  <a:pt x="375777" y="287685"/>
                  <a:pt x="376707" y="286708"/>
                </a:cubicBezTo>
                <a:lnTo>
                  <a:pt x="392334" y="269965"/>
                </a:lnTo>
                <a:cubicBezTo>
                  <a:pt x="395451" y="266709"/>
                  <a:pt x="397962" y="263744"/>
                  <a:pt x="399869" y="261070"/>
                </a:cubicBezTo>
                <a:cubicBezTo>
                  <a:pt x="401776" y="258396"/>
                  <a:pt x="403264" y="255954"/>
                  <a:pt x="404334" y="253745"/>
                </a:cubicBezTo>
                <a:cubicBezTo>
                  <a:pt x="405403" y="251536"/>
                  <a:pt x="406136" y="249501"/>
                  <a:pt x="406531" y="247641"/>
                </a:cubicBezTo>
                <a:cubicBezTo>
                  <a:pt x="406927" y="245780"/>
                  <a:pt x="407124" y="244013"/>
                  <a:pt x="407124" y="242339"/>
                </a:cubicBezTo>
                <a:cubicBezTo>
                  <a:pt x="407124" y="240804"/>
                  <a:pt x="406880" y="239351"/>
                  <a:pt x="406392" y="237979"/>
                </a:cubicBezTo>
                <a:cubicBezTo>
                  <a:pt x="405903" y="236606"/>
                  <a:pt x="405183" y="235409"/>
                  <a:pt x="404229" y="234386"/>
                </a:cubicBezTo>
                <a:cubicBezTo>
                  <a:pt x="403276" y="233363"/>
                  <a:pt x="402078" y="232560"/>
                  <a:pt x="400636" y="231979"/>
                </a:cubicBezTo>
                <a:cubicBezTo>
                  <a:pt x="399194" y="231398"/>
                  <a:pt x="397497" y="231107"/>
                  <a:pt x="395544" y="231107"/>
                </a:cubicBezTo>
                <a:cubicBezTo>
                  <a:pt x="392800" y="231107"/>
                  <a:pt x="390369" y="231456"/>
                  <a:pt x="388253" y="232153"/>
                </a:cubicBezTo>
                <a:cubicBezTo>
                  <a:pt x="386137" y="232851"/>
                  <a:pt x="384277" y="233630"/>
                  <a:pt x="382672" y="234490"/>
                </a:cubicBezTo>
                <a:cubicBezTo>
                  <a:pt x="381068" y="235351"/>
                  <a:pt x="379731" y="236141"/>
                  <a:pt x="378661" y="236862"/>
                </a:cubicBezTo>
                <a:cubicBezTo>
                  <a:pt x="377591" y="237583"/>
                  <a:pt x="376754" y="237944"/>
                  <a:pt x="376149" y="237944"/>
                </a:cubicBezTo>
                <a:cubicBezTo>
                  <a:pt x="375731" y="237944"/>
                  <a:pt x="375370" y="237804"/>
                  <a:pt x="375068" y="237525"/>
                </a:cubicBezTo>
                <a:cubicBezTo>
                  <a:pt x="374766" y="237246"/>
                  <a:pt x="374522" y="236781"/>
                  <a:pt x="374336" y="236130"/>
                </a:cubicBezTo>
                <a:cubicBezTo>
                  <a:pt x="374150" y="235479"/>
                  <a:pt x="373998" y="234607"/>
                  <a:pt x="373882" y="233514"/>
                </a:cubicBezTo>
                <a:cubicBezTo>
                  <a:pt x="373766" y="232421"/>
                  <a:pt x="373708" y="231084"/>
                  <a:pt x="373708" y="229502"/>
                </a:cubicBezTo>
                <a:cubicBezTo>
                  <a:pt x="373708" y="228433"/>
                  <a:pt x="373743" y="227537"/>
                  <a:pt x="373812" y="226816"/>
                </a:cubicBezTo>
                <a:cubicBezTo>
                  <a:pt x="373882" y="226096"/>
                  <a:pt x="373987" y="225468"/>
                  <a:pt x="374126" y="224933"/>
                </a:cubicBezTo>
                <a:cubicBezTo>
                  <a:pt x="374266" y="224398"/>
                  <a:pt x="374452" y="223933"/>
                  <a:pt x="374684" y="223538"/>
                </a:cubicBezTo>
                <a:cubicBezTo>
                  <a:pt x="374917" y="223142"/>
                  <a:pt x="375324" y="222665"/>
                  <a:pt x="375905" y="222107"/>
                </a:cubicBezTo>
                <a:cubicBezTo>
                  <a:pt x="376487" y="221549"/>
                  <a:pt x="377556" y="220840"/>
                  <a:pt x="379114" y="219980"/>
                </a:cubicBezTo>
                <a:cubicBezTo>
                  <a:pt x="380672" y="219119"/>
                  <a:pt x="382591" y="218282"/>
                  <a:pt x="384870" y="217468"/>
                </a:cubicBezTo>
                <a:cubicBezTo>
                  <a:pt x="387149" y="216654"/>
                  <a:pt x="389660" y="215968"/>
                  <a:pt x="392404" y="215410"/>
                </a:cubicBezTo>
                <a:cubicBezTo>
                  <a:pt x="395148" y="214852"/>
                  <a:pt x="398009" y="214573"/>
                  <a:pt x="400985" y="214573"/>
                </a:cubicBezTo>
                <a:close/>
                <a:moveTo>
                  <a:pt x="334240" y="214573"/>
                </a:moveTo>
                <a:cubicBezTo>
                  <a:pt x="338612" y="214573"/>
                  <a:pt x="342484" y="215085"/>
                  <a:pt x="345856" y="216108"/>
                </a:cubicBezTo>
                <a:cubicBezTo>
                  <a:pt x="349228" y="217131"/>
                  <a:pt x="352065" y="218608"/>
                  <a:pt x="354367" y="220538"/>
                </a:cubicBezTo>
                <a:cubicBezTo>
                  <a:pt x="356669" y="222468"/>
                  <a:pt x="358413" y="224840"/>
                  <a:pt x="359599" y="227654"/>
                </a:cubicBezTo>
                <a:cubicBezTo>
                  <a:pt x="360785" y="230467"/>
                  <a:pt x="361378" y="233642"/>
                  <a:pt x="361378" y="237176"/>
                </a:cubicBezTo>
                <a:cubicBezTo>
                  <a:pt x="361378" y="239920"/>
                  <a:pt x="361029" y="242478"/>
                  <a:pt x="360332" y="244850"/>
                </a:cubicBezTo>
                <a:cubicBezTo>
                  <a:pt x="359634" y="247222"/>
                  <a:pt x="358611" y="249338"/>
                  <a:pt x="357262" y="251199"/>
                </a:cubicBezTo>
                <a:cubicBezTo>
                  <a:pt x="355913" y="253059"/>
                  <a:pt x="354227" y="254640"/>
                  <a:pt x="352204" y="255943"/>
                </a:cubicBezTo>
                <a:cubicBezTo>
                  <a:pt x="350181" y="257245"/>
                  <a:pt x="347844" y="258221"/>
                  <a:pt x="345193" y="258873"/>
                </a:cubicBezTo>
                <a:lnTo>
                  <a:pt x="345193" y="259082"/>
                </a:lnTo>
                <a:cubicBezTo>
                  <a:pt x="348356" y="259454"/>
                  <a:pt x="351193" y="260256"/>
                  <a:pt x="353704" y="261489"/>
                </a:cubicBezTo>
                <a:cubicBezTo>
                  <a:pt x="356216" y="262721"/>
                  <a:pt x="358344" y="264268"/>
                  <a:pt x="360088" y="266128"/>
                </a:cubicBezTo>
                <a:cubicBezTo>
                  <a:pt x="361832" y="267988"/>
                  <a:pt x="363169" y="270093"/>
                  <a:pt x="364099" y="272442"/>
                </a:cubicBezTo>
                <a:cubicBezTo>
                  <a:pt x="365029" y="274790"/>
                  <a:pt x="365494" y="277313"/>
                  <a:pt x="365494" y="280011"/>
                </a:cubicBezTo>
                <a:cubicBezTo>
                  <a:pt x="365494" y="284522"/>
                  <a:pt x="364634" y="288522"/>
                  <a:pt x="362913" y="292010"/>
                </a:cubicBezTo>
                <a:cubicBezTo>
                  <a:pt x="361192" y="295498"/>
                  <a:pt x="358797" y="298428"/>
                  <a:pt x="355727" y="300800"/>
                </a:cubicBezTo>
                <a:cubicBezTo>
                  <a:pt x="352658" y="303172"/>
                  <a:pt x="348984" y="304974"/>
                  <a:pt x="344705" y="306207"/>
                </a:cubicBezTo>
                <a:cubicBezTo>
                  <a:pt x="340426" y="307439"/>
                  <a:pt x="335752" y="308056"/>
                  <a:pt x="330682" y="308056"/>
                </a:cubicBezTo>
                <a:cubicBezTo>
                  <a:pt x="327613" y="308056"/>
                  <a:pt x="324729" y="307835"/>
                  <a:pt x="322032" y="307393"/>
                </a:cubicBezTo>
                <a:cubicBezTo>
                  <a:pt x="319334" y="306951"/>
                  <a:pt x="316951" y="306405"/>
                  <a:pt x="314881" y="305753"/>
                </a:cubicBezTo>
                <a:cubicBezTo>
                  <a:pt x="312811" y="305102"/>
                  <a:pt x="311102" y="304428"/>
                  <a:pt x="309753" y="303730"/>
                </a:cubicBezTo>
                <a:cubicBezTo>
                  <a:pt x="308405" y="303033"/>
                  <a:pt x="307521" y="302498"/>
                  <a:pt x="307102" y="302126"/>
                </a:cubicBezTo>
                <a:cubicBezTo>
                  <a:pt x="306684" y="301754"/>
                  <a:pt x="306370" y="301335"/>
                  <a:pt x="306161" y="300870"/>
                </a:cubicBezTo>
                <a:cubicBezTo>
                  <a:pt x="305951" y="300405"/>
                  <a:pt x="305765" y="299858"/>
                  <a:pt x="305603" y="299231"/>
                </a:cubicBezTo>
                <a:cubicBezTo>
                  <a:pt x="305440" y="298603"/>
                  <a:pt x="305323" y="297812"/>
                  <a:pt x="305254" y="296859"/>
                </a:cubicBezTo>
                <a:cubicBezTo>
                  <a:pt x="305184" y="295905"/>
                  <a:pt x="305149" y="294754"/>
                  <a:pt x="305149" y="293405"/>
                </a:cubicBezTo>
                <a:cubicBezTo>
                  <a:pt x="305149" y="291173"/>
                  <a:pt x="305335" y="289627"/>
                  <a:pt x="305707" y="288766"/>
                </a:cubicBezTo>
                <a:cubicBezTo>
                  <a:pt x="306079" y="287906"/>
                  <a:pt x="306637" y="287475"/>
                  <a:pt x="307381" y="287475"/>
                </a:cubicBezTo>
                <a:cubicBezTo>
                  <a:pt x="307847" y="287475"/>
                  <a:pt x="308649" y="287789"/>
                  <a:pt x="309788" y="288417"/>
                </a:cubicBezTo>
                <a:cubicBezTo>
                  <a:pt x="310928" y="289045"/>
                  <a:pt x="312381" y="289720"/>
                  <a:pt x="314149" y="290440"/>
                </a:cubicBezTo>
                <a:cubicBezTo>
                  <a:pt x="315916" y="291161"/>
                  <a:pt x="317986" y="291836"/>
                  <a:pt x="320357" y="292464"/>
                </a:cubicBezTo>
                <a:cubicBezTo>
                  <a:pt x="322729" y="293091"/>
                  <a:pt x="325427" y="293405"/>
                  <a:pt x="328450" y="293405"/>
                </a:cubicBezTo>
                <a:cubicBezTo>
                  <a:pt x="331008" y="293405"/>
                  <a:pt x="333264" y="293103"/>
                  <a:pt x="335217" y="292498"/>
                </a:cubicBezTo>
                <a:cubicBezTo>
                  <a:pt x="337170" y="291894"/>
                  <a:pt x="338833" y="291045"/>
                  <a:pt x="340205" y="289952"/>
                </a:cubicBezTo>
                <a:cubicBezTo>
                  <a:pt x="341577" y="288859"/>
                  <a:pt x="342600" y="287534"/>
                  <a:pt x="343275" y="285976"/>
                </a:cubicBezTo>
                <a:cubicBezTo>
                  <a:pt x="343949" y="284418"/>
                  <a:pt x="344286" y="282685"/>
                  <a:pt x="344286" y="280778"/>
                </a:cubicBezTo>
                <a:cubicBezTo>
                  <a:pt x="344286" y="278685"/>
                  <a:pt x="343879" y="276802"/>
                  <a:pt x="343065" y="275127"/>
                </a:cubicBezTo>
                <a:cubicBezTo>
                  <a:pt x="342251" y="273453"/>
                  <a:pt x="341042" y="272023"/>
                  <a:pt x="339438" y="270837"/>
                </a:cubicBezTo>
                <a:cubicBezTo>
                  <a:pt x="337833" y="269651"/>
                  <a:pt x="335810" y="268732"/>
                  <a:pt x="333368" y="268081"/>
                </a:cubicBezTo>
                <a:cubicBezTo>
                  <a:pt x="330927" y="267430"/>
                  <a:pt x="328055" y="267105"/>
                  <a:pt x="324753" y="267105"/>
                </a:cubicBezTo>
                <a:lnTo>
                  <a:pt x="316939" y="267105"/>
                </a:lnTo>
                <a:cubicBezTo>
                  <a:pt x="316334" y="267105"/>
                  <a:pt x="315823" y="267023"/>
                  <a:pt x="315404" y="266860"/>
                </a:cubicBezTo>
                <a:cubicBezTo>
                  <a:pt x="314986" y="266698"/>
                  <a:pt x="314637" y="266360"/>
                  <a:pt x="314358" y="265849"/>
                </a:cubicBezTo>
                <a:cubicBezTo>
                  <a:pt x="314079" y="265337"/>
                  <a:pt x="313881" y="264628"/>
                  <a:pt x="313765" y="263721"/>
                </a:cubicBezTo>
                <a:cubicBezTo>
                  <a:pt x="313649" y="262814"/>
                  <a:pt x="313590" y="261640"/>
                  <a:pt x="313590" y="260198"/>
                </a:cubicBezTo>
                <a:cubicBezTo>
                  <a:pt x="313590" y="258849"/>
                  <a:pt x="313649" y="257745"/>
                  <a:pt x="313765" y="256884"/>
                </a:cubicBezTo>
                <a:cubicBezTo>
                  <a:pt x="313881" y="256024"/>
                  <a:pt x="314067" y="255361"/>
                  <a:pt x="314323" y="254896"/>
                </a:cubicBezTo>
                <a:cubicBezTo>
                  <a:pt x="314579" y="254431"/>
                  <a:pt x="314904" y="254105"/>
                  <a:pt x="315300" y="253919"/>
                </a:cubicBezTo>
                <a:cubicBezTo>
                  <a:pt x="315695" y="253733"/>
                  <a:pt x="316172" y="253640"/>
                  <a:pt x="316730" y="253640"/>
                </a:cubicBezTo>
                <a:lnTo>
                  <a:pt x="324613" y="253640"/>
                </a:lnTo>
                <a:cubicBezTo>
                  <a:pt x="327311" y="253640"/>
                  <a:pt x="329706" y="253326"/>
                  <a:pt x="331799" y="252699"/>
                </a:cubicBezTo>
                <a:cubicBezTo>
                  <a:pt x="333892" y="252071"/>
                  <a:pt x="335647" y="251175"/>
                  <a:pt x="337066" y="250013"/>
                </a:cubicBezTo>
                <a:cubicBezTo>
                  <a:pt x="338484" y="248850"/>
                  <a:pt x="339566" y="247443"/>
                  <a:pt x="340310" y="245792"/>
                </a:cubicBezTo>
                <a:cubicBezTo>
                  <a:pt x="341054" y="244141"/>
                  <a:pt x="341426" y="242315"/>
                  <a:pt x="341426" y="240316"/>
                </a:cubicBezTo>
                <a:cubicBezTo>
                  <a:pt x="341426" y="238781"/>
                  <a:pt x="341170" y="237327"/>
                  <a:pt x="340659" y="235955"/>
                </a:cubicBezTo>
                <a:cubicBezTo>
                  <a:pt x="340147" y="234583"/>
                  <a:pt x="339391" y="233397"/>
                  <a:pt x="338391" y="232397"/>
                </a:cubicBezTo>
                <a:cubicBezTo>
                  <a:pt x="337391" y="231398"/>
                  <a:pt x="336101" y="230607"/>
                  <a:pt x="334519" y="230026"/>
                </a:cubicBezTo>
                <a:cubicBezTo>
                  <a:pt x="332938" y="229444"/>
                  <a:pt x="331078" y="229153"/>
                  <a:pt x="328938" y="229153"/>
                </a:cubicBezTo>
                <a:cubicBezTo>
                  <a:pt x="326520" y="229153"/>
                  <a:pt x="324241" y="229514"/>
                  <a:pt x="322102" y="230235"/>
                </a:cubicBezTo>
                <a:cubicBezTo>
                  <a:pt x="319962" y="230956"/>
                  <a:pt x="318044" y="231746"/>
                  <a:pt x="316346" y="232607"/>
                </a:cubicBezTo>
                <a:cubicBezTo>
                  <a:pt x="314648" y="233467"/>
                  <a:pt x="313207" y="234269"/>
                  <a:pt x="312021" y="235014"/>
                </a:cubicBezTo>
                <a:cubicBezTo>
                  <a:pt x="310835" y="235758"/>
                  <a:pt x="309963" y="236130"/>
                  <a:pt x="309405" y="236130"/>
                </a:cubicBezTo>
                <a:cubicBezTo>
                  <a:pt x="309033" y="236130"/>
                  <a:pt x="308707" y="236048"/>
                  <a:pt x="308428" y="235886"/>
                </a:cubicBezTo>
                <a:cubicBezTo>
                  <a:pt x="308149" y="235723"/>
                  <a:pt x="307916" y="235409"/>
                  <a:pt x="307730" y="234944"/>
                </a:cubicBezTo>
                <a:cubicBezTo>
                  <a:pt x="307544" y="234479"/>
                  <a:pt x="307405" y="233804"/>
                  <a:pt x="307312" y="232921"/>
                </a:cubicBezTo>
                <a:cubicBezTo>
                  <a:pt x="307219" y="232037"/>
                  <a:pt x="307172" y="230898"/>
                  <a:pt x="307172" y="229502"/>
                </a:cubicBezTo>
                <a:cubicBezTo>
                  <a:pt x="307172" y="228340"/>
                  <a:pt x="307195" y="227374"/>
                  <a:pt x="307242" y="226607"/>
                </a:cubicBezTo>
                <a:cubicBezTo>
                  <a:pt x="307288" y="225840"/>
                  <a:pt x="307381" y="225200"/>
                  <a:pt x="307521" y="224689"/>
                </a:cubicBezTo>
                <a:cubicBezTo>
                  <a:pt x="307661" y="224177"/>
                  <a:pt x="307835" y="223735"/>
                  <a:pt x="308044" y="223363"/>
                </a:cubicBezTo>
                <a:cubicBezTo>
                  <a:pt x="308254" y="222991"/>
                  <a:pt x="308591" y="222584"/>
                  <a:pt x="309056" y="222142"/>
                </a:cubicBezTo>
                <a:cubicBezTo>
                  <a:pt x="309521" y="221700"/>
                  <a:pt x="310474" y="221038"/>
                  <a:pt x="311916" y="220154"/>
                </a:cubicBezTo>
                <a:cubicBezTo>
                  <a:pt x="313358" y="219270"/>
                  <a:pt x="315172" y="218410"/>
                  <a:pt x="317358" y="217573"/>
                </a:cubicBezTo>
                <a:cubicBezTo>
                  <a:pt x="319544" y="216736"/>
                  <a:pt x="322067" y="216026"/>
                  <a:pt x="324927" y="215445"/>
                </a:cubicBezTo>
                <a:cubicBezTo>
                  <a:pt x="327787" y="214864"/>
                  <a:pt x="330892" y="214573"/>
                  <a:pt x="334240" y="214573"/>
                </a:cubicBezTo>
                <a:close/>
                <a:moveTo>
                  <a:pt x="200890" y="214573"/>
                </a:moveTo>
                <a:cubicBezTo>
                  <a:pt x="205262" y="214573"/>
                  <a:pt x="209134" y="215085"/>
                  <a:pt x="212506" y="216108"/>
                </a:cubicBezTo>
                <a:cubicBezTo>
                  <a:pt x="215878" y="217131"/>
                  <a:pt x="218715" y="218608"/>
                  <a:pt x="221017" y="220538"/>
                </a:cubicBezTo>
                <a:cubicBezTo>
                  <a:pt x="223319" y="222468"/>
                  <a:pt x="225063" y="224840"/>
                  <a:pt x="226249" y="227654"/>
                </a:cubicBezTo>
                <a:cubicBezTo>
                  <a:pt x="227435" y="230467"/>
                  <a:pt x="228028" y="233642"/>
                  <a:pt x="228028" y="237176"/>
                </a:cubicBezTo>
                <a:cubicBezTo>
                  <a:pt x="228028" y="239920"/>
                  <a:pt x="227679" y="242478"/>
                  <a:pt x="226982" y="244850"/>
                </a:cubicBezTo>
                <a:cubicBezTo>
                  <a:pt x="226284" y="247222"/>
                  <a:pt x="225261" y="249338"/>
                  <a:pt x="223912" y="251199"/>
                </a:cubicBezTo>
                <a:cubicBezTo>
                  <a:pt x="222563" y="253059"/>
                  <a:pt x="220877" y="254640"/>
                  <a:pt x="218854" y="255943"/>
                </a:cubicBezTo>
                <a:cubicBezTo>
                  <a:pt x="216831" y="257245"/>
                  <a:pt x="214494" y="258221"/>
                  <a:pt x="211843" y="258873"/>
                </a:cubicBezTo>
                <a:lnTo>
                  <a:pt x="211843" y="259082"/>
                </a:lnTo>
                <a:cubicBezTo>
                  <a:pt x="215006" y="259454"/>
                  <a:pt x="217843" y="260256"/>
                  <a:pt x="220354" y="261489"/>
                </a:cubicBezTo>
                <a:cubicBezTo>
                  <a:pt x="222866" y="262721"/>
                  <a:pt x="224994" y="264268"/>
                  <a:pt x="226738" y="266128"/>
                </a:cubicBezTo>
                <a:cubicBezTo>
                  <a:pt x="228482" y="267988"/>
                  <a:pt x="229819" y="270093"/>
                  <a:pt x="230749" y="272442"/>
                </a:cubicBezTo>
                <a:cubicBezTo>
                  <a:pt x="231679" y="274790"/>
                  <a:pt x="232144" y="277313"/>
                  <a:pt x="232144" y="280011"/>
                </a:cubicBezTo>
                <a:cubicBezTo>
                  <a:pt x="232144" y="284522"/>
                  <a:pt x="231284" y="288522"/>
                  <a:pt x="229563" y="292010"/>
                </a:cubicBezTo>
                <a:cubicBezTo>
                  <a:pt x="227842" y="295498"/>
                  <a:pt x="225447" y="298428"/>
                  <a:pt x="222377" y="300800"/>
                </a:cubicBezTo>
                <a:cubicBezTo>
                  <a:pt x="219308" y="303172"/>
                  <a:pt x="215634" y="304974"/>
                  <a:pt x="211355" y="306207"/>
                </a:cubicBezTo>
                <a:cubicBezTo>
                  <a:pt x="207076" y="307439"/>
                  <a:pt x="202402" y="308056"/>
                  <a:pt x="197332" y="308056"/>
                </a:cubicBezTo>
                <a:cubicBezTo>
                  <a:pt x="194263" y="308056"/>
                  <a:pt x="191379" y="307835"/>
                  <a:pt x="188682" y="307393"/>
                </a:cubicBezTo>
                <a:cubicBezTo>
                  <a:pt x="185984" y="306951"/>
                  <a:pt x="183601" y="306405"/>
                  <a:pt x="181531" y="305753"/>
                </a:cubicBezTo>
                <a:cubicBezTo>
                  <a:pt x="179461" y="305102"/>
                  <a:pt x="177752" y="304428"/>
                  <a:pt x="176403" y="303730"/>
                </a:cubicBezTo>
                <a:cubicBezTo>
                  <a:pt x="175055" y="303033"/>
                  <a:pt x="174171" y="302498"/>
                  <a:pt x="173752" y="302126"/>
                </a:cubicBezTo>
                <a:cubicBezTo>
                  <a:pt x="173334" y="301754"/>
                  <a:pt x="173020" y="301335"/>
                  <a:pt x="172811" y="300870"/>
                </a:cubicBezTo>
                <a:cubicBezTo>
                  <a:pt x="172601" y="300405"/>
                  <a:pt x="172415" y="299858"/>
                  <a:pt x="172253" y="299231"/>
                </a:cubicBezTo>
                <a:cubicBezTo>
                  <a:pt x="172090" y="298603"/>
                  <a:pt x="171973" y="297812"/>
                  <a:pt x="171904" y="296859"/>
                </a:cubicBezTo>
                <a:cubicBezTo>
                  <a:pt x="171834" y="295905"/>
                  <a:pt x="171799" y="294754"/>
                  <a:pt x="171799" y="293405"/>
                </a:cubicBezTo>
                <a:cubicBezTo>
                  <a:pt x="171799" y="291173"/>
                  <a:pt x="171985" y="289627"/>
                  <a:pt x="172357" y="288766"/>
                </a:cubicBezTo>
                <a:cubicBezTo>
                  <a:pt x="172729" y="287906"/>
                  <a:pt x="173287" y="287475"/>
                  <a:pt x="174032" y="287475"/>
                </a:cubicBezTo>
                <a:cubicBezTo>
                  <a:pt x="174497" y="287475"/>
                  <a:pt x="175299" y="287789"/>
                  <a:pt x="176438" y="288417"/>
                </a:cubicBezTo>
                <a:cubicBezTo>
                  <a:pt x="177578" y="289045"/>
                  <a:pt x="179031" y="289720"/>
                  <a:pt x="180799" y="290440"/>
                </a:cubicBezTo>
                <a:cubicBezTo>
                  <a:pt x="182566" y="291161"/>
                  <a:pt x="184636" y="291836"/>
                  <a:pt x="187007" y="292464"/>
                </a:cubicBezTo>
                <a:cubicBezTo>
                  <a:pt x="189379" y="293091"/>
                  <a:pt x="192077" y="293405"/>
                  <a:pt x="195100" y="293405"/>
                </a:cubicBezTo>
                <a:cubicBezTo>
                  <a:pt x="197658" y="293405"/>
                  <a:pt x="199914" y="293103"/>
                  <a:pt x="201867" y="292498"/>
                </a:cubicBezTo>
                <a:cubicBezTo>
                  <a:pt x="203820" y="291894"/>
                  <a:pt x="205483" y="291045"/>
                  <a:pt x="206855" y="289952"/>
                </a:cubicBezTo>
                <a:cubicBezTo>
                  <a:pt x="208227" y="288859"/>
                  <a:pt x="209250" y="287534"/>
                  <a:pt x="209925" y="285976"/>
                </a:cubicBezTo>
                <a:cubicBezTo>
                  <a:pt x="210599" y="284418"/>
                  <a:pt x="210936" y="282685"/>
                  <a:pt x="210936" y="280778"/>
                </a:cubicBezTo>
                <a:cubicBezTo>
                  <a:pt x="210936" y="278685"/>
                  <a:pt x="210529" y="276802"/>
                  <a:pt x="209715" y="275127"/>
                </a:cubicBezTo>
                <a:cubicBezTo>
                  <a:pt x="208901" y="273453"/>
                  <a:pt x="207692" y="272023"/>
                  <a:pt x="206088" y="270837"/>
                </a:cubicBezTo>
                <a:cubicBezTo>
                  <a:pt x="204483" y="269651"/>
                  <a:pt x="202460" y="268732"/>
                  <a:pt x="200018" y="268081"/>
                </a:cubicBezTo>
                <a:cubicBezTo>
                  <a:pt x="197577" y="267430"/>
                  <a:pt x="194705" y="267105"/>
                  <a:pt x="191403" y="267105"/>
                </a:cubicBezTo>
                <a:lnTo>
                  <a:pt x="183589" y="267105"/>
                </a:lnTo>
                <a:cubicBezTo>
                  <a:pt x="182984" y="267105"/>
                  <a:pt x="182473" y="267023"/>
                  <a:pt x="182054" y="266860"/>
                </a:cubicBezTo>
                <a:cubicBezTo>
                  <a:pt x="181636" y="266698"/>
                  <a:pt x="181287" y="266360"/>
                  <a:pt x="181008" y="265849"/>
                </a:cubicBezTo>
                <a:cubicBezTo>
                  <a:pt x="180729" y="265337"/>
                  <a:pt x="180531" y="264628"/>
                  <a:pt x="180415" y="263721"/>
                </a:cubicBezTo>
                <a:cubicBezTo>
                  <a:pt x="180299" y="262814"/>
                  <a:pt x="180240" y="261640"/>
                  <a:pt x="180240" y="260198"/>
                </a:cubicBezTo>
                <a:cubicBezTo>
                  <a:pt x="180240" y="258849"/>
                  <a:pt x="180299" y="257745"/>
                  <a:pt x="180415" y="256884"/>
                </a:cubicBezTo>
                <a:cubicBezTo>
                  <a:pt x="180531" y="256024"/>
                  <a:pt x="180717" y="255361"/>
                  <a:pt x="180973" y="254896"/>
                </a:cubicBezTo>
                <a:cubicBezTo>
                  <a:pt x="181229" y="254431"/>
                  <a:pt x="181554" y="254105"/>
                  <a:pt x="181950" y="253919"/>
                </a:cubicBezTo>
                <a:cubicBezTo>
                  <a:pt x="182345" y="253733"/>
                  <a:pt x="182822" y="253640"/>
                  <a:pt x="183380" y="253640"/>
                </a:cubicBezTo>
                <a:lnTo>
                  <a:pt x="191263" y="253640"/>
                </a:lnTo>
                <a:cubicBezTo>
                  <a:pt x="193961" y="253640"/>
                  <a:pt x="196356" y="253326"/>
                  <a:pt x="198449" y="252699"/>
                </a:cubicBezTo>
                <a:cubicBezTo>
                  <a:pt x="200542" y="252071"/>
                  <a:pt x="202297" y="251175"/>
                  <a:pt x="203716" y="250013"/>
                </a:cubicBezTo>
                <a:cubicBezTo>
                  <a:pt x="205134" y="248850"/>
                  <a:pt x="206216" y="247443"/>
                  <a:pt x="206960" y="245792"/>
                </a:cubicBezTo>
                <a:cubicBezTo>
                  <a:pt x="207704" y="244141"/>
                  <a:pt x="208076" y="242315"/>
                  <a:pt x="208076" y="240316"/>
                </a:cubicBezTo>
                <a:cubicBezTo>
                  <a:pt x="208076" y="238781"/>
                  <a:pt x="207820" y="237327"/>
                  <a:pt x="207309" y="235955"/>
                </a:cubicBezTo>
                <a:cubicBezTo>
                  <a:pt x="206797" y="234583"/>
                  <a:pt x="206041" y="233397"/>
                  <a:pt x="205041" y="232397"/>
                </a:cubicBezTo>
                <a:cubicBezTo>
                  <a:pt x="204041" y="231398"/>
                  <a:pt x="202751" y="230607"/>
                  <a:pt x="201169" y="230026"/>
                </a:cubicBezTo>
                <a:cubicBezTo>
                  <a:pt x="199588" y="229444"/>
                  <a:pt x="197728" y="229153"/>
                  <a:pt x="195588" y="229153"/>
                </a:cubicBezTo>
                <a:cubicBezTo>
                  <a:pt x="193170" y="229153"/>
                  <a:pt x="190891" y="229514"/>
                  <a:pt x="188752" y="230235"/>
                </a:cubicBezTo>
                <a:cubicBezTo>
                  <a:pt x="186612" y="230956"/>
                  <a:pt x="184694" y="231746"/>
                  <a:pt x="182996" y="232607"/>
                </a:cubicBezTo>
                <a:cubicBezTo>
                  <a:pt x="181299" y="233467"/>
                  <a:pt x="179857" y="234269"/>
                  <a:pt x="178671" y="235014"/>
                </a:cubicBezTo>
                <a:cubicBezTo>
                  <a:pt x="177485" y="235758"/>
                  <a:pt x="176613" y="236130"/>
                  <a:pt x="176055" y="236130"/>
                </a:cubicBezTo>
                <a:cubicBezTo>
                  <a:pt x="175683" y="236130"/>
                  <a:pt x="175357" y="236048"/>
                  <a:pt x="175078" y="235886"/>
                </a:cubicBezTo>
                <a:cubicBezTo>
                  <a:pt x="174799" y="235723"/>
                  <a:pt x="174566" y="235409"/>
                  <a:pt x="174380" y="234944"/>
                </a:cubicBezTo>
                <a:cubicBezTo>
                  <a:pt x="174194" y="234479"/>
                  <a:pt x="174055" y="233804"/>
                  <a:pt x="173962" y="232921"/>
                </a:cubicBezTo>
                <a:cubicBezTo>
                  <a:pt x="173869" y="232037"/>
                  <a:pt x="173822" y="230898"/>
                  <a:pt x="173822" y="229502"/>
                </a:cubicBezTo>
                <a:cubicBezTo>
                  <a:pt x="173822" y="228340"/>
                  <a:pt x="173846" y="227374"/>
                  <a:pt x="173892" y="226607"/>
                </a:cubicBezTo>
                <a:cubicBezTo>
                  <a:pt x="173938" y="225840"/>
                  <a:pt x="174032" y="225200"/>
                  <a:pt x="174171" y="224689"/>
                </a:cubicBezTo>
                <a:cubicBezTo>
                  <a:pt x="174311" y="224177"/>
                  <a:pt x="174485" y="223735"/>
                  <a:pt x="174694" y="223363"/>
                </a:cubicBezTo>
                <a:cubicBezTo>
                  <a:pt x="174904" y="222991"/>
                  <a:pt x="175241" y="222584"/>
                  <a:pt x="175706" y="222142"/>
                </a:cubicBezTo>
                <a:cubicBezTo>
                  <a:pt x="176171" y="221700"/>
                  <a:pt x="177124" y="221038"/>
                  <a:pt x="178566" y="220154"/>
                </a:cubicBezTo>
                <a:cubicBezTo>
                  <a:pt x="180008" y="219270"/>
                  <a:pt x="181822" y="218410"/>
                  <a:pt x="184008" y="217573"/>
                </a:cubicBezTo>
                <a:cubicBezTo>
                  <a:pt x="186194" y="216736"/>
                  <a:pt x="188717" y="216026"/>
                  <a:pt x="191577" y="215445"/>
                </a:cubicBezTo>
                <a:cubicBezTo>
                  <a:pt x="194437" y="214864"/>
                  <a:pt x="197542" y="214573"/>
                  <a:pt x="200890" y="214573"/>
                </a:cubicBezTo>
                <a:close/>
                <a:moveTo>
                  <a:pt x="3068486" y="214573"/>
                </a:moveTo>
                <a:cubicBezTo>
                  <a:pt x="3073183" y="214573"/>
                  <a:pt x="3077288" y="215166"/>
                  <a:pt x="3080799" y="216352"/>
                </a:cubicBezTo>
                <a:cubicBezTo>
                  <a:pt x="3084310" y="217538"/>
                  <a:pt x="3087229" y="219189"/>
                  <a:pt x="3089554" y="221305"/>
                </a:cubicBezTo>
                <a:cubicBezTo>
                  <a:pt x="3091880" y="223421"/>
                  <a:pt x="3093612" y="225933"/>
                  <a:pt x="3094752" y="228840"/>
                </a:cubicBezTo>
                <a:cubicBezTo>
                  <a:pt x="3095891" y="231746"/>
                  <a:pt x="3096461" y="234874"/>
                  <a:pt x="3096461" y="238223"/>
                </a:cubicBezTo>
                <a:cubicBezTo>
                  <a:pt x="3096461" y="241153"/>
                  <a:pt x="3096182" y="244036"/>
                  <a:pt x="3095624" y="246873"/>
                </a:cubicBezTo>
                <a:cubicBezTo>
                  <a:pt x="3095066" y="249710"/>
                  <a:pt x="3093903" y="252768"/>
                  <a:pt x="3092136" y="256047"/>
                </a:cubicBezTo>
                <a:cubicBezTo>
                  <a:pt x="3090368" y="259326"/>
                  <a:pt x="3087880" y="262954"/>
                  <a:pt x="3084671" y="266930"/>
                </a:cubicBezTo>
                <a:cubicBezTo>
                  <a:pt x="3081462" y="270907"/>
                  <a:pt x="3077206" y="275523"/>
                  <a:pt x="3071904" y="280778"/>
                </a:cubicBezTo>
                <a:lnTo>
                  <a:pt x="3061370" y="291592"/>
                </a:lnTo>
                <a:lnTo>
                  <a:pt x="3096949" y="291592"/>
                </a:lnTo>
                <a:cubicBezTo>
                  <a:pt x="3097414" y="291592"/>
                  <a:pt x="3097845" y="291731"/>
                  <a:pt x="3098240" y="292010"/>
                </a:cubicBezTo>
                <a:cubicBezTo>
                  <a:pt x="3098635" y="292289"/>
                  <a:pt x="3098972" y="292719"/>
                  <a:pt x="3099251" y="293301"/>
                </a:cubicBezTo>
                <a:cubicBezTo>
                  <a:pt x="3099530" y="293882"/>
                  <a:pt x="3099740" y="294649"/>
                  <a:pt x="3099879" y="295603"/>
                </a:cubicBezTo>
                <a:cubicBezTo>
                  <a:pt x="3100019" y="296556"/>
                  <a:pt x="3100089" y="297684"/>
                  <a:pt x="3100089" y="298986"/>
                </a:cubicBezTo>
                <a:cubicBezTo>
                  <a:pt x="3100089" y="300335"/>
                  <a:pt x="3100030" y="301486"/>
                  <a:pt x="3099914" y="302440"/>
                </a:cubicBezTo>
                <a:cubicBezTo>
                  <a:pt x="3099798" y="303393"/>
                  <a:pt x="3099624" y="304172"/>
                  <a:pt x="3099391" y="304777"/>
                </a:cubicBezTo>
                <a:cubicBezTo>
                  <a:pt x="3099158" y="305381"/>
                  <a:pt x="3098856" y="305812"/>
                  <a:pt x="3098484" y="306067"/>
                </a:cubicBezTo>
                <a:cubicBezTo>
                  <a:pt x="3098112" y="306323"/>
                  <a:pt x="3097693" y="306451"/>
                  <a:pt x="3097228" y="306451"/>
                </a:cubicBezTo>
                <a:lnTo>
                  <a:pt x="3045324" y="306451"/>
                </a:lnTo>
                <a:cubicBezTo>
                  <a:pt x="3044301" y="306451"/>
                  <a:pt x="3043418" y="306358"/>
                  <a:pt x="3042674" y="306172"/>
                </a:cubicBezTo>
                <a:cubicBezTo>
                  <a:pt x="3041929" y="305986"/>
                  <a:pt x="3041325" y="305626"/>
                  <a:pt x="3040860" y="305091"/>
                </a:cubicBezTo>
                <a:cubicBezTo>
                  <a:pt x="3040395" y="304556"/>
                  <a:pt x="3040057" y="303777"/>
                  <a:pt x="3039848" y="302754"/>
                </a:cubicBezTo>
                <a:cubicBezTo>
                  <a:pt x="3039639" y="301730"/>
                  <a:pt x="3039534" y="300405"/>
                  <a:pt x="3039534" y="298777"/>
                </a:cubicBezTo>
                <a:cubicBezTo>
                  <a:pt x="3039534" y="297242"/>
                  <a:pt x="3039604" y="295928"/>
                  <a:pt x="3039743" y="294835"/>
                </a:cubicBezTo>
                <a:cubicBezTo>
                  <a:pt x="3039883" y="293743"/>
                  <a:pt x="3040139" y="292766"/>
                  <a:pt x="3040511" y="291905"/>
                </a:cubicBezTo>
                <a:cubicBezTo>
                  <a:pt x="3040883" y="291045"/>
                  <a:pt x="3041360" y="290208"/>
                  <a:pt x="3041941" y="289394"/>
                </a:cubicBezTo>
                <a:cubicBezTo>
                  <a:pt x="3042522" y="288580"/>
                  <a:pt x="3043278" y="287685"/>
                  <a:pt x="3044208" y="286708"/>
                </a:cubicBezTo>
                <a:lnTo>
                  <a:pt x="3059835" y="269965"/>
                </a:lnTo>
                <a:cubicBezTo>
                  <a:pt x="3062951" y="266709"/>
                  <a:pt x="3065463" y="263744"/>
                  <a:pt x="3067370" y="261070"/>
                </a:cubicBezTo>
                <a:cubicBezTo>
                  <a:pt x="3069277" y="258396"/>
                  <a:pt x="3070765" y="255954"/>
                  <a:pt x="3071834" y="253745"/>
                </a:cubicBezTo>
                <a:cubicBezTo>
                  <a:pt x="3072904" y="251536"/>
                  <a:pt x="3073637" y="249501"/>
                  <a:pt x="3074032" y="247641"/>
                </a:cubicBezTo>
                <a:cubicBezTo>
                  <a:pt x="3074427" y="245780"/>
                  <a:pt x="3074625" y="244013"/>
                  <a:pt x="3074625" y="242339"/>
                </a:cubicBezTo>
                <a:cubicBezTo>
                  <a:pt x="3074625" y="240804"/>
                  <a:pt x="3074381" y="239351"/>
                  <a:pt x="3073892" y="237979"/>
                </a:cubicBezTo>
                <a:cubicBezTo>
                  <a:pt x="3073404" y="236606"/>
                  <a:pt x="3072683" y="235409"/>
                  <a:pt x="3071730" y="234386"/>
                </a:cubicBezTo>
                <a:cubicBezTo>
                  <a:pt x="3070776" y="233363"/>
                  <a:pt x="3069579" y="232560"/>
                  <a:pt x="3068137" y="231979"/>
                </a:cubicBezTo>
                <a:cubicBezTo>
                  <a:pt x="3066695" y="231398"/>
                  <a:pt x="3064998" y="231107"/>
                  <a:pt x="3063044" y="231107"/>
                </a:cubicBezTo>
                <a:cubicBezTo>
                  <a:pt x="3060300" y="231107"/>
                  <a:pt x="3057870" y="231456"/>
                  <a:pt x="3055754" y="232153"/>
                </a:cubicBezTo>
                <a:cubicBezTo>
                  <a:pt x="3053638" y="232851"/>
                  <a:pt x="3051778" y="233630"/>
                  <a:pt x="3050173" y="234490"/>
                </a:cubicBezTo>
                <a:cubicBezTo>
                  <a:pt x="3048568" y="235351"/>
                  <a:pt x="3047231" y="236141"/>
                  <a:pt x="3046162" y="236862"/>
                </a:cubicBezTo>
                <a:cubicBezTo>
                  <a:pt x="3045092" y="237583"/>
                  <a:pt x="3044255" y="237944"/>
                  <a:pt x="3043650" y="237944"/>
                </a:cubicBezTo>
                <a:cubicBezTo>
                  <a:pt x="3043232" y="237944"/>
                  <a:pt x="3042871" y="237804"/>
                  <a:pt x="3042569" y="237525"/>
                </a:cubicBezTo>
                <a:cubicBezTo>
                  <a:pt x="3042267" y="237246"/>
                  <a:pt x="3042022" y="236781"/>
                  <a:pt x="3041836" y="236130"/>
                </a:cubicBezTo>
                <a:cubicBezTo>
                  <a:pt x="3041650" y="235479"/>
                  <a:pt x="3041499" y="234607"/>
                  <a:pt x="3041383" y="233514"/>
                </a:cubicBezTo>
                <a:cubicBezTo>
                  <a:pt x="3041267" y="232421"/>
                  <a:pt x="3041208" y="231084"/>
                  <a:pt x="3041208" y="229502"/>
                </a:cubicBezTo>
                <a:cubicBezTo>
                  <a:pt x="3041208" y="228433"/>
                  <a:pt x="3041243" y="227537"/>
                  <a:pt x="3041313" y="226816"/>
                </a:cubicBezTo>
                <a:cubicBezTo>
                  <a:pt x="3041383" y="226096"/>
                  <a:pt x="3041488" y="225468"/>
                  <a:pt x="3041627" y="224933"/>
                </a:cubicBezTo>
                <a:cubicBezTo>
                  <a:pt x="3041767" y="224398"/>
                  <a:pt x="3041953" y="223933"/>
                  <a:pt x="3042185" y="223538"/>
                </a:cubicBezTo>
                <a:cubicBezTo>
                  <a:pt x="3042418" y="223142"/>
                  <a:pt x="3042825" y="222665"/>
                  <a:pt x="3043406" y="222107"/>
                </a:cubicBezTo>
                <a:cubicBezTo>
                  <a:pt x="3043987" y="221549"/>
                  <a:pt x="3045057" y="220840"/>
                  <a:pt x="3046615" y="219980"/>
                </a:cubicBezTo>
                <a:cubicBezTo>
                  <a:pt x="3048173" y="219119"/>
                  <a:pt x="3050092" y="218282"/>
                  <a:pt x="3052371" y="217468"/>
                </a:cubicBezTo>
                <a:cubicBezTo>
                  <a:pt x="3054650" y="216654"/>
                  <a:pt x="3057161" y="215968"/>
                  <a:pt x="3059905" y="215410"/>
                </a:cubicBezTo>
                <a:cubicBezTo>
                  <a:pt x="3062649" y="214852"/>
                  <a:pt x="3065509" y="214573"/>
                  <a:pt x="3068486" y="214573"/>
                </a:cubicBezTo>
                <a:close/>
                <a:moveTo>
                  <a:pt x="203751" y="68089"/>
                </a:moveTo>
                <a:cubicBezTo>
                  <a:pt x="200914" y="68089"/>
                  <a:pt x="198495" y="68298"/>
                  <a:pt x="196495" y="68717"/>
                </a:cubicBezTo>
                <a:cubicBezTo>
                  <a:pt x="194495" y="69135"/>
                  <a:pt x="192868" y="69763"/>
                  <a:pt x="191612" y="70600"/>
                </a:cubicBezTo>
                <a:cubicBezTo>
                  <a:pt x="190356" y="71438"/>
                  <a:pt x="189438" y="72449"/>
                  <a:pt x="188856" y="73635"/>
                </a:cubicBezTo>
                <a:cubicBezTo>
                  <a:pt x="188275" y="74821"/>
                  <a:pt x="187984" y="76181"/>
                  <a:pt x="187984" y="77716"/>
                </a:cubicBezTo>
                <a:cubicBezTo>
                  <a:pt x="187984" y="80321"/>
                  <a:pt x="188810" y="82367"/>
                  <a:pt x="190461" y="83855"/>
                </a:cubicBezTo>
                <a:cubicBezTo>
                  <a:pt x="192112" y="85344"/>
                  <a:pt x="194402" y="86088"/>
                  <a:pt x="197332" y="86088"/>
                </a:cubicBezTo>
                <a:cubicBezTo>
                  <a:pt x="199797" y="86088"/>
                  <a:pt x="202065" y="85460"/>
                  <a:pt x="204134" y="84204"/>
                </a:cubicBezTo>
                <a:cubicBezTo>
                  <a:pt x="206204" y="82948"/>
                  <a:pt x="208308" y="81111"/>
                  <a:pt x="210448" y="78693"/>
                </a:cubicBezTo>
                <a:lnTo>
                  <a:pt x="210448" y="68089"/>
                </a:lnTo>
                <a:close/>
                <a:moveTo>
                  <a:pt x="3040748" y="43183"/>
                </a:moveTo>
                <a:cubicBezTo>
                  <a:pt x="3038469" y="43183"/>
                  <a:pt x="3036504" y="43753"/>
                  <a:pt x="3034853" y="44893"/>
                </a:cubicBezTo>
                <a:cubicBezTo>
                  <a:pt x="3033202" y="46032"/>
                  <a:pt x="3031876" y="47555"/>
                  <a:pt x="3030877" y="49462"/>
                </a:cubicBezTo>
                <a:cubicBezTo>
                  <a:pt x="3029877" y="51369"/>
                  <a:pt x="3029132" y="53497"/>
                  <a:pt x="3028644" y="55845"/>
                </a:cubicBezTo>
                <a:cubicBezTo>
                  <a:pt x="3028156" y="58194"/>
                  <a:pt x="3027912" y="60601"/>
                  <a:pt x="3027912" y="63066"/>
                </a:cubicBezTo>
                <a:cubicBezTo>
                  <a:pt x="3027912" y="65670"/>
                  <a:pt x="3028121" y="68205"/>
                  <a:pt x="3028539" y="70670"/>
                </a:cubicBezTo>
                <a:cubicBezTo>
                  <a:pt x="3028958" y="73135"/>
                  <a:pt x="3029644" y="75333"/>
                  <a:pt x="3030598" y="77263"/>
                </a:cubicBezTo>
                <a:cubicBezTo>
                  <a:pt x="3031551" y="79193"/>
                  <a:pt x="3032818" y="80739"/>
                  <a:pt x="3034400" y="81902"/>
                </a:cubicBezTo>
                <a:cubicBezTo>
                  <a:pt x="3035981" y="83065"/>
                  <a:pt x="3037981" y="83646"/>
                  <a:pt x="3040399" y="83646"/>
                </a:cubicBezTo>
                <a:cubicBezTo>
                  <a:pt x="3041608" y="83646"/>
                  <a:pt x="3042783" y="83472"/>
                  <a:pt x="3043922" y="83123"/>
                </a:cubicBezTo>
                <a:cubicBezTo>
                  <a:pt x="3045062" y="82774"/>
                  <a:pt x="3046224" y="82204"/>
                  <a:pt x="3047410" y="81414"/>
                </a:cubicBezTo>
                <a:cubicBezTo>
                  <a:pt x="3048596" y="80623"/>
                  <a:pt x="3049817" y="79588"/>
                  <a:pt x="3051073" y="78309"/>
                </a:cubicBezTo>
                <a:cubicBezTo>
                  <a:pt x="3052329" y="77030"/>
                  <a:pt x="3053701" y="75461"/>
                  <a:pt x="3055189" y="73600"/>
                </a:cubicBezTo>
                <a:lnTo>
                  <a:pt x="3055189" y="52950"/>
                </a:lnTo>
                <a:cubicBezTo>
                  <a:pt x="3052678" y="49788"/>
                  <a:pt x="3050271" y="47369"/>
                  <a:pt x="3047968" y="45695"/>
                </a:cubicBezTo>
                <a:cubicBezTo>
                  <a:pt x="3045666" y="44021"/>
                  <a:pt x="3043260" y="43183"/>
                  <a:pt x="3040748" y="43183"/>
                </a:cubicBezTo>
                <a:close/>
                <a:moveTo>
                  <a:pt x="1581995" y="42207"/>
                </a:moveTo>
                <a:cubicBezTo>
                  <a:pt x="1579390" y="42207"/>
                  <a:pt x="1577111" y="42683"/>
                  <a:pt x="1575158" y="43637"/>
                </a:cubicBezTo>
                <a:cubicBezTo>
                  <a:pt x="1573204" y="44590"/>
                  <a:pt x="1571600" y="45986"/>
                  <a:pt x="1570344" y="47823"/>
                </a:cubicBezTo>
                <a:cubicBezTo>
                  <a:pt x="1569088" y="49660"/>
                  <a:pt x="1568147" y="51869"/>
                  <a:pt x="1567519" y="54450"/>
                </a:cubicBezTo>
                <a:cubicBezTo>
                  <a:pt x="1566891" y="57031"/>
                  <a:pt x="1566577" y="59973"/>
                  <a:pt x="1566577" y="63275"/>
                </a:cubicBezTo>
                <a:cubicBezTo>
                  <a:pt x="1566577" y="66345"/>
                  <a:pt x="1566833" y="69170"/>
                  <a:pt x="1567344" y="71751"/>
                </a:cubicBezTo>
                <a:cubicBezTo>
                  <a:pt x="1567856" y="74333"/>
                  <a:pt x="1568681" y="76577"/>
                  <a:pt x="1569821" y="78484"/>
                </a:cubicBezTo>
                <a:cubicBezTo>
                  <a:pt x="1570960" y="80390"/>
                  <a:pt x="1572507" y="81867"/>
                  <a:pt x="1574460" y="82914"/>
                </a:cubicBezTo>
                <a:cubicBezTo>
                  <a:pt x="1576413" y="83960"/>
                  <a:pt x="1578832" y="84483"/>
                  <a:pt x="1581715" y="84483"/>
                </a:cubicBezTo>
                <a:cubicBezTo>
                  <a:pt x="1584366" y="84483"/>
                  <a:pt x="1586669" y="84007"/>
                  <a:pt x="1588622" y="83053"/>
                </a:cubicBezTo>
                <a:cubicBezTo>
                  <a:pt x="1590575" y="82100"/>
                  <a:pt x="1592180" y="80716"/>
                  <a:pt x="1593436" y="78902"/>
                </a:cubicBezTo>
                <a:cubicBezTo>
                  <a:pt x="1594691" y="77088"/>
                  <a:pt x="1595622" y="74891"/>
                  <a:pt x="1596226" y="72310"/>
                </a:cubicBezTo>
                <a:cubicBezTo>
                  <a:pt x="1596831" y="69728"/>
                  <a:pt x="1597133" y="66787"/>
                  <a:pt x="1597133" y="63485"/>
                </a:cubicBezTo>
                <a:cubicBezTo>
                  <a:pt x="1597133" y="60415"/>
                  <a:pt x="1596889" y="57590"/>
                  <a:pt x="1596401" y="55008"/>
                </a:cubicBezTo>
                <a:cubicBezTo>
                  <a:pt x="1595912" y="52427"/>
                  <a:pt x="1595087" y="50183"/>
                  <a:pt x="1593924" y="48276"/>
                </a:cubicBezTo>
                <a:cubicBezTo>
                  <a:pt x="1592761" y="46369"/>
                  <a:pt x="1591215" y="44881"/>
                  <a:pt x="1589285" y="43811"/>
                </a:cubicBezTo>
                <a:cubicBezTo>
                  <a:pt x="1587355" y="42742"/>
                  <a:pt x="1584925" y="42207"/>
                  <a:pt x="1581995" y="42207"/>
                </a:cubicBezTo>
                <a:close/>
                <a:moveTo>
                  <a:pt x="2967129" y="42207"/>
                </a:moveTo>
                <a:cubicBezTo>
                  <a:pt x="2964525" y="42207"/>
                  <a:pt x="2962246" y="42683"/>
                  <a:pt x="2960292" y="43637"/>
                </a:cubicBezTo>
                <a:cubicBezTo>
                  <a:pt x="2958339" y="44590"/>
                  <a:pt x="2956735" y="45986"/>
                  <a:pt x="2955479" y="47823"/>
                </a:cubicBezTo>
                <a:cubicBezTo>
                  <a:pt x="2954223" y="49660"/>
                  <a:pt x="2953281" y="51869"/>
                  <a:pt x="2952653" y="54450"/>
                </a:cubicBezTo>
                <a:cubicBezTo>
                  <a:pt x="2952026" y="57031"/>
                  <a:pt x="2951712" y="59973"/>
                  <a:pt x="2951712" y="63275"/>
                </a:cubicBezTo>
                <a:cubicBezTo>
                  <a:pt x="2951712" y="66345"/>
                  <a:pt x="2951967" y="69170"/>
                  <a:pt x="2952479" y="71751"/>
                </a:cubicBezTo>
                <a:cubicBezTo>
                  <a:pt x="2952991" y="74333"/>
                  <a:pt x="2953816" y="76577"/>
                  <a:pt x="2954956" y="78484"/>
                </a:cubicBezTo>
                <a:cubicBezTo>
                  <a:pt x="2956095" y="80390"/>
                  <a:pt x="2957642" y="81867"/>
                  <a:pt x="2959595" y="82914"/>
                </a:cubicBezTo>
                <a:cubicBezTo>
                  <a:pt x="2961548" y="83960"/>
                  <a:pt x="2963967" y="84483"/>
                  <a:pt x="2966850" y="84483"/>
                </a:cubicBezTo>
                <a:cubicBezTo>
                  <a:pt x="2969501" y="84483"/>
                  <a:pt x="2971803" y="84007"/>
                  <a:pt x="2973757" y="83053"/>
                </a:cubicBezTo>
                <a:cubicBezTo>
                  <a:pt x="2975710" y="82100"/>
                  <a:pt x="2977315" y="80716"/>
                  <a:pt x="2978570" y="78902"/>
                </a:cubicBezTo>
                <a:cubicBezTo>
                  <a:pt x="2979826" y="77088"/>
                  <a:pt x="2980756" y="74891"/>
                  <a:pt x="2981361" y="72310"/>
                </a:cubicBezTo>
                <a:cubicBezTo>
                  <a:pt x="2981966" y="69728"/>
                  <a:pt x="2982268" y="66787"/>
                  <a:pt x="2982268" y="63485"/>
                </a:cubicBezTo>
                <a:cubicBezTo>
                  <a:pt x="2982268" y="60415"/>
                  <a:pt x="2982024" y="57590"/>
                  <a:pt x="2981535" y="55008"/>
                </a:cubicBezTo>
                <a:cubicBezTo>
                  <a:pt x="2981047" y="52427"/>
                  <a:pt x="2980222" y="50183"/>
                  <a:pt x="2979059" y="48276"/>
                </a:cubicBezTo>
                <a:cubicBezTo>
                  <a:pt x="2977896" y="46369"/>
                  <a:pt x="2976350" y="44881"/>
                  <a:pt x="2974420" y="43811"/>
                </a:cubicBezTo>
                <a:cubicBezTo>
                  <a:pt x="2972489" y="42742"/>
                  <a:pt x="2970059" y="42207"/>
                  <a:pt x="2967129" y="42207"/>
                </a:cubicBezTo>
                <a:close/>
                <a:moveTo>
                  <a:pt x="1877800" y="29510"/>
                </a:moveTo>
                <a:cubicBezTo>
                  <a:pt x="1879800" y="29510"/>
                  <a:pt x="1881381" y="29545"/>
                  <a:pt x="1882544" y="29614"/>
                </a:cubicBezTo>
                <a:cubicBezTo>
                  <a:pt x="1883706" y="29684"/>
                  <a:pt x="1884613" y="29859"/>
                  <a:pt x="1885264" y="30138"/>
                </a:cubicBezTo>
                <a:cubicBezTo>
                  <a:pt x="1885915" y="30417"/>
                  <a:pt x="1886404" y="30847"/>
                  <a:pt x="1886729" y="31428"/>
                </a:cubicBezTo>
                <a:cubicBezTo>
                  <a:pt x="1887055" y="32010"/>
                  <a:pt x="1887380" y="32835"/>
                  <a:pt x="1887706" y="33905"/>
                </a:cubicBezTo>
                <a:lnTo>
                  <a:pt x="1902356" y="75554"/>
                </a:lnTo>
                <a:lnTo>
                  <a:pt x="1902566" y="75554"/>
                </a:lnTo>
                <a:lnTo>
                  <a:pt x="1915960" y="33068"/>
                </a:lnTo>
                <a:cubicBezTo>
                  <a:pt x="1916239" y="31859"/>
                  <a:pt x="1916600" y="31056"/>
                  <a:pt x="1917041" y="30661"/>
                </a:cubicBezTo>
                <a:cubicBezTo>
                  <a:pt x="1917483" y="30266"/>
                  <a:pt x="1918216" y="29975"/>
                  <a:pt x="1919239" y="29789"/>
                </a:cubicBezTo>
                <a:cubicBezTo>
                  <a:pt x="1920262" y="29603"/>
                  <a:pt x="1922053" y="29510"/>
                  <a:pt x="1924611" y="29510"/>
                </a:cubicBezTo>
                <a:cubicBezTo>
                  <a:pt x="1926611" y="29510"/>
                  <a:pt x="1928273" y="29603"/>
                  <a:pt x="1929599" y="29789"/>
                </a:cubicBezTo>
                <a:cubicBezTo>
                  <a:pt x="1930924" y="29975"/>
                  <a:pt x="1931901" y="30324"/>
                  <a:pt x="1932529" y="30835"/>
                </a:cubicBezTo>
                <a:cubicBezTo>
                  <a:pt x="1933157" y="31347"/>
                  <a:pt x="1933471" y="32033"/>
                  <a:pt x="1933471" y="32893"/>
                </a:cubicBezTo>
                <a:cubicBezTo>
                  <a:pt x="1933471" y="33754"/>
                  <a:pt x="1933285" y="34765"/>
                  <a:pt x="1932913" y="35928"/>
                </a:cubicBezTo>
                <a:lnTo>
                  <a:pt x="1912193" y="96901"/>
                </a:lnTo>
                <a:lnTo>
                  <a:pt x="1904659" y="118946"/>
                </a:lnTo>
                <a:cubicBezTo>
                  <a:pt x="1904240" y="120109"/>
                  <a:pt x="1903100" y="120946"/>
                  <a:pt x="1901240" y="121458"/>
                </a:cubicBezTo>
                <a:cubicBezTo>
                  <a:pt x="1899380" y="121969"/>
                  <a:pt x="1896659" y="122225"/>
                  <a:pt x="1893078" y="122225"/>
                </a:cubicBezTo>
                <a:cubicBezTo>
                  <a:pt x="1891217" y="122225"/>
                  <a:pt x="1889729" y="122144"/>
                  <a:pt x="1888613" y="121981"/>
                </a:cubicBezTo>
                <a:cubicBezTo>
                  <a:pt x="1887497" y="121818"/>
                  <a:pt x="1886660" y="121551"/>
                  <a:pt x="1886102" y="121179"/>
                </a:cubicBezTo>
                <a:cubicBezTo>
                  <a:pt x="1885543" y="120807"/>
                  <a:pt x="1885241" y="120341"/>
                  <a:pt x="1885195" y="119783"/>
                </a:cubicBezTo>
                <a:cubicBezTo>
                  <a:pt x="1885148" y="119225"/>
                  <a:pt x="1885288" y="118551"/>
                  <a:pt x="1885613" y="117760"/>
                </a:cubicBezTo>
                <a:lnTo>
                  <a:pt x="1893915" y="96901"/>
                </a:lnTo>
                <a:cubicBezTo>
                  <a:pt x="1893310" y="96622"/>
                  <a:pt x="1892764" y="96192"/>
                  <a:pt x="1892276" y="95610"/>
                </a:cubicBezTo>
                <a:cubicBezTo>
                  <a:pt x="1891787" y="95029"/>
                  <a:pt x="1891427" y="94413"/>
                  <a:pt x="1891194" y="93762"/>
                </a:cubicBezTo>
                <a:lnTo>
                  <a:pt x="1869777" y="36556"/>
                </a:lnTo>
                <a:cubicBezTo>
                  <a:pt x="1869172" y="34928"/>
                  <a:pt x="1868870" y="33684"/>
                  <a:pt x="1868870" y="32824"/>
                </a:cubicBezTo>
                <a:cubicBezTo>
                  <a:pt x="1868870" y="31963"/>
                  <a:pt x="1869149" y="31289"/>
                  <a:pt x="1869707" y="30800"/>
                </a:cubicBezTo>
                <a:cubicBezTo>
                  <a:pt x="1870265" y="30312"/>
                  <a:pt x="1871207" y="29975"/>
                  <a:pt x="1872533" y="29789"/>
                </a:cubicBezTo>
                <a:cubicBezTo>
                  <a:pt x="1873858" y="29603"/>
                  <a:pt x="1875614" y="29510"/>
                  <a:pt x="1877800" y="29510"/>
                </a:cubicBezTo>
                <a:close/>
                <a:moveTo>
                  <a:pt x="1636847" y="29510"/>
                </a:moveTo>
                <a:cubicBezTo>
                  <a:pt x="1638568" y="29510"/>
                  <a:pt x="1639986" y="29568"/>
                  <a:pt x="1641103" y="29684"/>
                </a:cubicBezTo>
                <a:cubicBezTo>
                  <a:pt x="1642219" y="29801"/>
                  <a:pt x="1643114" y="29975"/>
                  <a:pt x="1643788" y="30207"/>
                </a:cubicBezTo>
                <a:cubicBezTo>
                  <a:pt x="1644463" y="30440"/>
                  <a:pt x="1644940" y="30731"/>
                  <a:pt x="1645219" y="31080"/>
                </a:cubicBezTo>
                <a:cubicBezTo>
                  <a:pt x="1645498" y="31428"/>
                  <a:pt x="1645637" y="31835"/>
                  <a:pt x="1645637" y="32300"/>
                </a:cubicBezTo>
                <a:lnTo>
                  <a:pt x="1645637" y="67461"/>
                </a:lnTo>
                <a:cubicBezTo>
                  <a:pt x="1645637" y="70717"/>
                  <a:pt x="1645846" y="73205"/>
                  <a:pt x="1646265" y="74926"/>
                </a:cubicBezTo>
                <a:cubicBezTo>
                  <a:pt x="1646684" y="76646"/>
                  <a:pt x="1647323" y="78123"/>
                  <a:pt x="1648184" y="79356"/>
                </a:cubicBezTo>
                <a:cubicBezTo>
                  <a:pt x="1649044" y="80588"/>
                  <a:pt x="1650137" y="81542"/>
                  <a:pt x="1651462" y="82216"/>
                </a:cubicBezTo>
                <a:cubicBezTo>
                  <a:pt x="1652788" y="82890"/>
                  <a:pt x="1654334" y="83227"/>
                  <a:pt x="1656102" y="83227"/>
                </a:cubicBezTo>
                <a:cubicBezTo>
                  <a:pt x="1658334" y="83227"/>
                  <a:pt x="1660578" y="82414"/>
                  <a:pt x="1662834" y="80786"/>
                </a:cubicBezTo>
                <a:cubicBezTo>
                  <a:pt x="1665089" y="79158"/>
                  <a:pt x="1667496" y="76786"/>
                  <a:pt x="1670054" y="73670"/>
                </a:cubicBezTo>
                <a:lnTo>
                  <a:pt x="1670054" y="32300"/>
                </a:lnTo>
                <a:cubicBezTo>
                  <a:pt x="1670054" y="31835"/>
                  <a:pt x="1670182" y="31428"/>
                  <a:pt x="1670438" y="31080"/>
                </a:cubicBezTo>
                <a:cubicBezTo>
                  <a:pt x="1670694" y="30731"/>
                  <a:pt x="1671159" y="30440"/>
                  <a:pt x="1671833" y="30207"/>
                </a:cubicBezTo>
                <a:cubicBezTo>
                  <a:pt x="1672508" y="29975"/>
                  <a:pt x="1673403" y="29801"/>
                  <a:pt x="1674519" y="29684"/>
                </a:cubicBezTo>
                <a:cubicBezTo>
                  <a:pt x="1675635" y="29568"/>
                  <a:pt x="1677054" y="29510"/>
                  <a:pt x="1678775" y="29510"/>
                </a:cubicBezTo>
                <a:cubicBezTo>
                  <a:pt x="1680495" y="29510"/>
                  <a:pt x="1681914" y="29568"/>
                  <a:pt x="1683030" y="29684"/>
                </a:cubicBezTo>
                <a:cubicBezTo>
                  <a:pt x="1684146" y="29801"/>
                  <a:pt x="1685030" y="29975"/>
                  <a:pt x="1685681" y="30207"/>
                </a:cubicBezTo>
                <a:cubicBezTo>
                  <a:pt x="1686332" y="30440"/>
                  <a:pt x="1686797" y="30731"/>
                  <a:pt x="1687076" y="31080"/>
                </a:cubicBezTo>
                <a:cubicBezTo>
                  <a:pt x="1687356" y="31428"/>
                  <a:pt x="1687495" y="31835"/>
                  <a:pt x="1687495" y="32300"/>
                </a:cubicBezTo>
                <a:lnTo>
                  <a:pt x="1687495" y="94529"/>
                </a:lnTo>
                <a:cubicBezTo>
                  <a:pt x="1687495" y="94994"/>
                  <a:pt x="1687379" y="95401"/>
                  <a:pt x="1687146" y="95750"/>
                </a:cubicBezTo>
                <a:cubicBezTo>
                  <a:pt x="1686914" y="96099"/>
                  <a:pt x="1686507" y="96389"/>
                  <a:pt x="1685925" y="96622"/>
                </a:cubicBezTo>
                <a:cubicBezTo>
                  <a:pt x="1685344" y="96855"/>
                  <a:pt x="1684577" y="97029"/>
                  <a:pt x="1683623" y="97145"/>
                </a:cubicBezTo>
                <a:cubicBezTo>
                  <a:pt x="1682670" y="97262"/>
                  <a:pt x="1681472" y="97320"/>
                  <a:pt x="1680030" y="97320"/>
                </a:cubicBezTo>
                <a:cubicBezTo>
                  <a:pt x="1678496" y="97320"/>
                  <a:pt x="1677251" y="97262"/>
                  <a:pt x="1676298" y="97145"/>
                </a:cubicBezTo>
                <a:cubicBezTo>
                  <a:pt x="1675345" y="97029"/>
                  <a:pt x="1674589" y="96855"/>
                  <a:pt x="1674031" y="96622"/>
                </a:cubicBezTo>
                <a:cubicBezTo>
                  <a:pt x="1673473" y="96389"/>
                  <a:pt x="1673077" y="96099"/>
                  <a:pt x="1672845" y="95750"/>
                </a:cubicBezTo>
                <a:cubicBezTo>
                  <a:pt x="1672612" y="95401"/>
                  <a:pt x="1672496" y="94994"/>
                  <a:pt x="1672496" y="94529"/>
                </a:cubicBezTo>
                <a:lnTo>
                  <a:pt x="1672496" y="87344"/>
                </a:lnTo>
                <a:cubicBezTo>
                  <a:pt x="1669054" y="91064"/>
                  <a:pt x="1665555" y="93855"/>
                  <a:pt x="1661997" y="95715"/>
                </a:cubicBezTo>
                <a:cubicBezTo>
                  <a:pt x="1658439" y="97575"/>
                  <a:pt x="1654753" y="98506"/>
                  <a:pt x="1650939" y="98506"/>
                </a:cubicBezTo>
                <a:cubicBezTo>
                  <a:pt x="1646660" y="98506"/>
                  <a:pt x="1643068" y="97808"/>
                  <a:pt x="1640161" y="96413"/>
                </a:cubicBezTo>
                <a:cubicBezTo>
                  <a:pt x="1637254" y="95017"/>
                  <a:pt x="1634905" y="93111"/>
                  <a:pt x="1633115" y="90692"/>
                </a:cubicBezTo>
                <a:cubicBezTo>
                  <a:pt x="1631324" y="88274"/>
                  <a:pt x="1630045" y="85472"/>
                  <a:pt x="1629278" y="82286"/>
                </a:cubicBezTo>
                <a:cubicBezTo>
                  <a:pt x="1628510" y="79100"/>
                  <a:pt x="1628127" y="75135"/>
                  <a:pt x="1628127" y="70391"/>
                </a:cubicBezTo>
                <a:lnTo>
                  <a:pt x="1628127" y="32300"/>
                </a:lnTo>
                <a:cubicBezTo>
                  <a:pt x="1628127" y="31835"/>
                  <a:pt x="1628254" y="31428"/>
                  <a:pt x="1628510" y="31080"/>
                </a:cubicBezTo>
                <a:cubicBezTo>
                  <a:pt x="1628766" y="30731"/>
                  <a:pt x="1629231" y="30440"/>
                  <a:pt x="1629906" y="30207"/>
                </a:cubicBezTo>
                <a:cubicBezTo>
                  <a:pt x="1630580" y="29975"/>
                  <a:pt x="1631487" y="29801"/>
                  <a:pt x="1632626" y="29684"/>
                </a:cubicBezTo>
                <a:cubicBezTo>
                  <a:pt x="1633766" y="29568"/>
                  <a:pt x="1635173" y="29510"/>
                  <a:pt x="1636847" y="29510"/>
                </a:cubicBezTo>
                <a:close/>
                <a:moveTo>
                  <a:pt x="452559" y="29510"/>
                </a:moveTo>
                <a:cubicBezTo>
                  <a:pt x="454559" y="29510"/>
                  <a:pt x="456140" y="29545"/>
                  <a:pt x="457303" y="29614"/>
                </a:cubicBezTo>
                <a:cubicBezTo>
                  <a:pt x="458465" y="29684"/>
                  <a:pt x="459372" y="29859"/>
                  <a:pt x="460023" y="30138"/>
                </a:cubicBezTo>
                <a:cubicBezTo>
                  <a:pt x="460674" y="30417"/>
                  <a:pt x="461163" y="30847"/>
                  <a:pt x="461488" y="31428"/>
                </a:cubicBezTo>
                <a:cubicBezTo>
                  <a:pt x="461814" y="32010"/>
                  <a:pt x="462139" y="32835"/>
                  <a:pt x="462465" y="33905"/>
                </a:cubicBezTo>
                <a:lnTo>
                  <a:pt x="477115" y="75554"/>
                </a:lnTo>
                <a:lnTo>
                  <a:pt x="477325" y="75554"/>
                </a:lnTo>
                <a:lnTo>
                  <a:pt x="490719" y="33068"/>
                </a:lnTo>
                <a:cubicBezTo>
                  <a:pt x="490998" y="31859"/>
                  <a:pt x="491359" y="31056"/>
                  <a:pt x="491800" y="30661"/>
                </a:cubicBezTo>
                <a:cubicBezTo>
                  <a:pt x="492242" y="30266"/>
                  <a:pt x="492975" y="29975"/>
                  <a:pt x="493998" y="29789"/>
                </a:cubicBezTo>
                <a:cubicBezTo>
                  <a:pt x="495021" y="29603"/>
                  <a:pt x="496812" y="29510"/>
                  <a:pt x="499370" y="29510"/>
                </a:cubicBezTo>
                <a:cubicBezTo>
                  <a:pt x="501370" y="29510"/>
                  <a:pt x="503032" y="29603"/>
                  <a:pt x="504358" y="29789"/>
                </a:cubicBezTo>
                <a:cubicBezTo>
                  <a:pt x="505683" y="29975"/>
                  <a:pt x="506660" y="30324"/>
                  <a:pt x="507288" y="30835"/>
                </a:cubicBezTo>
                <a:cubicBezTo>
                  <a:pt x="507916" y="31347"/>
                  <a:pt x="508230" y="32033"/>
                  <a:pt x="508230" y="32893"/>
                </a:cubicBezTo>
                <a:cubicBezTo>
                  <a:pt x="508230" y="33754"/>
                  <a:pt x="508044" y="34765"/>
                  <a:pt x="507672" y="35928"/>
                </a:cubicBezTo>
                <a:lnTo>
                  <a:pt x="486952" y="96901"/>
                </a:lnTo>
                <a:lnTo>
                  <a:pt x="479418" y="118946"/>
                </a:lnTo>
                <a:cubicBezTo>
                  <a:pt x="478999" y="120109"/>
                  <a:pt x="477859" y="120946"/>
                  <a:pt x="475999" y="121458"/>
                </a:cubicBezTo>
                <a:cubicBezTo>
                  <a:pt x="474139" y="121969"/>
                  <a:pt x="471418" y="122225"/>
                  <a:pt x="467837" y="122225"/>
                </a:cubicBezTo>
                <a:cubicBezTo>
                  <a:pt x="465976" y="122225"/>
                  <a:pt x="464488" y="122144"/>
                  <a:pt x="463372" y="121981"/>
                </a:cubicBezTo>
                <a:cubicBezTo>
                  <a:pt x="462256" y="121818"/>
                  <a:pt x="461419" y="121551"/>
                  <a:pt x="460861" y="121179"/>
                </a:cubicBezTo>
                <a:cubicBezTo>
                  <a:pt x="460302" y="120807"/>
                  <a:pt x="460000" y="120341"/>
                  <a:pt x="459954" y="119783"/>
                </a:cubicBezTo>
                <a:cubicBezTo>
                  <a:pt x="459907" y="119225"/>
                  <a:pt x="460047" y="118551"/>
                  <a:pt x="460372" y="117760"/>
                </a:cubicBezTo>
                <a:lnTo>
                  <a:pt x="468674" y="96901"/>
                </a:lnTo>
                <a:cubicBezTo>
                  <a:pt x="468069" y="96622"/>
                  <a:pt x="467523" y="96192"/>
                  <a:pt x="467035" y="95610"/>
                </a:cubicBezTo>
                <a:cubicBezTo>
                  <a:pt x="466546" y="95029"/>
                  <a:pt x="466186" y="94413"/>
                  <a:pt x="465953" y="93762"/>
                </a:cubicBezTo>
                <a:lnTo>
                  <a:pt x="444536" y="36556"/>
                </a:lnTo>
                <a:cubicBezTo>
                  <a:pt x="443931" y="34928"/>
                  <a:pt x="443629" y="33684"/>
                  <a:pt x="443629" y="32824"/>
                </a:cubicBezTo>
                <a:cubicBezTo>
                  <a:pt x="443629" y="31963"/>
                  <a:pt x="443908" y="31289"/>
                  <a:pt x="444466" y="30800"/>
                </a:cubicBezTo>
                <a:cubicBezTo>
                  <a:pt x="445024" y="30312"/>
                  <a:pt x="445966" y="29975"/>
                  <a:pt x="447292" y="29789"/>
                </a:cubicBezTo>
                <a:cubicBezTo>
                  <a:pt x="448617" y="29603"/>
                  <a:pt x="450373" y="29510"/>
                  <a:pt x="452559" y="29510"/>
                </a:cubicBezTo>
                <a:close/>
                <a:moveTo>
                  <a:pt x="373950" y="29510"/>
                </a:moveTo>
                <a:cubicBezTo>
                  <a:pt x="375670" y="29510"/>
                  <a:pt x="377089" y="29580"/>
                  <a:pt x="378205" y="29719"/>
                </a:cubicBezTo>
                <a:cubicBezTo>
                  <a:pt x="379321" y="29859"/>
                  <a:pt x="380217" y="30056"/>
                  <a:pt x="380891" y="30312"/>
                </a:cubicBezTo>
                <a:cubicBezTo>
                  <a:pt x="381565" y="30568"/>
                  <a:pt x="382042" y="30870"/>
                  <a:pt x="382321" y="31219"/>
                </a:cubicBezTo>
                <a:cubicBezTo>
                  <a:pt x="382600" y="31568"/>
                  <a:pt x="382740" y="31975"/>
                  <a:pt x="382740" y="32440"/>
                </a:cubicBezTo>
                <a:lnTo>
                  <a:pt x="382740" y="94529"/>
                </a:lnTo>
                <a:cubicBezTo>
                  <a:pt x="382740" y="94994"/>
                  <a:pt x="382600" y="95401"/>
                  <a:pt x="382321" y="95750"/>
                </a:cubicBezTo>
                <a:cubicBezTo>
                  <a:pt x="382042" y="96099"/>
                  <a:pt x="381565" y="96389"/>
                  <a:pt x="380891" y="96622"/>
                </a:cubicBezTo>
                <a:cubicBezTo>
                  <a:pt x="380217" y="96855"/>
                  <a:pt x="379321" y="97029"/>
                  <a:pt x="378205" y="97145"/>
                </a:cubicBezTo>
                <a:cubicBezTo>
                  <a:pt x="377089" y="97262"/>
                  <a:pt x="375670" y="97320"/>
                  <a:pt x="373950" y="97320"/>
                </a:cubicBezTo>
                <a:cubicBezTo>
                  <a:pt x="372229" y="97320"/>
                  <a:pt x="370810" y="97262"/>
                  <a:pt x="369694" y="97145"/>
                </a:cubicBezTo>
                <a:cubicBezTo>
                  <a:pt x="368578" y="97029"/>
                  <a:pt x="367682" y="96855"/>
                  <a:pt x="367008" y="96622"/>
                </a:cubicBezTo>
                <a:cubicBezTo>
                  <a:pt x="366334" y="96389"/>
                  <a:pt x="365857" y="96099"/>
                  <a:pt x="365578" y="95750"/>
                </a:cubicBezTo>
                <a:cubicBezTo>
                  <a:pt x="365299" y="95401"/>
                  <a:pt x="365159" y="94994"/>
                  <a:pt x="365159" y="94529"/>
                </a:cubicBezTo>
                <a:lnTo>
                  <a:pt x="365159" y="32440"/>
                </a:lnTo>
                <a:cubicBezTo>
                  <a:pt x="365159" y="31975"/>
                  <a:pt x="365299" y="31568"/>
                  <a:pt x="365578" y="31219"/>
                </a:cubicBezTo>
                <a:cubicBezTo>
                  <a:pt x="365857" y="30870"/>
                  <a:pt x="366334" y="30568"/>
                  <a:pt x="367008" y="30312"/>
                </a:cubicBezTo>
                <a:cubicBezTo>
                  <a:pt x="367682" y="30056"/>
                  <a:pt x="368578" y="29859"/>
                  <a:pt x="369694" y="29719"/>
                </a:cubicBezTo>
                <a:cubicBezTo>
                  <a:pt x="370810" y="29580"/>
                  <a:pt x="372229" y="29510"/>
                  <a:pt x="373950" y="29510"/>
                </a:cubicBezTo>
                <a:close/>
                <a:moveTo>
                  <a:pt x="106831" y="29510"/>
                </a:moveTo>
                <a:cubicBezTo>
                  <a:pt x="108552" y="29510"/>
                  <a:pt x="109970" y="29568"/>
                  <a:pt x="111087" y="29684"/>
                </a:cubicBezTo>
                <a:cubicBezTo>
                  <a:pt x="112203" y="29801"/>
                  <a:pt x="113098" y="29975"/>
                  <a:pt x="113772" y="30207"/>
                </a:cubicBezTo>
                <a:cubicBezTo>
                  <a:pt x="114447" y="30440"/>
                  <a:pt x="114924" y="30731"/>
                  <a:pt x="115203" y="31080"/>
                </a:cubicBezTo>
                <a:cubicBezTo>
                  <a:pt x="115482" y="31428"/>
                  <a:pt x="115621" y="31835"/>
                  <a:pt x="115621" y="32300"/>
                </a:cubicBezTo>
                <a:lnTo>
                  <a:pt x="115621" y="67461"/>
                </a:lnTo>
                <a:cubicBezTo>
                  <a:pt x="115621" y="70717"/>
                  <a:pt x="115830" y="73205"/>
                  <a:pt x="116249" y="74926"/>
                </a:cubicBezTo>
                <a:cubicBezTo>
                  <a:pt x="116668" y="76646"/>
                  <a:pt x="117307" y="78123"/>
                  <a:pt x="118168" y="79356"/>
                </a:cubicBezTo>
                <a:cubicBezTo>
                  <a:pt x="119028" y="80588"/>
                  <a:pt x="120121" y="81542"/>
                  <a:pt x="121446" y="82216"/>
                </a:cubicBezTo>
                <a:cubicBezTo>
                  <a:pt x="122772" y="82890"/>
                  <a:pt x="124318" y="83227"/>
                  <a:pt x="126086" y="83227"/>
                </a:cubicBezTo>
                <a:cubicBezTo>
                  <a:pt x="128318" y="83227"/>
                  <a:pt x="130562" y="82414"/>
                  <a:pt x="132818" y="80786"/>
                </a:cubicBezTo>
                <a:cubicBezTo>
                  <a:pt x="135073" y="79158"/>
                  <a:pt x="137480" y="76786"/>
                  <a:pt x="140038" y="73670"/>
                </a:cubicBezTo>
                <a:lnTo>
                  <a:pt x="140038" y="32300"/>
                </a:lnTo>
                <a:cubicBezTo>
                  <a:pt x="140038" y="31835"/>
                  <a:pt x="140166" y="31428"/>
                  <a:pt x="140422" y="31080"/>
                </a:cubicBezTo>
                <a:cubicBezTo>
                  <a:pt x="140678" y="30731"/>
                  <a:pt x="141143" y="30440"/>
                  <a:pt x="141817" y="30207"/>
                </a:cubicBezTo>
                <a:cubicBezTo>
                  <a:pt x="142492" y="29975"/>
                  <a:pt x="143387" y="29801"/>
                  <a:pt x="144503" y="29684"/>
                </a:cubicBezTo>
                <a:cubicBezTo>
                  <a:pt x="145619" y="29568"/>
                  <a:pt x="147038" y="29510"/>
                  <a:pt x="148759" y="29510"/>
                </a:cubicBezTo>
                <a:cubicBezTo>
                  <a:pt x="150479" y="29510"/>
                  <a:pt x="151898" y="29568"/>
                  <a:pt x="153014" y="29684"/>
                </a:cubicBezTo>
                <a:cubicBezTo>
                  <a:pt x="154130" y="29801"/>
                  <a:pt x="155014" y="29975"/>
                  <a:pt x="155665" y="30207"/>
                </a:cubicBezTo>
                <a:cubicBezTo>
                  <a:pt x="156316" y="30440"/>
                  <a:pt x="156781" y="30731"/>
                  <a:pt x="157060" y="31080"/>
                </a:cubicBezTo>
                <a:cubicBezTo>
                  <a:pt x="157340" y="31428"/>
                  <a:pt x="157479" y="31835"/>
                  <a:pt x="157479" y="32300"/>
                </a:cubicBezTo>
                <a:lnTo>
                  <a:pt x="157479" y="94529"/>
                </a:lnTo>
                <a:cubicBezTo>
                  <a:pt x="157479" y="94994"/>
                  <a:pt x="157363" y="95401"/>
                  <a:pt x="157130" y="95750"/>
                </a:cubicBezTo>
                <a:cubicBezTo>
                  <a:pt x="156898" y="96099"/>
                  <a:pt x="156491" y="96389"/>
                  <a:pt x="155909" y="96622"/>
                </a:cubicBezTo>
                <a:cubicBezTo>
                  <a:pt x="155328" y="96855"/>
                  <a:pt x="154561" y="97029"/>
                  <a:pt x="153607" y="97145"/>
                </a:cubicBezTo>
                <a:cubicBezTo>
                  <a:pt x="152654" y="97262"/>
                  <a:pt x="151456" y="97320"/>
                  <a:pt x="150014" y="97320"/>
                </a:cubicBezTo>
                <a:cubicBezTo>
                  <a:pt x="148480" y="97320"/>
                  <a:pt x="147235" y="97262"/>
                  <a:pt x="146282" y="97145"/>
                </a:cubicBezTo>
                <a:cubicBezTo>
                  <a:pt x="145329" y="97029"/>
                  <a:pt x="144573" y="96855"/>
                  <a:pt x="144015" y="96622"/>
                </a:cubicBezTo>
                <a:cubicBezTo>
                  <a:pt x="143457" y="96389"/>
                  <a:pt x="143061" y="96099"/>
                  <a:pt x="142829" y="95750"/>
                </a:cubicBezTo>
                <a:cubicBezTo>
                  <a:pt x="142596" y="95401"/>
                  <a:pt x="142480" y="94994"/>
                  <a:pt x="142480" y="94529"/>
                </a:cubicBezTo>
                <a:lnTo>
                  <a:pt x="142480" y="87344"/>
                </a:lnTo>
                <a:cubicBezTo>
                  <a:pt x="139038" y="91064"/>
                  <a:pt x="135539" y="93855"/>
                  <a:pt x="131981" y="95715"/>
                </a:cubicBezTo>
                <a:cubicBezTo>
                  <a:pt x="128423" y="97575"/>
                  <a:pt x="124737" y="98506"/>
                  <a:pt x="120923" y="98506"/>
                </a:cubicBezTo>
                <a:cubicBezTo>
                  <a:pt x="116644" y="98506"/>
                  <a:pt x="113052" y="97808"/>
                  <a:pt x="110145" y="96413"/>
                </a:cubicBezTo>
                <a:cubicBezTo>
                  <a:pt x="107238" y="95017"/>
                  <a:pt x="104889" y="93111"/>
                  <a:pt x="103099" y="90692"/>
                </a:cubicBezTo>
                <a:cubicBezTo>
                  <a:pt x="101308" y="88274"/>
                  <a:pt x="100029" y="85472"/>
                  <a:pt x="99262" y="82286"/>
                </a:cubicBezTo>
                <a:cubicBezTo>
                  <a:pt x="98494" y="79100"/>
                  <a:pt x="98111" y="75135"/>
                  <a:pt x="98111" y="70391"/>
                </a:cubicBezTo>
                <a:lnTo>
                  <a:pt x="98111" y="32300"/>
                </a:lnTo>
                <a:cubicBezTo>
                  <a:pt x="98111" y="31835"/>
                  <a:pt x="98239" y="31428"/>
                  <a:pt x="98494" y="31080"/>
                </a:cubicBezTo>
                <a:cubicBezTo>
                  <a:pt x="98750" y="30731"/>
                  <a:pt x="99215" y="30440"/>
                  <a:pt x="99890" y="30207"/>
                </a:cubicBezTo>
                <a:cubicBezTo>
                  <a:pt x="100564" y="29975"/>
                  <a:pt x="101471" y="29801"/>
                  <a:pt x="102610" y="29684"/>
                </a:cubicBezTo>
                <a:cubicBezTo>
                  <a:pt x="103750" y="29568"/>
                  <a:pt x="105157" y="29510"/>
                  <a:pt x="106831" y="29510"/>
                </a:cubicBezTo>
                <a:close/>
                <a:moveTo>
                  <a:pt x="3098182" y="29510"/>
                </a:moveTo>
                <a:cubicBezTo>
                  <a:pt x="3099903" y="29510"/>
                  <a:pt x="3101321" y="29568"/>
                  <a:pt x="3102437" y="29684"/>
                </a:cubicBezTo>
                <a:cubicBezTo>
                  <a:pt x="3103554" y="29801"/>
                  <a:pt x="3104449" y="29975"/>
                  <a:pt x="3105123" y="30207"/>
                </a:cubicBezTo>
                <a:cubicBezTo>
                  <a:pt x="3105798" y="30440"/>
                  <a:pt x="3106274" y="30731"/>
                  <a:pt x="3106553" y="31080"/>
                </a:cubicBezTo>
                <a:cubicBezTo>
                  <a:pt x="3106832" y="31428"/>
                  <a:pt x="3106972" y="31835"/>
                  <a:pt x="3106972" y="32300"/>
                </a:cubicBezTo>
                <a:lnTo>
                  <a:pt x="3106972" y="67461"/>
                </a:lnTo>
                <a:cubicBezTo>
                  <a:pt x="3106972" y="70717"/>
                  <a:pt x="3107181" y="73205"/>
                  <a:pt x="3107600" y="74926"/>
                </a:cubicBezTo>
                <a:cubicBezTo>
                  <a:pt x="3108018" y="76646"/>
                  <a:pt x="3108658" y="78123"/>
                  <a:pt x="3109518" y="79356"/>
                </a:cubicBezTo>
                <a:cubicBezTo>
                  <a:pt x="3110379" y="80588"/>
                  <a:pt x="3111472" y="81542"/>
                  <a:pt x="3112797" y="82216"/>
                </a:cubicBezTo>
                <a:cubicBezTo>
                  <a:pt x="3114123" y="82890"/>
                  <a:pt x="3115669" y="83227"/>
                  <a:pt x="3117436" y="83227"/>
                </a:cubicBezTo>
                <a:cubicBezTo>
                  <a:pt x="3119669" y="83227"/>
                  <a:pt x="3121913" y="82414"/>
                  <a:pt x="3124168" y="80786"/>
                </a:cubicBezTo>
                <a:cubicBezTo>
                  <a:pt x="3126424" y="79158"/>
                  <a:pt x="3128831" y="76786"/>
                  <a:pt x="3131389" y="73670"/>
                </a:cubicBezTo>
                <a:lnTo>
                  <a:pt x="3131389" y="32300"/>
                </a:lnTo>
                <a:cubicBezTo>
                  <a:pt x="3131389" y="31835"/>
                  <a:pt x="3131517" y="31428"/>
                  <a:pt x="3131773" y="31080"/>
                </a:cubicBezTo>
                <a:cubicBezTo>
                  <a:pt x="3132028" y="30731"/>
                  <a:pt x="3132494" y="30440"/>
                  <a:pt x="3133168" y="30207"/>
                </a:cubicBezTo>
                <a:cubicBezTo>
                  <a:pt x="3133842" y="29975"/>
                  <a:pt x="3134738" y="29801"/>
                  <a:pt x="3135854" y="29684"/>
                </a:cubicBezTo>
                <a:cubicBezTo>
                  <a:pt x="3136970" y="29568"/>
                  <a:pt x="3138389" y="29510"/>
                  <a:pt x="3140109" y="29510"/>
                </a:cubicBezTo>
                <a:cubicBezTo>
                  <a:pt x="3141830" y="29510"/>
                  <a:pt x="3143249" y="29568"/>
                  <a:pt x="3144365" y="29684"/>
                </a:cubicBezTo>
                <a:cubicBezTo>
                  <a:pt x="3145481" y="29801"/>
                  <a:pt x="3146365" y="29975"/>
                  <a:pt x="3147016" y="30207"/>
                </a:cubicBezTo>
                <a:cubicBezTo>
                  <a:pt x="3147667" y="30440"/>
                  <a:pt x="3148132" y="30731"/>
                  <a:pt x="3148411" y="31080"/>
                </a:cubicBezTo>
                <a:cubicBezTo>
                  <a:pt x="3148690" y="31428"/>
                  <a:pt x="3148830" y="31835"/>
                  <a:pt x="3148830" y="32300"/>
                </a:cubicBezTo>
                <a:lnTo>
                  <a:pt x="3148830" y="94529"/>
                </a:lnTo>
                <a:cubicBezTo>
                  <a:pt x="3148830" y="94994"/>
                  <a:pt x="3148714" y="95401"/>
                  <a:pt x="3148481" y="95750"/>
                </a:cubicBezTo>
                <a:cubicBezTo>
                  <a:pt x="3148248" y="96099"/>
                  <a:pt x="3147842" y="96389"/>
                  <a:pt x="3147260" y="96622"/>
                </a:cubicBezTo>
                <a:cubicBezTo>
                  <a:pt x="3146679" y="96855"/>
                  <a:pt x="3145911" y="97029"/>
                  <a:pt x="3144958" y="97145"/>
                </a:cubicBezTo>
                <a:cubicBezTo>
                  <a:pt x="3144004" y="97262"/>
                  <a:pt x="3142807" y="97320"/>
                  <a:pt x="3141365" y="97320"/>
                </a:cubicBezTo>
                <a:cubicBezTo>
                  <a:pt x="3139830" y="97320"/>
                  <a:pt x="3138586" y="97262"/>
                  <a:pt x="3137633" y="97145"/>
                </a:cubicBezTo>
                <a:cubicBezTo>
                  <a:pt x="3136679" y="97029"/>
                  <a:pt x="3135924" y="96855"/>
                  <a:pt x="3135366" y="96622"/>
                </a:cubicBezTo>
                <a:cubicBezTo>
                  <a:pt x="3134807" y="96389"/>
                  <a:pt x="3134412" y="96099"/>
                  <a:pt x="3134180" y="95750"/>
                </a:cubicBezTo>
                <a:cubicBezTo>
                  <a:pt x="3133947" y="95401"/>
                  <a:pt x="3133831" y="94994"/>
                  <a:pt x="3133831" y="94529"/>
                </a:cubicBezTo>
                <a:lnTo>
                  <a:pt x="3133831" y="87344"/>
                </a:lnTo>
                <a:cubicBezTo>
                  <a:pt x="3130389" y="91064"/>
                  <a:pt x="3126889" y="93855"/>
                  <a:pt x="3123331" y="95715"/>
                </a:cubicBezTo>
                <a:cubicBezTo>
                  <a:pt x="3119773" y="97575"/>
                  <a:pt x="3116088" y="98506"/>
                  <a:pt x="3112274" y="98506"/>
                </a:cubicBezTo>
                <a:cubicBezTo>
                  <a:pt x="3107995" y="98506"/>
                  <a:pt x="3104402" y="97808"/>
                  <a:pt x="3101495" y="96413"/>
                </a:cubicBezTo>
                <a:cubicBezTo>
                  <a:pt x="3098589" y="95017"/>
                  <a:pt x="3096240" y="93111"/>
                  <a:pt x="3094449" y="90692"/>
                </a:cubicBezTo>
                <a:cubicBezTo>
                  <a:pt x="3092659" y="88274"/>
                  <a:pt x="3091380" y="85472"/>
                  <a:pt x="3090612" y="82286"/>
                </a:cubicBezTo>
                <a:cubicBezTo>
                  <a:pt x="3089845" y="79100"/>
                  <a:pt x="3089461" y="75135"/>
                  <a:pt x="3089461" y="70391"/>
                </a:cubicBezTo>
                <a:lnTo>
                  <a:pt x="3089461" y="32300"/>
                </a:lnTo>
                <a:cubicBezTo>
                  <a:pt x="3089461" y="31835"/>
                  <a:pt x="3089589" y="31428"/>
                  <a:pt x="3089845" y="31080"/>
                </a:cubicBezTo>
                <a:cubicBezTo>
                  <a:pt x="3090101" y="30731"/>
                  <a:pt x="3090566" y="30440"/>
                  <a:pt x="3091240" y="30207"/>
                </a:cubicBezTo>
                <a:cubicBezTo>
                  <a:pt x="3091915" y="29975"/>
                  <a:pt x="3092822" y="29801"/>
                  <a:pt x="3093961" y="29684"/>
                </a:cubicBezTo>
                <a:cubicBezTo>
                  <a:pt x="3095101" y="29568"/>
                  <a:pt x="3096507" y="29510"/>
                  <a:pt x="3098182" y="29510"/>
                </a:cubicBezTo>
                <a:close/>
                <a:moveTo>
                  <a:pt x="3193567" y="28394"/>
                </a:moveTo>
                <a:cubicBezTo>
                  <a:pt x="3195427" y="28394"/>
                  <a:pt x="3197252" y="28556"/>
                  <a:pt x="3199043" y="28882"/>
                </a:cubicBezTo>
                <a:cubicBezTo>
                  <a:pt x="3200834" y="29207"/>
                  <a:pt x="3202508" y="29649"/>
                  <a:pt x="3204066" y="30207"/>
                </a:cubicBezTo>
                <a:cubicBezTo>
                  <a:pt x="3205624" y="30766"/>
                  <a:pt x="3207019" y="31393"/>
                  <a:pt x="3208252" y="32091"/>
                </a:cubicBezTo>
                <a:cubicBezTo>
                  <a:pt x="3209484" y="32789"/>
                  <a:pt x="3210356" y="33393"/>
                  <a:pt x="3210868" y="33905"/>
                </a:cubicBezTo>
                <a:cubicBezTo>
                  <a:pt x="3211379" y="34417"/>
                  <a:pt x="3211740" y="34847"/>
                  <a:pt x="3211949" y="35196"/>
                </a:cubicBezTo>
                <a:cubicBezTo>
                  <a:pt x="3212158" y="35544"/>
                  <a:pt x="3212321" y="35998"/>
                  <a:pt x="3212438" y="36556"/>
                </a:cubicBezTo>
                <a:cubicBezTo>
                  <a:pt x="3212554" y="37114"/>
                  <a:pt x="3212647" y="37800"/>
                  <a:pt x="3212717" y="38614"/>
                </a:cubicBezTo>
                <a:cubicBezTo>
                  <a:pt x="3212786" y="39428"/>
                  <a:pt x="3212821" y="40416"/>
                  <a:pt x="3212821" y="41579"/>
                </a:cubicBezTo>
                <a:cubicBezTo>
                  <a:pt x="3212821" y="44276"/>
                  <a:pt x="3212589" y="46172"/>
                  <a:pt x="3212124" y="47265"/>
                </a:cubicBezTo>
                <a:cubicBezTo>
                  <a:pt x="3211659" y="48358"/>
                  <a:pt x="3211054" y="48904"/>
                  <a:pt x="3210310" y="48904"/>
                </a:cubicBezTo>
                <a:cubicBezTo>
                  <a:pt x="3209519" y="48904"/>
                  <a:pt x="3208682" y="48578"/>
                  <a:pt x="3207798" y="47927"/>
                </a:cubicBezTo>
                <a:cubicBezTo>
                  <a:pt x="3206915" y="47276"/>
                  <a:pt x="3205868" y="46555"/>
                  <a:pt x="3204659" y="45765"/>
                </a:cubicBezTo>
                <a:cubicBezTo>
                  <a:pt x="3203450" y="44974"/>
                  <a:pt x="3202008" y="44253"/>
                  <a:pt x="3200334" y="43602"/>
                </a:cubicBezTo>
                <a:cubicBezTo>
                  <a:pt x="3198659" y="42951"/>
                  <a:pt x="3196659" y="42625"/>
                  <a:pt x="3194334" y="42625"/>
                </a:cubicBezTo>
                <a:cubicBezTo>
                  <a:pt x="3189776" y="42625"/>
                  <a:pt x="3186288" y="44381"/>
                  <a:pt x="3183870" y="47892"/>
                </a:cubicBezTo>
                <a:cubicBezTo>
                  <a:pt x="3181451" y="51404"/>
                  <a:pt x="3180242" y="56555"/>
                  <a:pt x="3180242" y="63345"/>
                </a:cubicBezTo>
                <a:cubicBezTo>
                  <a:pt x="3180242" y="66694"/>
                  <a:pt x="3180544" y="69647"/>
                  <a:pt x="3181149" y="72205"/>
                </a:cubicBezTo>
                <a:cubicBezTo>
                  <a:pt x="3181753" y="74763"/>
                  <a:pt x="3182649" y="76902"/>
                  <a:pt x="3183835" y="78623"/>
                </a:cubicBezTo>
                <a:cubicBezTo>
                  <a:pt x="3185021" y="80344"/>
                  <a:pt x="3186509" y="81635"/>
                  <a:pt x="3188299" y="82495"/>
                </a:cubicBezTo>
                <a:cubicBezTo>
                  <a:pt x="3190090" y="83355"/>
                  <a:pt x="3192171" y="83786"/>
                  <a:pt x="3194543" y="83786"/>
                </a:cubicBezTo>
                <a:cubicBezTo>
                  <a:pt x="3196962" y="83786"/>
                  <a:pt x="3199043" y="83425"/>
                  <a:pt x="3200787" y="82704"/>
                </a:cubicBezTo>
                <a:cubicBezTo>
                  <a:pt x="3202531" y="81983"/>
                  <a:pt x="3204054" y="81181"/>
                  <a:pt x="3205357" y="80297"/>
                </a:cubicBezTo>
                <a:cubicBezTo>
                  <a:pt x="3206659" y="79414"/>
                  <a:pt x="3207752" y="78611"/>
                  <a:pt x="3208635" y="77891"/>
                </a:cubicBezTo>
                <a:cubicBezTo>
                  <a:pt x="3209519" y="77170"/>
                  <a:pt x="3210263" y="76809"/>
                  <a:pt x="3210868" y="76809"/>
                </a:cubicBezTo>
                <a:cubicBezTo>
                  <a:pt x="3211286" y="76809"/>
                  <a:pt x="3211635" y="76926"/>
                  <a:pt x="3211914" y="77158"/>
                </a:cubicBezTo>
                <a:cubicBezTo>
                  <a:pt x="3212193" y="77391"/>
                  <a:pt x="3212414" y="77821"/>
                  <a:pt x="3212577" y="78449"/>
                </a:cubicBezTo>
                <a:cubicBezTo>
                  <a:pt x="3212740" y="79077"/>
                  <a:pt x="3212868" y="79879"/>
                  <a:pt x="3212961" y="80856"/>
                </a:cubicBezTo>
                <a:cubicBezTo>
                  <a:pt x="3213054" y="81832"/>
                  <a:pt x="3213100" y="83088"/>
                  <a:pt x="3213100" y="84623"/>
                </a:cubicBezTo>
                <a:cubicBezTo>
                  <a:pt x="3213100" y="85832"/>
                  <a:pt x="3213065" y="86844"/>
                  <a:pt x="3212996" y="87657"/>
                </a:cubicBezTo>
                <a:cubicBezTo>
                  <a:pt x="3212926" y="88471"/>
                  <a:pt x="3212833" y="89157"/>
                  <a:pt x="3212717" y="89715"/>
                </a:cubicBezTo>
                <a:cubicBezTo>
                  <a:pt x="3212600" y="90274"/>
                  <a:pt x="3212461" y="90727"/>
                  <a:pt x="3212298" y="91076"/>
                </a:cubicBezTo>
                <a:cubicBezTo>
                  <a:pt x="3212135" y="91425"/>
                  <a:pt x="3211775" y="91866"/>
                  <a:pt x="3211217" y="92401"/>
                </a:cubicBezTo>
                <a:cubicBezTo>
                  <a:pt x="3210659" y="92936"/>
                  <a:pt x="3209705" y="93587"/>
                  <a:pt x="3208356" y="94355"/>
                </a:cubicBezTo>
                <a:cubicBezTo>
                  <a:pt x="3207008" y="95122"/>
                  <a:pt x="3205473" y="95808"/>
                  <a:pt x="3203752" y="96413"/>
                </a:cubicBezTo>
                <a:cubicBezTo>
                  <a:pt x="3202031" y="97017"/>
                  <a:pt x="3200159" y="97506"/>
                  <a:pt x="3198136" y="97878"/>
                </a:cubicBezTo>
                <a:cubicBezTo>
                  <a:pt x="3196113" y="98250"/>
                  <a:pt x="3194032" y="98436"/>
                  <a:pt x="3191892" y="98436"/>
                </a:cubicBezTo>
                <a:cubicBezTo>
                  <a:pt x="3187102" y="98436"/>
                  <a:pt x="3182858" y="97692"/>
                  <a:pt x="3179160" y="96203"/>
                </a:cubicBezTo>
                <a:cubicBezTo>
                  <a:pt x="3175463" y="94715"/>
                  <a:pt x="3172359" y="92518"/>
                  <a:pt x="3169847" y="89611"/>
                </a:cubicBezTo>
                <a:cubicBezTo>
                  <a:pt x="3167336" y="86704"/>
                  <a:pt x="3165440" y="83158"/>
                  <a:pt x="3164161" y="78972"/>
                </a:cubicBezTo>
                <a:cubicBezTo>
                  <a:pt x="3162882" y="74786"/>
                  <a:pt x="3162243" y="69996"/>
                  <a:pt x="3162243" y="64601"/>
                </a:cubicBezTo>
                <a:cubicBezTo>
                  <a:pt x="3162243" y="58369"/>
                  <a:pt x="3163022" y="52985"/>
                  <a:pt x="3164580" y="48451"/>
                </a:cubicBezTo>
                <a:cubicBezTo>
                  <a:pt x="3166138" y="43916"/>
                  <a:pt x="3168312" y="40160"/>
                  <a:pt x="3171103" y="37184"/>
                </a:cubicBezTo>
                <a:cubicBezTo>
                  <a:pt x="3173893" y="34207"/>
                  <a:pt x="3177196" y="31998"/>
                  <a:pt x="3181009" y="30556"/>
                </a:cubicBezTo>
                <a:cubicBezTo>
                  <a:pt x="3184823" y="29114"/>
                  <a:pt x="3189009" y="28394"/>
                  <a:pt x="3193567" y="28394"/>
                </a:cubicBezTo>
                <a:close/>
                <a:moveTo>
                  <a:pt x="1860033" y="28324"/>
                </a:moveTo>
                <a:cubicBezTo>
                  <a:pt x="1860638" y="28324"/>
                  <a:pt x="1861289" y="28359"/>
                  <a:pt x="1861987" y="28428"/>
                </a:cubicBezTo>
                <a:cubicBezTo>
                  <a:pt x="1862684" y="28498"/>
                  <a:pt x="1863405" y="28615"/>
                  <a:pt x="1864149" y="28777"/>
                </a:cubicBezTo>
                <a:cubicBezTo>
                  <a:pt x="1864894" y="28940"/>
                  <a:pt x="1865545" y="29126"/>
                  <a:pt x="1866103" y="29335"/>
                </a:cubicBezTo>
                <a:cubicBezTo>
                  <a:pt x="1866661" y="29545"/>
                  <a:pt x="1867068" y="29766"/>
                  <a:pt x="1867324" y="29998"/>
                </a:cubicBezTo>
                <a:cubicBezTo>
                  <a:pt x="1867579" y="30231"/>
                  <a:pt x="1867765" y="30487"/>
                  <a:pt x="1867882" y="30766"/>
                </a:cubicBezTo>
                <a:cubicBezTo>
                  <a:pt x="1867998" y="31045"/>
                  <a:pt x="1868103" y="31428"/>
                  <a:pt x="1868196" y="31917"/>
                </a:cubicBezTo>
                <a:cubicBezTo>
                  <a:pt x="1868289" y="32405"/>
                  <a:pt x="1868358" y="33138"/>
                  <a:pt x="1868405" y="34114"/>
                </a:cubicBezTo>
                <a:cubicBezTo>
                  <a:pt x="1868451" y="35091"/>
                  <a:pt x="1868475" y="36416"/>
                  <a:pt x="1868475" y="38091"/>
                </a:cubicBezTo>
                <a:cubicBezTo>
                  <a:pt x="1868475" y="39765"/>
                  <a:pt x="1868428" y="41137"/>
                  <a:pt x="1868335" y="42207"/>
                </a:cubicBezTo>
                <a:cubicBezTo>
                  <a:pt x="1868242" y="43276"/>
                  <a:pt x="1868103" y="44114"/>
                  <a:pt x="1867917" y="44718"/>
                </a:cubicBezTo>
                <a:cubicBezTo>
                  <a:pt x="1867731" y="45323"/>
                  <a:pt x="1867486" y="45741"/>
                  <a:pt x="1867184" y="45974"/>
                </a:cubicBezTo>
                <a:cubicBezTo>
                  <a:pt x="1866882" y="46206"/>
                  <a:pt x="1866498" y="46323"/>
                  <a:pt x="1866033" y="46323"/>
                </a:cubicBezTo>
                <a:cubicBezTo>
                  <a:pt x="1865661" y="46323"/>
                  <a:pt x="1865242" y="46241"/>
                  <a:pt x="1864777" y="46079"/>
                </a:cubicBezTo>
                <a:cubicBezTo>
                  <a:pt x="1864312" y="45916"/>
                  <a:pt x="1863789" y="45741"/>
                  <a:pt x="1863208" y="45555"/>
                </a:cubicBezTo>
                <a:cubicBezTo>
                  <a:pt x="1862626" y="45369"/>
                  <a:pt x="1861987" y="45195"/>
                  <a:pt x="1861289" y="45032"/>
                </a:cubicBezTo>
                <a:cubicBezTo>
                  <a:pt x="1860591" y="44869"/>
                  <a:pt x="1859824" y="44788"/>
                  <a:pt x="1858987" y="44788"/>
                </a:cubicBezTo>
                <a:cubicBezTo>
                  <a:pt x="1858010" y="44788"/>
                  <a:pt x="1857034" y="44986"/>
                  <a:pt x="1856057" y="45381"/>
                </a:cubicBezTo>
                <a:cubicBezTo>
                  <a:pt x="1855080" y="45776"/>
                  <a:pt x="1854069" y="46393"/>
                  <a:pt x="1853022" y="47230"/>
                </a:cubicBezTo>
                <a:cubicBezTo>
                  <a:pt x="1851976" y="48067"/>
                  <a:pt x="1850883" y="49183"/>
                  <a:pt x="1849743" y="50578"/>
                </a:cubicBezTo>
                <a:cubicBezTo>
                  <a:pt x="1848604" y="51974"/>
                  <a:pt x="1847383" y="53694"/>
                  <a:pt x="1846081" y="55741"/>
                </a:cubicBezTo>
                <a:lnTo>
                  <a:pt x="1846081" y="94529"/>
                </a:lnTo>
                <a:cubicBezTo>
                  <a:pt x="1846081" y="94994"/>
                  <a:pt x="1845941" y="95401"/>
                  <a:pt x="1845662" y="95750"/>
                </a:cubicBezTo>
                <a:cubicBezTo>
                  <a:pt x="1845383" y="96099"/>
                  <a:pt x="1844906" y="96389"/>
                  <a:pt x="1844232" y="96622"/>
                </a:cubicBezTo>
                <a:cubicBezTo>
                  <a:pt x="1843558" y="96855"/>
                  <a:pt x="1842662" y="97029"/>
                  <a:pt x="1841546" y="97145"/>
                </a:cubicBezTo>
                <a:cubicBezTo>
                  <a:pt x="1840430" y="97262"/>
                  <a:pt x="1839011" y="97320"/>
                  <a:pt x="1837291" y="97320"/>
                </a:cubicBezTo>
                <a:cubicBezTo>
                  <a:pt x="1835570" y="97320"/>
                  <a:pt x="1834151" y="97262"/>
                  <a:pt x="1833035" y="97145"/>
                </a:cubicBezTo>
                <a:cubicBezTo>
                  <a:pt x="1831919" y="97029"/>
                  <a:pt x="1831023" y="96855"/>
                  <a:pt x="1830349" y="96622"/>
                </a:cubicBezTo>
                <a:cubicBezTo>
                  <a:pt x="1829675" y="96389"/>
                  <a:pt x="1829198" y="96099"/>
                  <a:pt x="1828919" y="95750"/>
                </a:cubicBezTo>
                <a:cubicBezTo>
                  <a:pt x="1828640" y="95401"/>
                  <a:pt x="1828500" y="94994"/>
                  <a:pt x="1828500" y="94529"/>
                </a:cubicBezTo>
                <a:lnTo>
                  <a:pt x="1828500" y="32300"/>
                </a:lnTo>
                <a:cubicBezTo>
                  <a:pt x="1828500" y="31835"/>
                  <a:pt x="1828617" y="31428"/>
                  <a:pt x="1828849" y="31080"/>
                </a:cubicBezTo>
                <a:cubicBezTo>
                  <a:pt x="1829082" y="30731"/>
                  <a:pt x="1829500" y="30440"/>
                  <a:pt x="1830105" y="30207"/>
                </a:cubicBezTo>
                <a:cubicBezTo>
                  <a:pt x="1830710" y="29975"/>
                  <a:pt x="1831489" y="29801"/>
                  <a:pt x="1832442" y="29684"/>
                </a:cubicBezTo>
                <a:cubicBezTo>
                  <a:pt x="1833395" y="29568"/>
                  <a:pt x="1834593" y="29510"/>
                  <a:pt x="1836035" y="29510"/>
                </a:cubicBezTo>
                <a:cubicBezTo>
                  <a:pt x="1837523" y="29510"/>
                  <a:pt x="1838756" y="29568"/>
                  <a:pt x="1839732" y="29684"/>
                </a:cubicBezTo>
                <a:cubicBezTo>
                  <a:pt x="1840709" y="29801"/>
                  <a:pt x="1841465" y="29975"/>
                  <a:pt x="1842000" y="30207"/>
                </a:cubicBezTo>
                <a:cubicBezTo>
                  <a:pt x="1842534" y="30440"/>
                  <a:pt x="1842918" y="30731"/>
                  <a:pt x="1843151" y="31080"/>
                </a:cubicBezTo>
                <a:cubicBezTo>
                  <a:pt x="1843383" y="31428"/>
                  <a:pt x="1843499" y="31835"/>
                  <a:pt x="1843499" y="32300"/>
                </a:cubicBezTo>
                <a:lnTo>
                  <a:pt x="1843499" y="40044"/>
                </a:lnTo>
                <a:cubicBezTo>
                  <a:pt x="1845127" y="37719"/>
                  <a:pt x="1846662" y="35800"/>
                  <a:pt x="1848104" y="34289"/>
                </a:cubicBezTo>
                <a:cubicBezTo>
                  <a:pt x="1849546" y="32777"/>
                  <a:pt x="1850918" y="31579"/>
                  <a:pt x="1852220" y="30696"/>
                </a:cubicBezTo>
                <a:cubicBezTo>
                  <a:pt x="1853522" y="29812"/>
                  <a:pt x="1854824" y="29196"/>
                  <a:pt x="1856127" y="28847"/>
                </a:cubicBezTo>
                <a:cubicBezTo>
                  <a:pt x="1857429" y="28498"/>
                  <a:pt x="1858731" y="28324"/>
                  <a:pt x="1860033" y="28324"/>
                </a:cubicBezTo>
                <a:close/>
                <a:moveTo>
                  <a:pt x="1741301" y="28324"/>
                </a:moveTo>
                <a:cubicBezTo>
                  <a:pt x="1745533" y="28324"/>
                  <a:pt x="1749103" y="29021"/>
                  <a:pt x="1752010" y="30417"/>
                </a:cubicBezTo>
                <a:cubicBezTo>
                  <a:pt x="1754917" y="31812"/>
                  <a:pt x="1757265" y="33707"/>
                  <a:pt x="1759056" y="36102"/>
                </a:cubicBezTo>
                <a:cubicBezTo>
                  <a:pt x="1760846" y="38498"/>
                  <a:pt x="1762137" y="41300"/>
                  <a:pt x="1762928" y="44509"/>
                </a:cubicBezTo>
                <a:cubicBezTo>
                  <a:pt x="1763718" y="47718"/>
                  <a:pt x="1764114" y="51578"/>
                  <a:pt x="1764114" y="56090"/>
                </a:cubicBezTo>
                <a:lnTo>
                  <a:pt x="1764114" y="94529"/>
                </a:lnTo>
                <a:cubicBezTo>
                  <a:pt x="1764114" y="94994"/>
                  <a:pt x="1763974" y="95401"/>
                  <a:pt x="1763695" y="95750"/>
                </a:cubicBezTo>
                <a:cubicBezTo>
                  <a:pt x="1763416" y="96099"/>
                  <a:pt x="1762951" y="96389"/>
                  <a:pt x="1762300" y="96622"/>
                </a:cubicBezTo>
                <a:cubicBezTo>
                  <a:pt x="1761649" y="96855"/>
                  <a:pt x="1760753" y="97029"/>
                  <a:pt x="1759614" y="97145"/>
                </a:cubicBezTo>
                <a:cubicBezTo>
                  <a:pt x="1758474" y="97262"/>
                  <a:pt x="1757068" y="97320"/>
                  <a:pt x="1755393" y="97320"/>
                </a:cubicBezTo>
                <a:cubicBezTo>
                  <a:pt x="1753672" y="97320"/>
                  <a:pt x="1752242" y="97262"/>
                  <a:pt x="1751103" y="97145"/>
                </a:cubicBezTo>
                <a:cubicBezTo>
                  <a:pt x="1749963" y="97029"/>
                  <a:pt x="1749068" y="96855"/>
                  <a:pt x="1748417" y="96622"/>
                </a:cubicBezTo>
                <a:cubicBezTo>
                  <a:pt x="1747766" y="96389"/>
                  <a:pt x="1747301" y="96099"/>
                  <a:pt x="1747022" y="95750"/>
                </a:cubicBezTo>
                <a:cubicBezTo>
                  <a:pt x="1746743" y="95401"/>
                  <a:pt x="1746603" y="94994"/>
                  <a:pt x="1746603" y="94529"/>
                </a:cubicBezTo>
                <a:lnTo>
                  <a:pt x="1746603" y="59020"/>
                </a:lnTo>
                <a:cubicBezTo>
                  <a:pt x="1746603" y="55997"/>
                  <a:pt x="1746382" y="53625"/>
                  <a:pt x="1745940" y="51904"/>
                </a:cubicBezTo>
                <a:cubicBezTo>
                  <a:pt x="1745498" y="50183"/>
                  <a:pt x="1744859" y="48706"/>
                  <a:pt x="1744022" y="47474"/>
                </a:cubicBezTo>
                <a:cubicBezTo>
                  <a:pt x="1743185" y="46241"/>
                  <a:pt x="1742103" y="45288"/>
                  <a:pt x="1740778" y="44614"/>
                </a:cubicBezTo>
                <a:cubicBezTo>
                  <a:pt x="1739452" y="43939"/>
                  <a:pt x="1737906" y="43602"/>
                  <a:pt x="1736139" y="43602"/>
                </a:cubicBezTo>
                <a:cubicBezTo>
                  <a:pt x="1733906" y="43602"/>
                  <a:pt x="1731650" y="44416"/>
                  <a:pt x="1729372" y="46044"/>
                </a:cubicBezTo>
                <a:cubicBezTo>
                  <a:pt x="1727093" y="47672"/>
                  <a:pt x="1724721" y="50043"/>
                  <a:pt x="1722256" y="53160"/>
                </a:cubicBezTo>
                <a:lnTo>
                  <a:pt x="1722256" y="94529"/>
                </a:lnTo>
                <a:cubicBezTo>
                  <a:pt x="1722256" y="94994"/>
                  <a:pt x="1722116" y="95401"/>
                  <a:pt x="1721837" y="95750"/>
                </a:cubicBezTo>
                <a:cubicBezTo>
                  <a:pt x="1721558" y="96099"/>
                  <a:pt x="1721081" y="96389"/>
                  <a:pt x="1720407" y="96622"/>
                </a:cubicBezTo>
                <a:cubicBezTo>
                  <a:pt x="1719733" y="96855"/>
                  <a:pt x="1718837" y="97029"/>
                  <a:pt x="1717721" y="97145"/>
                </a:cubicBezTo>
                <a:cubicBezTo>
                  <a:pt x="1716605" y="97262"/>
                  <a:pt x="1715186" y="97320"/>
                  <a:pt x="1713466" y="97320"/>
                </a:cubicBezTo>
                <a:cubicBezTo>
                  <a:pt x="1711745" y="97320"/>
                  <a:pt x="1710326" y="97262"/>
                  <a:pt x="1709210" y="97145"/>
                </a:cubicBezTo>
                <a:cubicBezTo>
                  <a:pt x="1708094" y="97029"/>
                  <a:pt x="1707198" y="96855"/>
                  <a:pt x="1706524" y="96622"/>
                </a:cubicBezTo>
                <a:cubicBezTo>
                  <a:pt x="1705850" y="96389"/>
                  <a:pt x="1705373" y="96099"/>
                  <a:pt x="1705094" y="95750"/>
                </a:cubicBezTo>
                <a:cubicBezTo>
                  <a:pt x="1704815" y="95401"/>
                  <a:pt x="1704675" y="94994"/>
                  <a:pt x="1704675" y="94529"/>
                </a:cubicBezTo>
                <a:lnTo>
                  <a:pt x="1704675" y="32300"/>
                </a:lnTo>
                <a:cubicBezTo>
                  <a:pt x="1704675" y="31835"/>
                  <a:pt x="1704792" y="31428"/>
                  <a:pt x="1705024" y="31080"/>
                </a:cubicBezTo>
                <a:cubicBezTo>
                  <a:pt x="1705257" y="30731"/>
                  <a:pt x="1705675" y="30440"/>
                  <a:pt x="1706280" y="30207"/>
                </a:cubicBezTo>
                <a:cubicBezTo>
                  <a:pt x="1706885" y="29975"/>
                  <a:pt x="1707664" y="29801"/>
                  <a:pt x="1708617" y="29684"/>
                </a:cubicBezTo>
                <a:cubicBezTo>
                  <a:pt x="1709570" y="29568"/>
                  <a:pt x="1710768" y="29510"/>
                  <a:pt x="1712210" y="29510"/>
                </a:cubicBezTo>
                <a:cubicBezTo>
                  <a:pt x="1713698" y="29510"/>
                  <a:pt x="1714931" y="29568"/>
                  <a:pt x="1715907" y="29684"/>
                </a:cubicBezTo>
                <a:cubicBezTo>
                  <a:pt x="1716884" y="29801"/>
                  <a:pt x="1717640" y="29975"/>
                  <a:pt x="1718175" y="30207"/>
                </a:cubicBezTo>
                <a:cubicBezTo>
                  <a:pt x="1718709" y="30440"/>
                  <a:pt x="1719093" y="30731"/>
                  <a:pt x="1719326" y="31080"/>
                </a:cubicBezTo>
                <a:cubicBezTo>
                  <a:pt x="1719558" y="31428"/>
                  <a:pt x="1719674" y="31835"/>
                  <a:pt x="1719674" y="32300"/>
                </a:cubicBezTo>
                <a:lnTo>
                  <a:pt x="1719674" y="39486"/>
                </a:lnTo>
                <a:cubicBezTo>
                  <a:pt x="1723116" y="35765"/>
                  <a:pt x="1726616" y="32975"/>
                  <a:pt x="1730174" y="31114"/>
                </a:cubicBezTo>
                <a:cubicBezTo>
                  <a:pt x="1733732" y="29254"/>
                  <a:pt x="1737441" y="28324"/>
                  <a:pt x="1741301" y="28324"/>
                </a:cubicBezTo>
                <a:close/>
                <a:moveTo>
                  <a:pt x="1582622" y="28324"/>
                </a:moveTo>
                <a:cubicBezTo>
                  <a:pt x="1588203" y="28324"/>
                  <a:pt x="1593040" y="29080"/>
                  <a:pt x="1597133" y="30591"/>
                </a:cubicBezTo>
                <a:cubicBezTo>
                  <a:pt x="1601226" y="32103"/>
                  <a:pt x="1604609" y="34323"/>
                  <a:pt x="1607284" y="37254"/>
                </a:cubicBezTo>
                <a:cubicBezTo>
                  <a:pt x="1609958" y="40184"/>
                  <a:pt x="1611946" y="43788"/>
                  <a:pt x="1613248" y="48067"/>
                </a:cubicBezTo>
                <a:cubicBezTo>
                  <a:pt x="1614551" y="52346"/>
                  <a:pt x="1615202" y="57252"/>
                  <a:pt x="1615202" y="62787"/>
                </a:cubicBezTo>
                <a:cubicBezTo>
                  <a:pt x="1615202" y="68089"/>
                  <a:pt x="1614504" y="72926"/>
                  <a:pt x="1613109" y="77298"/>
                </a:cubicBezTo>
                <a:cubicBezTo>
                  <a:pt x="1611714" y="81669"/>
                  <a:pt x="1609597" y="85437"/>
                  <a:pt x="1606760" y="88599"/>
                </a:cubicBezTo>
                <a:cubicBezTo>
                  <a:pt x="1603923" y="91762"/>
                  <a:pt x="1600365" y="94204"/>
                  <a:pt x="1596087" y="95924"/>
                </a:cubicBezTo>
                <a:cubicBezTo>
                  <a:pt x="1591808" y="97645"/>
                  <a:pt x="1586808" y="98506"/>
                  <a:pt x="1581088" y="98506"/>
                </a:cubicBezTo>
                <a:cubicBezTo>
                  <a:pt x="1575553" y="98506"/>
                  <a:pt x="1570739" y="97738"/>
                  <a:pt x="1566647" y="96203"/>
                </a:cubicBezTo>
                <a:cubicBezTo>
                  <a:pt x="1562554" y="94669"/>
                  <a:pt x="1559159" y="92436"/>
                  <a:pt x="1556461" y="89506"/>
                </a:cubicBezTo>
                <a:cubicBezTo>
                  <a:pt x="1553764" y="86576"/>
                  <a:pt x="1551764" y="82972"/>
                  <a:pt x="1550462" y="78693"/>
                </a:cubicBezTo>
                <a:cubicBezTo>
                  <a:pt x="1549159" y="74414"/>
                  <a:pt x="1548508" y="69531"/>
                  <a:pt x="1548508" y="64043"/>
                </a:cubicBezTo>
                <a:cubicBezTo>
                  <a:pt x="1548508" y="58741"/>
                  <a:pt x="1549217" y="53892"/>
                  <a:pt x="1550636" y="49497"/>
                </a:cubicBezTo>
                <a:cubicBezTo>
                  <a:pt x="1552054" y="45102"/>
                  <a:pt x="1554182" y="41335"/>
                  <a:pt x="1557019" y="38195"/>
                </a:cubicBezTo>
                <a:cubicBezTo>
                  <a:pt x="1559856" y="35056"/>
                  <a:pt x="1563403" y="32626"/>
                  <a:pt x="1567658" y="30905"/>
                </a:cubicBezTo>
                <a:cubicBezTo>
                  <a:pt x="1571914" y="29184"/>
                  <a:pt x="1576902" y="28324"/>
                  <a:pt x="1582622" y="28324"/>
                </a:cubicBezTo>
                <a:close/>
                <a:moveTo>
                  <a:pt x="277960" y="28324"/>
                </a:moveTo>
                <a:cubicBezTo>
                  <a:pt x="282192" y="28324"/>
                  <a:pt x="285762" y="29021"/>
                  <a:pt x="288669" y="30417"/>
                </a:cubicBezTo>
                <a:cubicBezTo>
                  <a:pt x="291576" y="31812"/>
                  <a:pt x="293924" y="33707"/>
                  <a:pt x="295715" y="36102"/>
                </a:cubicBezTo>
                <a:cubicBezTo>
                  <a:pt x="297505" y="38498"/>
                  <a:pt x="298796" y="41300"/>
                  <a:pt x="299587" y="44509"/>
                </a:cubicBezTo>
                <a:cubicBezTo>
                  <a:pt x="300377" y="47718"/>
                  <a:pt x="300773" y="51578"/>
                  <a:pt x="300773" y="56090"/>
                </a:cubicBezTo>
                <a:lnTo>
                  <a:pt x="300773" y="94529"/>
                </a:lnTo>
                <a:cubicBezTo>
                  <a:pt x="300773" y="94994"/>
                  <a:pt x="300633" y="95401"/>
                  <a:pt x="300354" y="95750"/>
                </a:cubicBezTo>
                <a:cubicBezTo>
                  <a:pt x="300075" y="96099"/>
                  <a:pt x="299610" y="96389"/>
                  <a:pt x="298959" y="96622"/>
                </a:cubicBezTo>
                <a:cubicBezTo>
                  <a:pt x="298308" y="96855"/>
                  <a:pt x="297412" y="97029"/>
                  <a:pt x="296273" y="97145"/>
                </a:cubicBezTo>
                <a:cubicBezTo>
                  <a:pt x="295133" y="97262"/>
                  <a:pt x="293727" y="97320"/>
                  <a:pt x="292052" y="97320"/>
                </a:cubicBezTo>
                <a:cubicBezTo>
                  <a:pt x="290331" y="97320"/>
                  <a:pt x="288901" y="97262"/>
                  <a:pt x="287762" y="97145"/>
                </a:cubicBezTo>
                <a:cubicBezTo>
                  <a:pt x="286622" y="97029"/>
                  <a:pt x="285727" y="96855"/>
                  <a:pt x="285076" y="96622"/>
                </a:cubicBezTo>
                <a:cubicBezTo>
                  <a:pt x="284425" y="96389"/>
                  <a:pt x="283960" y="96099"/>
                  <a:pt x="283681" y="95750"/>
                </a:cubicBezTo>
                <a:cubicBezTo>
                  <a:pt x="283402" y="95401"/>
                  <a:pt x="283262" y="94994"/>
                  <a:pt x="283262" y="94529"/>
                </a:cubicBezTo>
                <a:lnTo>
                  <a:pt x="283262" y="59020"/>
                </a:lnTo>
                <a:cubicBezTo>
                  <a:pt x="283262" y="55997"/>
                  <a:pt x="283041" y="53625"/>
                  <a:pt x="282599" y="51904"/>
                </a:cubicBezTo>
                <a:cubicBezTo>
                  <a:pt x="282157" y="50183"/>
                  <a:pt x="281518" y="48706"/>
                  <a:pt x="280681" y="47474"/>
                </a:cubicBezTo>
                <a:cubicBezTo>
                  <a:pt x="279844" y="46241"/>
                  <a:pt x="278762" y="45288"/>
                  <a:pt x="277437" y="44614"/>
                </a:cubicBezTo>
                <a:cubicBezTo>
                  <a:pt x="276111" y="43939"/>
                  <a:pt x="274565" y="43602"/>
                  <a:pt x="272798" y="43602"/>
                </a:cubicBezTo>
                <a:cubicBezTo>
                  <a:pt x="270565" y="43602"/>
                  <a:pt x="268309" y="44416"/>
                  <a:pt x="266031" y="46044"/>
                </a:cubicBezTo>
                <a:cubicBezTo>
                  <a:pt x="263752" y="47672"/>
                  <a:pt x="261380" y="50043"/>
                  <a:pt x="258915" y="53160"/>
                </a:cubicBezTo>
                <a:lnTo>
                  <a:pt x="258915" y="94529"/>
                </a:lnTo>
                <a:cubicBezTo>
                  <a:pt x="258915" y="94994"/>
                  <a:pt x="258775" y="95401"/>
                  <a:pt x="258496" y="95750"/>
                </a:cubicBezTo>
                <a:cubicBezTo>
                  <a:pt x="258217" y="96099"/>
                  <a:pt x="257740" y="96389"/>
                  <a:pt x="257066" y="96622"/>
                </a:cubicBezTo>
                <a:cubicBezTo>
                  <a:pt x="256392" y="96855"/>
                  <a:pt x="255496" y="97029"/>
                  <a:pt x="254380" y="97145"/>
                </a:cubicBezTo>
                <a:cubicBezTo>
                  <a:pt x="253264" y="97262"/>
                  <a:pt x="251845" y="97320"/>
                  <a:pt x="250125" y="97320"/>
                </a:cubicBezTo>
                <a:cubicBezTo>
                  <a:pt x="248404" y="97320"/>
                  <a:pt x="246985" y="97262"/>
                  <a:pt x="245869" y="97145"/>
                </a:cubicBezTo>
                <a:cubicBezTo>
                  <a:pt x="244753" y="97029"/>
                  <a:pt x="243858" y="96855"/>
                  <a:pt x="243183" y="96622"/>
                </a:cubicBezTo>
                <a:cubicBezTo>
                  <a:pt x="242509" y="96389"/>
                  <a:pt x="242032" y="96099"/>
                  <a:pt x="241753" y="95750"/>
                </a:cubicBezTo>
                <a:cubicBezTo>
                  <a:pt x="241474" y="95401"/>
                  <a:pt x="241334" y="94994"/>
                  <a:pt x="241334" y="94529"/>
                </a:cubicBezTo>
                <a:lnTo>
                  <a:pt x="241334" y="32300"/>
                </a:lnTo>
                <a:cubicBezTo>
                  <a:pt x="241334" y="31835"/>
                  <a:pt x="241451" y="31428"/>
                  <a:pt x="241683" y="31080"/>
                </a:cubicBezTo>
                <a:cubicBezTo>
                  <a:pt x="241916" y="30731"/>
                  <a:pt x="242334" y="30440"/>
                  <a:pt x="242939" y="30207"/>
                </a:cubicBezTo>
                <a:cubicBezTo>
                  <a:pt x="243544" y="29975"/>
                  <a:pt x="244323" y="29801"/>
                  <a:pt x="245276" y="29684"/>
                </a:cubicBezTo>
                <a:cubicBezTo>
                  <a:pt x="246229" y="29568"/>
                  <a:pt x="247427" y="29510"/>
                  <a:pt x="248869" y="29510"/>
                </a:cubicBezTo>
                <a:cubicBezTo>
                  <a:pt x="250357" y="29510"/>
                  <a:pt x="251590" y="29568"/>
                  <a:pt x="252566" y="29684"/>
                </a:cubicBezTo>
                <a:cubicBezTo>
                  <a:pt x="253543" y="29801"/>
                  <a:pt x="254299" y="29975"/>
                  <a:pt x="254834" y="30207"/>
                </a:cubicBezTo>
                <a:cubicBezTo>
                  <a:pt x="255368" y="30440"/>
                  <a:pt x="255752" y="30731"/>
                  <a:pt x="255985" y="31080"/>
                </a:cubicBezTo>
                <a:cubicBezTo>
                  <a:pt x="256217" y="31428"/>
                  <a:pt x="256333" y="31835"/>
                  <a:pt x="256333" y="32300"/>
                </a:cubicBezTo>
                <a:lnTo>
                  <a:pt x="256333" y="39486"/>
                </a:lnTo>
                <a:cubicBezTo>
                  <a:pt x="259775" y="35765"/>
                  <a:pt x="263275" y="32975"/>
                  <a:pt x="266833" y="31114"/>
                </a:cubicBezTo>
                <a:cubicBezTo>
                  <a:pt x="270391" y="29254"/>
                  <a:pt x="274100" y="28324"/>
                  <a:pt x="277960" y="28324"/>
                </a:cubicBezTo>
                <a:close/>
                <a:moveTo>
                  <a:pt x="200193" y="28324"/>
                </a:moveTo>
                <a:cubicBezTo>
                  <a:pt x="205076" y="28324"/>
                  <a:pt x="209250" y="28801"/>
                  <a:pt x="212715" y="29754"/>
                </a:cubicBezTo>
                <a:cubicBezTo>
                  <a:pt x="216180" y="30707"/>
                  <a:pt x="219029" y="32172"/>
                  <a:pt x="221261" y="34149"/>
                </a:cubicBezTo>
                <a:cubicBezTo>
                  <a:pt x="223494" y="36126"/>
                  <a:pt x="225121" y="38672"/>
                  <a:pt x="226145" y="41788"/>
                </a:cubicBezTo>
                <a:cubicBezTo>
                  <a:pt x="227168" y="44904"/>
                  <a:pt x="227679" y="48602"/>
                  <a:pt x="227679" y="52881"/>
                </a:cubicBezTo>
                <a:lnTo>
                  <a:pt x="227679" y="94738"/>
                </a:lnTo>
                <a:cubicBezTo>
                  <a:pt x="227679" y="95390"/>
                  <a:pt x="227447" y="95901"/>
                  <a:pt x="226982" y="96273"/>
                </a:cubicBezTo>
                <a:cubicBezTo>
                  <a:pt x="226517" y="96645"/>
                  <a:pt x="225784" y="96913"/>
                  <a:pt x="224784" y="97075"/>
                </a:cubicBezTo>
                <a:cubicBezTo>
                  <a:pt x="223784" y="97238"/>
                  <a:pt x="222308" y="97320"/>
                  <a:pt x="220354" y="97320"/>
                </a:cubicBezTo>
                <a:cubicBezTo>
                  <a:pt x="218261" y="97320"/>
                  <a:pt x="216738" y="97238"/>
                  <a:pt x="215785" y="97075"/>
                </a:cubicBezTo>
                <a:cubicBezTo>
                  <a:pt x="214831" y="96913"/>
                  <a:pt x="214157" y="96645"/>
                  <a:pt x="213762" y="96273"/>
                </a:cubicBezTo>
                <a:cubicBezTo>
                  <a:pt x="213366" y="95901"/>
                  <a:pt x="213169" y="95390"/>
                  <a:pt x="213169" y="94738"/>
                </a:cubicBezTo>
                <a:lnTo>
                  <a:pt x="213169" y="89785"/>
                </a:lnTo>
                <a:cubicBezTo>
                  <a:pt x="210611" y="92529"/>
                  <a:pt x="207692" y="94669"/>
                  <a:pt x="204413" y="96203"/>
                </a:cubicBezTo>
                <a:cubicBezTo>
                  <a:pt x="201135" y="97738"/>
                  <a:pt x="197495" y="98506"/>
                  <a:pt x="193495" y="98506"/>
                </a:cubicBezTo>
                <a:cubicBezTo>
                  <a:pt x="190193" y="98506"/>
                  <a:pt x="187159" y="98075"/>
                  <a:pt x="184391" y="97215"/>
                </a:cubicBezTo>
                <a:cubicBezTo>
                  <a:pt x="181624" y="96355"/>
                  <a:pt x="179229" y="95076"/>
                  <a:pt x="177206" y="93378"/>
                </a:cubicBezTo>
                <a:cubicBezTo>
                  <a:pt x="175183" y="91680"/>
                  <a:pt x="173613" y="89576"/>
                  <a:pt x="172497" y="87064"/>
                </a:cubicBezTo>
                <a:cubicBezTo>
                  <a:pt x="171381" y="84553"/>
                  <a:pt x="170822" y="81623"/>
                  <a:pt x="170822" y="78274"/>
                </a:cubicBezTo>
                <a:cubicBezTo>
                  <a:pt x="170822" y="74647"/>
                  <a:pt x="171532" y="71496"/>
                  <a:pt x="172950" y="68821"/>
                </a:cubicBezTo>
                <a:cubicBezTo>
                  <a:pt x="174369" y="66147"/>
                  <a:pt x="176485" y="63938"/>
                  <a:pt x="179299" y="62194"/>
                </a:cubicBezTo>
                <a:cubicBezTo>
                  <a:pt x="182112" y="60450"/>
                  <a:pt x="185612" y="59159"/>
                  <a:pt x="189798" y="58322"/>
                </a:cubicBezTo>
                <a:cubicBezTo>
                  <a:pt x="193984" y="57485"/>
                  <a:pt x="198844" y="57066"/>
                  <a:pt x="204379" y="57066"/>
                </a:cubicBezTo>
                <a:lnTo>
                  <a:pt x="210448" y="57066"/>
                </a:lnTo>
                <a:lnTo>
                  <a:pt x="210448" y="53299"/>
                </a:lnTo>
                <a:cubicBezTo>
                  <a:pt x="210448" y="51346"/>
                  <a:pt x="210250" y="49637"/>
                  <a:pt x="209855" y="48171"/>
                </a:cubicBezTo>
                <a:cubicBezTo>
                  <a:pt x="209460" y="46706"/>
                  <a:pt x="208808" y="45486"/>
                  <a:pt x="207902" y="44509"/>
                </a:cubicBezTo>
                <a:cubicBezTo>
                  <a:pt x="206995" y="43532"/>
                  <a:pt x="205785" y="42811"/>
                  <a:pt x="204274" y="42346"/>
                </a:cubicBezTo>
                <a:cubicBezTo>
                  <a:pt x="202762" y="41881"/>
                  <a:pt x="200890" y="41649"/>
                  <a:pt x="198658" y="41649"/>
                </a:cubicBezTo>
                <a:cubicBezTo>
                  <a:pt x="195728" y="41649"/>
                  <a:pt x="193112" y="41974"/>
                  <a:pt x="190810" y="42625"/>
                </a:cubicBezTo>
                <a:cubicBezTo>
                  <a:pt x="188507" y="43276"/>
                  <a:pt x="186473" y="43997"/>
                  <a:pt x="184705" y="44788"/>
                </a:cubicBezTo>
                <a:cubicBezTo>
                  <a:pt x="182938" y="45579"/>
                  <a:pt x="181461" y="46300"/>
                  <a:pt x="180275" y="46951"/>
                </a:cubicBezTo>
                <a:cubicBezTo>
                  <a:pt x="179089" y="47602"/>
                  <a:pt x="178124" y="47927"/>
                  <a:pt x="177380" y="47927"/>
                </a:cubicBezTo>
                <a:cubicBezTo>
                  <a:pt x="176869" y="47927"/>
                  <a:pt x="176415" y="47765"/>
                  <a:pt x="176020" y="47439"/>
                </a:cubicBezTo>
                <a:cubicBezTo>
                  <a:pt x="175624" y="47113"/>
                  <a:pt x="175299" y="46648"/>
                  <a:pt x="175043" y="46044"/>
                </a:cubicBezTo>
                <a:cubicBezTo>
                  <a:pt x="174787" y="45439"/>
                  <a:pt x="174590" y="44695"/>
                  <a:pt x="174450" y="43811"/>
                </a:cubicBezTo>
                <a:cubicBezTo>
                  <a:pt x="174311" y="42928"/>
                  <a:pt x="174241" y="41951"/>
                  <a:pt x="174241" y="40881"/>
                </a:cubicBezTo>
                <a:cubicBezTo>
                  <a:pt x="174241" y="39439"/>
                  <a:pt x="174357" y="38300"/>
                  <a:pt x="174590" y="37463"/>
                </a:cubicBezTo>
                <a:cubicBezTo>
                  <a:pt x="174822" y="36626"/>
                  <a:pt x="175264" y="35870"/>
                  <a:pt x="175915" y="35196"/>
                </a:cubicBezTo>
                <a:cubicBezTo>
                  <a:pt x="176566" y="34521"/>
                  <a:pt x="177706" y="33777"/>
                  <a:pt x="179334" y="32963"/>
                </a:cubicBezTo>
                <a:cubicBezTo>
                  <a:pt x="180961" y="32149"/>
                  <a:pt x="182868" y="31393"/>
                  <a:pt x="185054" y="30696"/>
                </a:cubicBezTo>
                <a:cubicBezTo>
                  <a:pt x="187240" y="29998"/>
                  <a:pt x="189624" y="29428"/>
                  <a:pt x="192205" y="28987"/>
                </a:cubicBezTo>
                <a:cubicBezTo>
                  <a:pt x="194786" y="28545"/>
                  <a:pt x="197449" y="28324"/>
                  <a:pt x="200193" y="28324"/>
                </a:cubicBezTo>
                <a:close/>
                <a:moveTo>
                  <a:pt x="2967757" y="28324"/>
                </a:moveTo>
                <a:cubicBezTo>
                  <a:pt x="2973338" y="28324"/>
                  <a:pt x="2978175" y="29080"/>
                  <a:pt x="2982268" y="30591"/>
                </a:cubicBezTo>
                <a:cubicBezTo>
                  <a:pt x="2986361" y="32103"/>
                  <a:pt x="2989744" y="34323"/>
                  <a:pt x="2992418" y="37254"/>
                </a:cubicBezTo>
                <a:cubicBezTo>
                  <a:pt x="2995093" y="40184"/>
                  <a:pt x="2997081" y="43788"/>
                  <a:pt x="2998383" y="48067"/>
                </a:cubicBezTo>
                <a:cubicBezTo>
                  <a:pt x="2999685" y="52346"/>
                  <a:pt x="3000337" y="57252"/>
                  <a:pt x="3000337" y="62787"/>
                </a:cubicBezTo>
                <a:cubicBezTo>
                  <a:pt x="3000337" y="68089"/>
                  <a:pt x="2999639" y="72926"/>
                  <a:pt x="2998244" y="77298"/>
                </a:cubicBezTo>
                <a:cubicBezTo>
                  <a:pt x="2996848" y="81669"/>
                  <a:pt x="2994732" y="85437"/>
                  <a:pt x="2991895" y="88599"/>
                </a:cubicBezTo>
                <a:cubicBezTo>
                  <a:pt x="2989058" y="91762"/>
                  <a:pt x="2985500" y="94204"/>
                  <a:pt x="2981221" y="95924"/>
                </a:cubicBezTo>
                <a:cubicBezTo>
                  <a:pt x="2976943" y="97645"/>
                  <a:pt x="2971943" y="98506"/>
                  <a:pt x="2966222" y="98506"/>
                </a:cubicBezTo>
                <a:cubicBezTo>
                  <a:pt x="2960688" y="98506"/>
                  <a:pt x="2955874" y="97738"/>
                  <a:pt x="2951781" y="96203"/>
                </a:cubicBezTo>
                <a:cubicBezTo>
                  <a:pt x="2947689" y="94669"/>
                  <a:pt x="2944293" y="92436"/>
                  <a:pt x="2941596" y="89506"/>
                </a:cubicBezTo>
                <a:cubicBezTo>
                  <a:pt x="2938898" y="86576"/>
                  <a:pt x="2936899" y="82972"/>
                  <a:pt x="2935596" y="78693"/>
                </a:cubicBezTo>
                <a:cubicBezTo>
                  <a:pt x="2934294" y="74414"/>
                  <a:pt x="2933643" y="69531"/>
                  <a:pt x="2933643" y="64043"/>
                </a:cubicBezTo>
                <a:cubicBezTo>
                  <a:pt x="2933643" y="58741"/>
                  <a:pt x="2934352" y="53892"/>
                  <a:pt x="2935771" y="49497"/>
                </a:cubicBezTo>
                <a:cubicBezTo>
                  <a:pt x="2937189" y="45102"/>
                  <a:pt x="2939317" y="41335"/>
                  <a:pt x="2942154" y="38195"/>
                </a:cubicBezTo>
                <a:cubicBezTo>
                  <a:pt x="2944991" y="35056"/>
                  <a:pt x="2948537" y="32626"/>
                  <a:pt x="2952793" y="30905"/>
                </a:cubicBezTo>
                <a:cubicBezTo>
                  <a:pt x="2957048" y="29184"/>
                  <a:pt x="2962037" y="28324"/>
                  <a:pt x="2967757" y="28324"/>
                </a:cubicBezTo>
                <a:close/>
                <a:moveTo>
                  <a:pt x="2921318" y="28324"/>
                </a:moveTo>
                <a:cubicBezTo>
                  <a:pt x="2921923" y="28324"/>
                  <a:pt x="2922574" y="28359"/>
                  <a:pt x="2923272" y="28428"/>
                </a:cubicBezTo>
                <a:cubicBezTo>
                  <a:pt x="2923969" y="28498"/>
                  <a:pt x="2924690" y="28615"/>
                  <a:pt x="2925434" y="28777"/>
                </a:cubicBezTo>
                <a:cubicBezTo>
                  <a:pt x="2926178" y="28940"/>
                  <a:pt x="2926829" y="29126"/>
                  <a:pt x="2927388" y="29335"/>
                </a:cubicBezTo>
                <a:cubicBezTo>
                  <a:pt x="2927946" y="29545"/>
                  <a:pt x="2928353" y="29766"/>
                  <a:pt x="2928608" y="29998"/>
                </a:cubicBezTo>
                <a:cubicBezTo>
                  <a:pt x="2928864" y="30231"/>
                  <a:pt x="2929050" y="30487"/>
                  <a:pt x="2929166" y="30766"/>
                </a:cubicBezTo>
                <a:cubicBezTo>
                  <a:pt x="2929283" y="31045"/>
                  <a:pt x="2929387" y="31428"/>
                  <a:pt x="2929480" y="31917"/>
                </a:cubicBezTo>
                <a:cubicBezTo>
                  <a:pt x="2929573" y="32405"/>
                  <a:pt x="2929643" y="33138"/>
                  <a:pt x="2929690" y="34114"/>
                </a:cubicBezTo>
                <a:cubicBezTo>
                  <a:pt x="2929736" y="35091"/>
                  <a:pt x="2929759" y="36416"/>
                  <a:pt x="2929759" y="38091"/>
                </a:cubicBezTo>
                <a:cubicBezTo>
                  <a:pt x="2929759" y="39765"/>
                  <a:pt x="2929713" y="41137"/>
                  <a:pt x="2929620" y="42207"/>
                </a:cubicBezTo>
                <a:cubicBezTo>
                  <a:pt x="2929527" y="43276"/>
                  <a:pt x="2929387" y="44114"/>
                  <a:pt x="2929201" y="44718"/>
                </a:cubicBezTo>
                <a:cubicBezTo>
                  <a:pt x="2929015" y="45323"/>
                  <a:pt x="2928771" y="45741"/>
                  <a:pt x="2928469" y="45974"/>
                </a:cubicBezTo>
                <a:cubicBezTo>
                  <a:pt x="2928167" y="46206"/>
                  <a:pt x="2927783" y="46323"/>
                  <a:pt x="2927318" y="46323"/>
                </a:cubicBezTo>
                <a:cubicBezTo>
                  <a:pt x="2926946" y="46323"/>
                  <a:pt x="2926527" y="46241"/>
                  <a:pt x="2926062" y="46079"/>
                </a:cubicBezTo>
                <a:cubicBezTo>
                  <a:pt x="2925597" y="45916"/>
                  <a:pt x="2925074" y="45741"/>
                  <a:pt x="2924492" y="45555"/>
                </a:cubicBezTo>
                <a:cubicBezTo>
                  <a:pt x="2923911" y="45369"/>
                  <a:pt x="2923272" y="45195"/>
                  <a:pt x="2922574" y="45032"/>
                </a:cubicBezTo>
                <a:cubicBezTo>
                  <a:pt x="2921876" y="44869"/>
                  <a:pt x="2921109" y="44788"/>
                  <a:pt x="2920272" y="44788"/>
                </a:cubicBezTo>
                <a:cubicBezTo>
                  <a:pt x="2919295" y="44788"/>
                  <a:pt x="2918318" y="44986"/>
                  <a:pt x="2917342" y="45381"/>
                </a:cubicBezTo>
                <a:cubicBezTo>
                  <a:pt x="2916365" y="45776"/>
                  <a:pt x="2915353" y="46393"/>
                  <a:pt x="2914307" y="47230"/>
                </a:cubicBezTo>
                <a:cubicBezTo>
                  <a:pt x="2913260" y="48067"/>
                  <a:pt x="2912168" y="49183"/>
                  <a:pt x="2911028" y="50578"/>
                </a:cubicBezTo>
                <a:cubicBezTo>
                  <a:pt x="2909889" y="51974"/>
                  <a:pt x="2908668" y="53694"/>
                  <a:pt x="2907365" y="55741"/>
                </a:cubicBezTo>
                <a:lnTo>
                  <a:pt x="2907365" y="94529"/>
                </a:lnTo>
                <a:cubicBezTo>
                  <a:pt x="2907365" y="94994"/>
                  <a:pt x="2907226" y="95401"/>
                  <a:pt x="2906947" y="95750"/>
                </a:cubicBezTo>
                <a:cubicBezTo>
                  <a:pt x="2906668" y="96099"/>
                  <a:pt x="2906191" y="96389"/>
                  <a:pt x="2905517" y="96622"/>
                </a:cubicBezTo>
                <a:cubicBezTo>
                  <a:pt x="2904842" y="96855"/>
                  <a:pt x="2903947" y="97029"/>
                  <a:pt x="2902831" y="97145"/>
                </a:cubicBezTo>
                <a:cubicBezTo>
                  <a:pt x="2901715" y="97262"/>
                  <a:pt x="2900296" y="97320"/>
                  <a:pt x="2898575" y="97320"/>
                </a:cubicBezTo>
                <a:cubicBezTo>
                  <a:pt x="2896854" y="97320"/>
                  <a:pt x="2895436" y="97262"/>
                  <a:pt x="2894320" y="97145"/>
                </a:cubicBezTo>
                <a:cubicBezTo>
                  <a:pt x="2893204" y="97029"/>
                  <a:pt x="2892308" y="96855"/>
                  <a:pt x="2891634" y="96622"/>
                </a:cubicBezTo>
                <a:cubicBezTo>
                  <a:pt x="2890960" y="96389"/>
                  <a:pt x="2890483" y="96099"/>
                  <a:pt x="2890204" y="95750"/>
                </a:cubicBezTo>
                <a:cubicBezTo>
                  <a:pt x="2889925" y="95401"/>
                  <a:pt x="2889785" y="94994"/>
                  <a:pt x="2889785" y="94529"/>
                </a:cubicBezTo>
                <a:lnTo>
                  <a:pt x="2889785" y="32300"/>
                </a:lnTo>
                <a:cubicBezTo>
                  <a:pt x="2889785" y="31835"/>
                  <a:pt x="2889901" y="31428"/>
                  <a:pt x="2890134" y="31080"/>
                </a:cubicBezTo>
                <a:cubicBezTo>
                  <a:pt x="2890367" y="30731"/>
                  <a:pt x="2890785" y="30440"/>
                  <a:pt x="2891390" y="30207"/>
                </a:cubicBezTo>
                <a:cubicBezTo>
                  <a:pt x="2891994" y="29975"/>
                  <a:pt x="2892773" y="29801"/>
                  <a:pt x="2893727" y="29684"/>
                </a:cubicBezTo>
                <a:cubicBezTo>
                  <a:pt x="2894680" y="29568"/>
                  <a:pt x="2895878" y="29510"/>
                  <a:pt x="2897320" y="29510"/>
                </a:cubicBezTo>
                <a:cubicBezTo>
                  <a:pt x="2898808" y="29510"/>
                  <a:pt x="2900040" y="29568"/>
                  <a:pt x="2901017" y="29684"/>
                </a:cubicBezTo>
                <a:cubicBezTo>
                  <a:pt x="2901994" y="29801"/>
                  <a:pt x="2902749" y="29975"/>
                  <a:pt x="2903284" y="30207"/>
                </a:cubicBezTo>
                <a:cubicBezTo>
                  <a:pt x="2903819" y="30440"/>
                  <a:pt x="2904203" y="30731"/>
                  <a:pt x="2904435" y="31080"/>
                </a:cubicBezTo>
                <a:cubicBezTo>
                  <a:pt x="2904668" y="31428"/>
                  <a:pt x="2904784" y="31835"/>
                  <a:pt x="2904784" y="32300"/>
                </a:cubicBezTo>
                <a:lnTo>
                  <a:pt x="2904784" y="40044"/>
                </a:lnTo>
                <a:cubicBezTo>
                  <a:pt x="2906412" y="37719"/>
                  <a:pt x="2907947" y="35800"/>
                  <a:pt x="2909389" y="34289"/>
                </a:cubicBezTo>
                <a:cubicBezTo>
                  <a:pt x="2910830" y="32777"/>
                  <a:pt x="2912202" y="31579"/>
                  <a:pt x="2913505" y="30696"/>
                </a:cubicBezTo>
                <a:cubicBezTo>
                  <a:pt x="2914807" y="29812"/>
                  <a:pt x="2916109" y="29196"/>
                  <a:pt x="2917411" y="28847"/>
                </a:cubicBezTo>
                <a:cubicBezTo>
                  <a:pt x="2918714" y="28498"/>
                  <a:pt x="2920016" y="28324"/>
                  <a:pt x="2921318" y="28324"/>
                </a:cubicBezTo>
                <a:close/>
                <a:moveTo>
                  <a:pt x="2832979" y="20789"/>
                </a:moveTo>
                <a:lnTo>
                  <a:pt x="2832979" y="51415"/>
                </a:lnTo>
                <a:lnTo>
                  <a:pt x="2841211" y="51415"/>
                </a:lnTo>
                <a:cubicBezTo>
                  <a:pt x="2844141" y="51415"/>
                  <a:pt x="2846595" y="51020"/>
                  <a:pt x="2848571" y="50230"/>
                </a:cubicBezTo>
                <a:cubicBezTo>
                  <a:pt x="2850548" y="49439"/>
                  <a:pt x="2852164" y="48334"/>
                  <a:pt x="2853420" y="46916"/>
                </a:cubicBezTo>
                <a:cubicBezTo>
                  <a:pt x="2854676" y="45497"/>
                  <a:pt x="2855629" y="43800"/>
                  <a:pt x="2856280" y="41823"/>
                </a:cubicBezTo>
                <a:cubicBezTo>
                  <a:pt x="2856931" y="39846"/>
                  <a:pt x="2857257" y="37695"/>
                  <a:pt x="2857257" y="35370"/>
                </a:cubicBezTo>
                <a:cubicBezTo>
                  <a:pt x="2857257" y="32207"/>
                  <a:pt x="2856699" y="29603"/>
                  <a:pt x="2855583" y="27556"/>
                </a:cubicBezTo>
                <a:cubicBezTo>
                  <a:pt x="2854466" y="25510"/>
                  <a:pt x="2853094" y="23999"/>
                  <a:pt x="2851467" y="23022"/>
                </a:cubicBezTo>
                <a:cubicBezTo>
                  <a:pt x="2849839" y="22045"/>
                  <a:pt x="2848130" y="21429"/>
                  <a:pt x="2846339" y="21173"/>
                </a:cubicBezTo>
                <a:cubicBezTo>
                  <a:pt x="2844548" y="20917"/>
                  <a:pt x="2842700" y="20789"/>
                  <a:pt x="2840793" y="20789"/>
                </a:cubicBezTo>
                <a:close/>
                <a:moveTo>
                  <a:pt x="42974" y="20092"/>
                </a:moveTo>
                <a:cubicBezTo>
                  <a:pt x="38463" y="20092"/>
                  <a:pt x="34696" y="20929"/>
                  <a:pt x="31673" y="22603"/>
                </a:cubicBezTo>
                <a:cubicBezTo>
                  <a:pt x="28650" y="24278"/>
                  <a:pt x="26208" y="26533"/>
                  <a:pt x="24348" y="29370"/>
                </a:cubicBezTo>
                <a:cubicBezTo>
                  <a:pt x="22487" y="32207"/>
                  <a:pt x="21173" y="35521"/>
                  <a:pt x="20406" y="39312"/>
                </a:cubicBezTo>
                <a:cubicBezTo>
                  <a:pt x="19639" y="43102"/>
                  <a:pt x="19255" y="47090"/>
                  <a:pt x="19255" y="51276"/>
                </a:cubicBezTo>
                <a:cubicBezTo>
                  <a:pt x="19255" y="56252"/>
                  <a:pt x="19627" y="60717"/>
                  <a:pt x="20371" y="64670"/>
                </a:cubicBezTo>
                <a:cubicBezTo>
                  <a:pt x="21115" y="68624"/>
                  <a:pt x="22371" y="71996"/>
                  <a:pt x="24138" y="74786"/>
                </a:cubicBezTo>
                <a:cubicBezTo>
                  <a:pt x="25906" y="77577"/>
                  <a:pt x="28278" y="79704"/>
                  <a:pt x="31254" y="81169"/>
                </a:cubicBezTo>
                <a:cubicBezTo>
                  <a:pt x="34231" y="82634"/>
                  <a:pt x="37975" y="83367"/>
                  <a:pt x="42486" y="83367"/>
                </a:cubicBezTo>
                <a:cubicBezTo>
                  <a:pt x="46997" y="83367"/>
                  <a:pt x="50765" y="82530"/>
                  <a:pt x="53788" y="80856"/>
                </a:cubicBezTo>
                <a:cubicBezTo>
                  <a:pt x="56811" y="79181"/>
                  <a:pt x="59252" y="76902"/>
                  <a:pt x="61113" y="74019"/>
                </a:cubicBezTo>
                <a:cubicBezTo>
                  <a:pt x="62973" y="71135"/>
                  <a:pt x="64287" y="67763"/>
                  <a:pt x="65054" y="63903"/>
                </a:cubicBezTo>
                <a:cubicBezTo>
                  <a:pt x="65822" y="60043"/>
                  <a:pt x="66206" y="55927"/>
                  <a:pt x="66206" y="51555"/>
                </a:cubicBezTo>
                <a:cubicBezTo>
                  <a:pt x="66206" y="46858"/>
                  <a:pt x="65833" y="42579"/>
                  <a:pt x="65089" y="38719"/>
                </a:cubicBezTo>
                <a:cubicBezTo>
                  <a:pt x="64345" y="34858"/>
                  <a:pt x="63078" y="31545"/>
                  <a:pt x="61287" y="28777"/>
                </a:cubicBezTo>
                <a:cubicBezTo>
                  <a:pt x="59497" y="26010"/>
                  <a:pt x="57113" y="23871"/>
                  <a:pt x="54137" y="22359"/>
                </a:cubicBezTo>
                <a:cubicBezTo>
                  <a:pt x="51160" y="20848"/>
                  <a:pt x="47439" y="20092"/>
                  <a:pt x="42974" y="20092"/>
                </a:cubicBezTo>
                <a:close/>
                <a:moveTo>
                  <a:pt x="3234880" y="13115"/>
                </a:moveTo>
                <a:cubicBezTo>
                  <a:pt x="3236601" y="13115"/>
                  <a:pt x="3238031" y="13174"/>
                  <a:pt x="3239171" y="13290"/>
                </a:cubicBezTo>
                <a:cubicBezTo>
                  <a:pt x="3240310" y="13406"/>
                  <a:pt x="3241206" y="13592"/>
                  <a:pt x="3241857" y="13848"/>
                </a:cubicBezTo>
                <a:cubicBezTo>
                  <a:pt x="3242508" y="14104"/>
                  <a:pt x="3242973" y="14418"/>
                  <a:pt x="3243252" y="14790"/>
                </a:cubicBezTo>
                <a:cubicBezTo>
                  <a:pt x="3243531" y="15162"/>
                  <a:pt x="3243670" y="15580"/>
                  <a:pt x="3243670" y="16046"/>
                </a:cubicBezTo>
                <a:lnTo>
                  <a:pt x="3243670" y="29928"/>
                </a:lnTo>
                <a:lnTo>
                  <a:pt x="3257205" y="29928"/>
                </a:lnTo>
                <a:cubicBezTo>
                  <a:pt x="3257670" y="29928"/>
                  <a:pt x="3258077" y="30045"/>
                  <a:pt x="3258425" y="30277"/>
                </a:cubicBezTo>
                <a:cubicBezTo>
                  <a:pt x="3258774" y="30510"/>
                  <a:pt x="3259065" y="30893"/>
                  <a:pt x="3259298" y="31428"/>
                </a:cubicBezTo>
                <a:cubicBezTo>
                  <a:pt x="3259530" y="31963"/>
                  <a:pt x="3259704" y="32696"/>
                  <a:pt x="3259821" y="33626"/>
                </a:cubicBezTo>
                <a:cubicBezTo>
                  <a:pt x="3259937" y="34556"/>
                  <a:pt x="3259995" y="35696"/>
                  <a:pt x="3259995" y="37044"/>
                </a:cubicBezTo>
                <a:cubicBezTo>
                  <a:pt x="3259995" y="39602"/>
                  <a:pt x="3259763" y="41428"/>
                  <a:pt x="3259298" y="42521"/>
                </a:cubicBezTo>
                <a:cubicBezTo>
                  <a:pt x="3258832" y="43614"/>
                  <a:pt x="3258158" y="44160"/>
                  <a:pt x="3257274" y="44160"/>
                </a:cubicBezTo>
                <a:lnTo>
                  <a:pt x="3243670" y="44160"/>
                </a:lnTo>
                <a:lnTo>
                  <a:pt x="3243670" y="73391"/>
                </a:lnTo>
                <a:cubicBezTo>
                  <a:pt x="3243670" y="76786"/>
                  <a:pt x="3244205" y="79332"/>
                  <a:pt x="3245275" y="81030"/>
                </a:cubicBezTo>
                <a:cubicBezTo>
                  <a:pt x="3246345" y="82728"/>
                  <a:pt x="3248252" y="83576"/>
                  <a:pt x="3250996" y="83576"/>
                </a:cubicBezTo>
                <a:cubicBezTo>
                  <a:pt x="3251926" y="83576"/>
                  <a:pt x="3252763" y="83495"/>
                  <a:pt x="3253507" y="83332"/>
                </a:cubicBezTo>
                <a:cubicBezTo>
                  <a:pt x="3254251" y="83169"/>
                  <a:pt x="3254914" y="82983"/>
                  <a:pt x="3255495" y="82774"/>
                </a:cubicBezTo>
                <a:cubicBezTo>
                  <a:pt x="3256077" y="82565"/>
                  <a:pt x="3256565" y="82379"/>
                  <a:pt x="3256960" y="82216"/>
                </a:cubicBezTo>
                <a:cubicBezTo>
                  <a:pt x="3257356" y="82053"/>
                  <a:pt x="3257716" y="81972"/>
                  <a:pt x="3258042" y="81972"/>
                </a:cubicBezTo>
                <a:cubicBezTo>
                  <a:pt x="3258321" y="81972"/>
                  <a:pt x="3258588" y="82053"/>
                  <a:pt x="3258844" y="82216"/>
                </a:cubicBezTo>
                <a:cubicBezTo>
                  <a:pt x="3259100" y="82379"/>
                  <a:pt x="3259298" y="82704"/>
                  <a:pt x="3259437" y="83193"/>
                </a:cubicBezTo>
                <a:cubicBezTo>
                  <a:pt x="3259576" y="83681"/>
                  <a:pt x="3259704" y="84344"/>
                  <a:pt x="3259821" y="85181"/>
                </a:cubicBezTo>
                <a:cubicBezTo>
                  <a:pt x="3259937" y="86018"/>
                  <a:pt x="3259995" y="87088"/>
                  <a:pt x="3259995" y="88390"/>
                </a:cubicBezTo>
                <a:cubicBezTo>
                  <a:pt x="3259995" y="90436"/>
                  <a:pt x="3259867" y="92006"/>
                  <a:pt x="3259611" y="93099"/>
                </a:cubicBezTo>
                <a:cubicBezTo>
                  <a:pt x="3259356" y="94192"/>
                  <a:pt x="3259018" y="94959"/>
                  <a:pt x="3258600" y="95401"/>
                </a:cubicBezTo>
                <a:cubicBezTo>
                  <a:pt x="3258181" y="95843"/>
                  <a:pt x="3257565" y="96238"/>
                  <a:pt x="3256751" y="96587"/>
                </a:cubicBezTo>
                <a:cubicBezTo>
                  <a:pt x="3255937" y="96936"/>
                  <a:pt x="3254984" y="97238"/>
                  <a:pt x="3253891" y="97494"/>
                </a:cubicBezTo>
                <a:cubicBezTo>
                  <a:pt x="3252798" y="97750"/>
                  <a:pt x="3251612" y="97948"/>
                  <a:pt x="3250333" y="98087"/>
                </a:cubicBezTo>
                <a:cubicBezTo>
                  <a:pt x="3249054" y="98227"/>
                  <a:pt x="3247763" y="98296"/>
                  <a:pt x="3246461" y="98296"/>
                </a:cubicBezTo>
                <a:cubicBezTo>
                  <a:pt x="3242973" y="98296"/>
                  <a:pt x="3239950" y="97854"/>
                  <a:pt x="3237392" y="96971"/>
                </a:cubicBezTo>
                <a:cubicBezTo>
                  <a:pt x="3234834" y="96087"/>
                  <a:pt x="3232718" y="94727"/>
                  <a:pt x="3231043" y="92890"/>
                </a:cubicBezTo>
                <a:cubicBezTo>
                  <a:pt x="3229369" y="91053"/>
                  <a:pt x="3228137" y="88739"/>
                  <a:pt x="3227346" y="85948"/>
                </a:cubicBezTo>
                <a:cubicBezTo>
                  <a:pt x="3226555" y="83158"/>
                  <a:pt x="3226160" y="79856"/>
                  <a:pt x="3226160" y="76042"/>
                </a:cubicBezTo>
                <a:lnTo>
                  <a:pt x="3226160" y="44160"/>
                </a:lnTo>
                <a:lnTo>
                  <a:pt x="3218695" y="44160"/>
                </a:lnTo>
                <a:cubicBezTo>
                  <a:pt x="3217812" y="44160"/>
                  <a:pt x="3217137" y="43614"/>
                  <a:pt x="3216672" y="42521"/>
                </a:cubicBezTo>
                <a:cubicBezTo>
                  <a:pt x="3216207" y="41428"/>
                  <a:pt x="3215975" y="39602"/>
                  <a:pt x="3215975" y="37044"/>
                </a:cubicBezTo>
                <a:cubicBezTo>
                  <a:pt x="3215975" y="35696"/>
                  <a:pt x="3216033" y="34556"/>
                  <a:pt x="3216149" y="33626"/>
                </a:cubicBezTo>
                <a:cubicBezTo>
                  <a:pt x="3216265" y="32696"/>
                  <a:pt x="3216440" y="31963"/>
                  <a:pt x="3216672" y="31428"/>
                </a:cubicBezTo>
                <a:cubicBezTo>
                  <a:pt x="3216905" y="30893"/>
                  <a:pt x="3217195" y="30510"/>
                  <a:pt x="3217544" y="30277"/>
                </a:cubicBezTo>
                <a:cubicBezTo>
                  <a:pt x="3217893" y="30045"/>
                  <a:pt x="3218300" y="29928"/>
                  <a:pt x="3218765" y="29928"/>
                </a:cubicBezTo>
                <a:lnTo>
                  <a:pt x="3226160" y="29928"/>
                </a:lnTo>
                <a:lnTo>
                  <a:pt x="3226160" y="16046"/>
                </a:lnTo>
                <a:cubicBezTo>
                  <a:pt x="3226160" y="15580"/>
                  <a:pt x="3226288" y="15162"/>
                  <a:pt x="3226544" y="14790"/>
                </a:cubicBezTo>
                <a:cubicBezTo>
                  <a:pt x="3226799" y="14418"/>
                  <a:pt x="3227265" y="14104"/>
                  <a:pt x="3227939" y="13848"/>
                </a:cubicBezTo>
                <a:cubicBezTo>
                  <a:pt x="3228613" y="13592"/>
                  <a:pt x="3229520" y="13406"/>
                  <a:pt x="3230660" y="13290"/>
                </a:cubicBezTo>
                <a:cubicBezTo>
                  <a:pt x="3231799" y="13174"/>
                  <a:pt x="3233206" y="13115"/>
                  <a:pt x="3234880" y="13115"/>
                </a:cubicBezTo>
                <a:close/>
                <a:moveTo>
                  <a:pt x="1792596" y="13115"/>
                </a:moveTo>
                <a:cubicBezTo>
                  <a:pt x="1794316" y="13115"/>
                  <a:pt x="1795747" y="13174"/>
                  <a:pt x="1796886" y="13290"/>
                </a:cubicBezTo>
                <a:cubicBezTo>
                  <a:pt x="1798025" y="13406"/>
                  <a:pt x="1798921" y="13592"/>
                  <a:pt x="1799572" y="13848"/>
                </a:cubicBezTo>
                <a:cubicBezTo>
                  <a:pt x="1800223" y="14104"/>
                  <a:pt x="1800688" y="14418"/>
                  <a:pt x="1800967" y="14790"/>
                </a:cubicBezTo>
                <a:cubicBezTo>
                  <a:pt x="1801246" y="15162"/>
                  <a:pt x="1801386" y="15580"/>
                  <a:pt x="1801386" y="16046"/>
                </a:cubicBezTo>
                <a:lnTo>
                  <a:pt x="1801386" y="29928"/>
                </a:lnTo>
                <a:lnTo>
                  <a:pt x="1814920" y="29928"/>
                </a:lnTo>
                <a:cubicBezTo>
                  <a:pt x="1815385" y="29928"/>
                  <a:pt x="1815792" y="30045"/>
                  <a:pt x="1816141" y="30277"/>
                </a:cubicBezTo>
                <a:cubicBezTo>
                  <a:pt x="1816489" y="30510"/>
                  <a:pt x="1816780" y="30893"/>
                  <a:pt x="1817013" y="31428"/>
                </a:cubicBezTo>
                <a:cubicBezTo>
                  <a:pt x="1817245" y="31963"/>
                  <a:pt x="1817420" y="32696"/>
                  <a:pt x="1817536" y="33626"/>
                </a:cubicBezTo>
                <a:cubicBezTo>
                  <a:pt x="1817652" y="34556"/>
                  <a:pt x="1817710" y="35696"/>
                  <a:pt x="1817710" y="37044"/>
                </a:cubicBezTo>
                <a:cubicBezTo>
                  <a:pt x="1817710" y="39602"/>
                  <a:pt x="1817478" y="41428"/>
                  <a:pt x="1817013" y="42521"/>
                </a:cubicBezTo>
                <a:cubicBezTo>
                  <a:pt x="1816548" y="43614"/>
                  <a:pt x="1815873" y="44160"/>
                  <a:pt x="1814990" y="44160"/>
                </a:cubicBezTo>
                <a:lnTo>
                  <a:pt x="1801386" y="44160"/>
                </a:lnTo>
                <a:lnTo>
                  <a:pt x="1801386" y="73391"/>
                </a:lnTo>
                <a:cubicBezTo>
                  <a:pt x="1801386" y="76786"/>
                  <a:pt x="1801921" y="79332"/>
                  <a:pt x="1802990" y="81030"/>
                </a:cubicBezTo>
                <a:cubicBezTo>
                  <a:pt x="1804060" y="82728"/>
                  <a:pt x="1805967" y="83576"/>
                  <a:pt x="1808711" y="83576"/>
                </a:cubicBezTo>
                <a:cubicBezTo>
                  <a:pt x="1809641" y="83576"/>
                  <a:pt x="1810478" y="83495"/>
                  <a:pt x="1811222" y="83332"/>
                </a:cubicBezTo>
                <a:cubicBezTo>
                  <a:pt x="1811967" y="83169"/>
                  <a:pt x="1812629" y="82983"/>
                  <a:pt x="1813211" y="82774"/>
                </a:cubicBezTo>
                <a:cubicBezTo>
                  <a:pt x="1813792" y="82565"/>
                  <a:pt x="1814280" y="82379"/>
                  <a:pt x="1814676" y="82216"/>
                </a:cubicBezTo>
                <a:cubicBezTo>
                  <a:pt x="1815071" y="82053"/>
                  <a:pt x="1815431" y="81972"/>
                  <a:pt x="1815757" y="81972"/>
                </a:cubicBezTo>
                <a:cubicBezTo>
                  <a:pt x="1816036" y="81972"/>
                  <a:pt x="1816303" y="82053"/>
                  <a:pt x="1816559" y="82216"/>
                </a:cubicBezTo>
                <a:cubicBezTo>
                  <a:pt x="1816815" y="82379"/>
                  <a:pt x="1817013" y="82704"/>
                  <a:pt x="1817152" y="83193"/>
                </a:cubicBezTo>
                <a:cubicBezTo>
                  <a:pt x="1817292" y="83681"/>
                  <a:pt x="1817420" y="84344"/>
                  <a:pt x="1817536" y="85181"/>
                </a:cubicBezTo>
                <a:cubicBezTo>
                  <a:pt x="1817652" y="86018"/>
                  <a:pt x="1817710" y="87088"/>
                  <a:pt x="1817710" y="88390"/>
                </a:cubicBezTo>
                <a:cubicBezTo>
                  <a:pt x="1817710" y="90436"/>
                  <a:pt x="1817582" y="92006"/>
                  <a:pt x="1817327" y="93099"/>
                </a:cubicBezTo>
                <a:cubicBezTo>
                  <a:pt x="1817071" y="94192"/>
                  <a:pt x="1816734" y="94959"/>
                  <a:pt x="1816315" y="95401"/>
                </a:cubicBezTo>
                <a:cubicBezTo>
                  <a:pt x="1815896" y="95843"/>
                  <a:pt x="1815280" y="96238"/>
                  <a:pt x="1814466" y="96587"/>
                </a:cubicBezTo>
                <a:cubicBezTo>
                  <a:pt x="1813652" y="96936"/>
                  <a:pt x="1812699" y="97238"/>
                  <a:pt x="1811606" y="97494"/>
                </a:cubicBezTo>
                <a:cubicBezTo>
                  <a:pt x="1810513" y="97750"/>
                  <a:pt x="1809327" y="97948"/>
                  <a:pt x="1808048" y="98087"/>
                </a:cubicBezTo>
                <a:cubicBezTo>
                  <a:pt x="1806769" y="98227"/>
                  <a:pt x="1805479" y="98296"/>
                  <a:pt x="1804176" y="98296"/>
                </a:cubicBezTo>
                <a:cubicBezTo>
                  <a:pt x="1800688" y="98296"/>
                  <a:pt x="1797665" y="97854"/>
                  <a:pt x="1795107" y="96971"/>
                </a:cubicBezTo>
                <a:cubicBezTo>
                  <a:pt x="1792549" y="96087"/>
                  <a:pt x="1790433" y="94727"/>
                  <a:pt x="1788759" y="92890"/>
                </a:cubicBezTo>
                <a:cubicBezTo>
                  <a:pt x="1787084" y="91053"/>
                  <a:pt x="1785852" y="88739"/>
                  <a:pt x="1785061" y="85948"/>
                </a:cubicBezTo>
                <a:cubicBezTo>
                  <a:pt x="1784271" y="83158"/>
                  <a:pt x="1783875" y="79856"/>
                  <a:pt x="1783875" y="76042"/>
                </a:cubicBezTo>
                <a:lnTo>
                  <a:pt x="1783875" y="44160"/>
                </a:lnTo>
                <a:lnTo>
                  <a:pt x="1776411" y="44160"/>
                </a:lnTo>
                <a:cubicBezTo>
                  <a:pt x="1775527" y="44160"/>
                  <a:pt x="1774852" y="43614"/>
                  <a:pt x="1774387" y="42521"/>
                </a:cubicBezTo>
                <a:cubicBezTo>
                  <a:pt x="1773922" y="41428"/>
                  <a:pt x="1773690" y="39602"/>
                  <a:pt x="1773690" y="37044"/>
                </a:cubicBezTo>
                <a:cubicBezTo>
                  <a:pt x="1773690" y="35696"/>
                  <a:pt x="1773748" y="34556"/>
                  <a:pt x="1773864" y="33626"/>
                </a:cubicBezTo>
                <a:cubicBezTo>
                  <a:pt x="1773980" y="32696"/>
                  <a:pt x="1774155" y="31963"/>
                  <a:pt x="1774387" y="31428"/>
                </a:cubicBezTo>
                <a:cubicBezTo>
                  <a:pt x="1774620" y="30893"/>
                  <a:pt x="1774911" y="30510"/>
                  <a:pt x="1775259" y="30277"/>
                </a:cubicBezTo>
                <a:cubicBezTo>
                  <a:pt x="1775608" y="30045"/>
                  <a:pt x="1776015" y="29928"/>
                  <a:pt x="1776480" y="29928"/>
                </a:cubicBezTo>
                <a:lnTo>
                  <a:pt x="1783875" y="29928"/>
                </a:lnTo>
                <a:lnTo>
                  <a:pt x="1783875" y="16046"/>
                </a:lnTo>
                <a:cubicBezTo>
                  <a:pt x="1783875" y="15580"/>
                  <a:pt x="1784003" y="15162"/>
                  <a:pt x="1784259" y="14790"/>
                </a:cubicBezTo>
                <a:cubicBezTo>
                  <a:pt x="1784515" y="14418"/>
                  <a:pt x="1784980" y="14104"/>
                  <a:pt x="1785654" y="13848"/>
                </a:cubicBezTo>
                <a:cubicBezTo>
                  <a:pt x="1786329" y="13592"/>
                  <a:pt x="1787235" y="13406"/>
                  <a:pt x="1788375" y="13290"/>
                </a:cubicBezTo>
                <a:cubicBezTo>
                  <a:pt x="1789514" y="13174"/>
                  <a:pt x="1790921" y="13115"/>
                  <a:pt x="1792596" y="13115"/>
                </a:cubicBezTo>
                <a:close/>
                <a:moveTo>
                  <a:pt x="414980" y="13115"/>
                </a:moveTo>
                <a:cubicBezTo>
                  <a:pt x="416700" y="13115"/>
                  <a:pt x="418131" y="13174"/>
                  <a:pt x="419270" y="13290"/>
                </a:cubicBezTo>
                <a:cubicBezTo>
                  <a:pt x="420409" y="13406"/>
                  <a:pt x="421305" y="13592"/>
                  <a:pt x="421956" y="13848"/>
                </a:cubicBezTo>
                <a:cubicBezTo>
                  <a:pt x="422607" y="14104"/>
                  <a:pt x="423072" y="14418"/>
                  <a:pt x="423351" y="14790"/>
                </a:cubicBezTo>
                <a:cubicBezTo>
                  <a:pt x="423630" y="15162"/>
                  <a:pt x="423770" y="15580"/>
                  <a:pt x="423770" y="16046"/>
                </a:cubicBezTo>
                <a:lnTo>
                  <a:pt x="423770" y="29928"/>
                </a:lnTo>
                <a:lnTo>
                  <a:pt x="437304" y="29928"/>
                </a:lnTo>
                <a:cubicBezTo>
                  <a:pt x="437769" y="29928"/>
                  <a:pt x="438176" y="30045"/>
                  <a:pt x="438525" y="30277"/>
                </a:cubicBezTo>
                <a:cubicBezTo>
                  <a:pt x="438873" y="30510"/>
                  <a:pt x="439164" y="30893"/>
                  <a:pt x="439397" y="31428"/>
                </a:cubicBezTo>
                <a:cubicBezTo>
                  <a:pt x="439629" y="31963"/>
                  <a:pt x="439804" y="32696"/>
                  <a:pt x="439920" y="33626"/>
                </a:cubicBezTo>
                <a:cubicBezTo>
                  <a:pt x="440036" y="34556"/>
                  <a:pt x="440094" y="35696"/>
                  <a:pt x="440094" y="37044"/>
                </a:cubicBezTo>
                <a:cubicBezTo>
                  <a:pt x="440094" y="39602"/>
                  <a:pt x="439862" y="41428"/>
                  <a:pt x="439397" y="42521"/>
                </a:cubicBezTo>
                <a:cubicBezTo>
                  <a:pt x="438932" y="43614"/>
                  <a:pt x="438257" y="44160"/>
                  <a:pt x="437374" y="44160"/>
                </a:cubicBezTo>
                <a:lnTo>
                  <a:pt x="423770" y="44160"/>
                </a:lnTo>
                <a:lnTo>
                  <a:pt x="423770" y="73391"/>
                </a:lnTo>
                <a:cubicBezTo>
                  <a:pt x="423770" y="76786"/>
                  <a:pt x="424305" y="79332"/>
                  <a:pt x="425374" y="81030"/>
                </a:cubicBezTo>
                <a:cubicBezTo>
                  <a:pt x="426444" y="82728"/>
                  <a:pt x="428351" y="83576"/>
                  <a:pt x="431095" y="83576"/>
                </a:cubicBezTo>
                <a:cubicBezTo>
                  <a:pt x="432025" y="83576"/>
                  <a:pt x="432862" y="83495"/>
                  <a:pt x="433606" y="83332"/>
                </a:cubicBezTo>
                <a:cubicBezTo>
                  <a:pt x="434350" y="83169"/>
                  <a:pt x="435013" y="82983"/>
                  <a:pt x="435595" y="82774"/>
                </a:cubicBezTo>
                <a:cubicBezTo>
                  <a:pt x="436176" y="82565"/>
                  <a:pt x="436664" y="82379"/>
                  <a:pt x="437060" y="82216"/>
                </a:cubicBezTo>
                <a:cubicBezTo>
                  <a:pt x="437455" y="82053"/>
                  <a:pt x="437815" y="81972"/>
                  <a:pt x="438141" y="81972"/>
                </a:cubicBezTo>
                <a:cubicBezTo>
                  <a:pt x="438420" y="81972"/>
                  <a:pt x="438687" y="82053"/>
                  <a:pt x="438943" y="82216"/>
                </a:cubicBezTo>
                <a:cubicBezTo>
                  <a:pt x="439199" y="82379"/>
                  <a:pt x="439397" y="82704"/>
                  <a:pt x="439536" y="83193"/>
                </a:cubicBezTo>
                <a:cubicBezTo>
                  <a:pt x="439676" y="83681"/>
                  <a:pt x="439804" y="84344"/>
                  <a:pt x="439920" y="85181"/>
                </a:cubicBezTo>
                <a:cubicBezTo>
                  <a:pt x="440036" y="86018"/>
                  <a:pt x="440094" y="87088"/>
                  <a:pt x="440094" y="88390"/>
                </a:cubicBezTo>
                <a:cubicBezTo>
                  <a:pt x="440094" y="90436"/>
                  <a:pt x="439966" y="92006"/>
                  <a:pt x="439711" y="93099"/>
                </a:cubicBezTo>
                <a:cubicBezTo>
                  <a:pt x="439455" y="94192"/>
                  <a:pt x="439118" y="94959"/>
                  <a:pt x="438699" y="95401"/>
                </a:cubicBezTo>
                <a:cubicBezTo>
                  <a:pt x="438280" y="95843"/>
                  <a:pt x="437664" y="96238"/>
                  <a:pt x="436850" y="96587"/>
                </a:cubicBezTo>
                <a:cubicBezTo>
                  <a:pt x="436036" y="96936"/>
                  <a:pt x="435083" y="97238"/>
                  <a:pt x="433990" y="97494"/>
                </a:cubicBezTo>
                <a:cubicBezTo>
                  <a:pt x="432897" y="97750"/>
                  <a:pt x="431711" y="97948"/>
                  <a:pt x="430432" y="98087"/>
                </a:cubicBezTo>
                <a:cubicBezTo>
                  <a:pt x="429153" y="98227"/>
                  <a:pt x="427863" y="98296"/>
                  <a:pt x="426560" y="98296"/>
                </a:cubicBezTo>
                <a:cubicBezTo>
                  <a:pt x="423072" y="98296"/>
                  <a:pt x="420049" y="97854"/>
                  <a:pt x="417491" y="96971"/>
                </a:cubicBezTo>
                <a:cubicBezTo>
                  <a:pt x="414933" y="96087"/>
                  <a:pt x="412817" y="94727"/>
                  <a:pt x="411143" y="92890"/>
                </a:cubicBezTo>
                <a:cubicBezTo>
                  <a:pt x="409468" y="91053"/>
                  <a:pt x="408236" y="88739"/>
                  <a:pt x="407445" y="85948"/>
                </a:cubicBezTo>
                <a:cubicBezTo>
                  <a:pt x="406655" y="83158"/>
                  <a:pt x="406259" y="79856"/>
                  <a:pt x="406259" y="76042"/>
                </a:cubicBezTo>
                <a:lnTo>
                  <a:pt x="406259" y="44160"/>
                </a:lnTo>
                <a:lnTo>
                  <a:pt x="398795" y="44160"/>
                </a:lnTo>
                <a:cubicBezTo>
                  <a:pt x="397911" y="44160"/>
                  <a:pt x="397236" y="43614"/>
                  <a:pt x="396771" y="42521"/>
                </a:cubicBezTo>
                <a:cubicBezTo>
                  <a:pt x="396306" y="41428"/>
                  <a:pt x="396074" y="39602"/>
                  <a:pt x="396074" y="37044"/>
                </a:cubicBezTo>
                <a:cubicBezTo>
                  <a:pt x="396074" y="35696"/>
                  <a:pt x="396132" y="34556"/>
                  <a:pt x="396248" y="33626"/>
                </a:cubicBezTo>
                <a:cubicBezTo>
                  <a:pt x="396364" y="32696"/>
                  <a:pt x="396539" y="31963"/>
                  <a:pt x="396771" y="31428"/>
                </a:cubicBezTo>
                <a:cubicBezTo>
                  <a:pt x="397004" y="30893"/>
                  <a:pt x="397295" y="30510"/>
                  <a:pt x="397643" y="30277"/>
                </a:cubicBezTo>
                <a:cubicBezTo>
                  <a:pt x="397992" y="30045"/>
                  <a:pt x="398399" y="29928"/>
                  <a:pt x="398864" y="29928"/>
                </a:cubicBezTo>
                <a:lnTo>
                  <a:pt x="406259" y="29928"/>
                </a:lnTo>
                <a:lnTo>
                  <a:pt x="406259" y="16046"/>
                </a:lnTo>
                <a:cubicBezTo>
                  <a:pt x="406259" y="15580"/>
                  <a:pt x="406387" y="15162"/>
                  <a:pt x="406643" y="14790"/>
                </a:cubicBezTo>
                <a:cubicBezTo>
                  <a:pt x="406899" y="14418"/>
                  <a:pt x="407364" y="14104"/>
                  <a:pt x="408038" y="13848"/>
                </a:cubicBezTo>
                <a:cubicBezTo>
                  <a:pt x="408713" y="13592"/>
                  <a:pt x="409619" y="13406"/>
                  <a:pt x="410759" y="13290"/>
                </a:cubicBezTo>
                <a:cubicBezTo>
                  <a:pt x="411898" y="13174"/>
                  <a:pt x="413305" y="13115"/>
                  <a:pt x="414980" y="13115"/>
                </a:cubicBezTo>
                <a:close/>
                <a:moveTo>
                  <a:pt x="329255" y="13115"/>
                </a:moveTo>
                <a:cubicBezTo>
                  <a:pt x="330975" y="13115"/>
                  <a:pt x="332406" y="13174"/>
                  <a:pt x="333545" y="13290"/>
                </a:cubicBezTo>
                <a:cubicBezTo>
                  <a:pt x="334684" y="13406"/>
                  <a:pt x="335580" y="13592"/>
                  <a:pt x="336231" y="13848"/>
                </a:cubicBezTo>
                <a:cubicBezTo>
                  <a:pt x="336882" y="14104"/>
                  <a:pt x="337347" y="14418"/>
                  <a:pt x="337626" y="14790"/>
                </a:cubicBezTo>
                <a:cubicBezTo>
                  <a:pt x="337905" y="15162"/>
                  <a:pt x="338045" y="15580"/>
                  <a:pt x="338045" y="16046"/>
                </a:cubicBezTo>
                <a:lnTo>
                  <a:pt x="338045" y="29928"/>
                </a:lnTo>
                <a:lnTo>
                  <a:pt x="351579" y="29928"/>
                </a:lnTo>
                <a:cubicBezTo>
                  <a:pt x="352044" y="29928"/>
                  <a:pt x="352451" y="30045"/>
                  <a:pt x="352800" y="30277"/>
                </a:cubicBezTo>
                <a:cubicBezTo>
                  <a:pt x="353148" y="30510"/>
                  <a:pt x="353439" y="30893"/>
                  <a:pt x="353672" y="31428"/>
                </a:cubicBezTo>
                <a:cubicBezTo>
                  <a:pt x="353904" y="31963"/>
                  <a:pt x="354079" y="32696"/>
                  <a:pt x="354195" y="33626"/>
                </a:cubicBezTo>
                <a:cubicBezTo>
                  <a:pt x="354311" y="34556"/>
                  <a:pt x="354369" y="35696"/>
                  <a:pt x="354369" y="37044"/>
                </a:cubicBezTo>
                <a:cubicBezTo>
                  <a:pt x="354369" y="39602"/>
                  <a:pt x="354137" y="41428"/>
                  <a:pt x="353672" y="42521"/>
                </a:cubicBezTo>
                <a:cubicBezTo>
                  <a:pt x="353207" y="43614"/>
                  <a:pt x="352532" y="44160"/>
                  <a:pt x="351649" y="44160"/>
                </a:cubicBezTo>
                <a:lnTo>
                  <a:pt x="338045" y="44160"/>
                </a:lnTo>
                <a:lnTo>
                  <a:pt x="338045" y="73391"/>
                </a:lnTo>
                <a:cubicBezTo>
                  <a:pt x="338045" y="76786"/>
                  <a:pt x="338580" y="79332"/>
                  <a:pt x="339649" y="81030"/>
                </a:cubicBezTo>
                <a:cubicBezTo>
                  <a:pt x="340719" y="82728"/>
                  <a:pt x="342626" y="83576"/>
                  <a:pt x="345370" y="83576"/>
                </a:cubicBezTo>
                <a:cubicBezTo>
                  <a:pt x="346300" y="83576"/>
                  <a:pt x="347137" y="83495"/>
                  <a:pt x="347881" y="83332"/>
                </a:cubicBezTo>
                <a:cubicBezTo>
                  <a:pt x="348625" y="83169"/>
                  <a:pt x="349288" y="82983"/>
                  <a:pt x="349870" y="82774"/>
                </a:cubicBezTo>
                <a:cubicBezTo>
                  <a:pt x="350451" y="82565"/>
                  <a:pt x="350939" y="82379"/>
                  <a:pt x="351335" y="82216"/>
                </a:cubicBezTo>
                <a:cubicBezTo>
                  <a:pt x="351730" y="82053"/>
                  <a:pt x="352090" y="81972"/>
                  <a:pt x="352416" y="81972"/>
                </a:cubicBezTo>
                <a:cubicBezTo>
                  <a:pt x="352695" y="81972"/>
                  <a:pt x="352962" y="82053"/>
                  <a:pt x="353218" y="82216"/>
                </a:cubicBezTo>
                <a:cubicBezTo>
                  <a:pt x="353474" y="82379"/>
                  <a:pt x="353672" y="82704"/>
                  <a:pt x="353811" y="83193"/>
                </a:cubicBezTo>
                <a:cubicBezTo>
                  <a:pt x="353951" y="83681"/>
                  <a:pt x="354079" y="84344"/>
                  <a:pt x="354195" y="85181"/>
                </a:cubicBezTo>
                <a:cubicBezTo>
                  <a:pt x="354311" y="86018"/>
                  <a:pt x="354369" y="87088"/>
                  <a:pt x="354369" y="88390"/>
                </a:cubicBezTo>
                <a:cubicBezTo>
                  <a:pt x="354369" y="90436"/>
                  <a:pt x="354241" y="92006"/>
                  <a:pt x="353986" y="93099"/>
                </a:cubicBezTo>
                <a:cubicBezTo>
                  <a:pt x="353730" y="94192"/>
                  <a:pt x="353393" y="94959"/>
                  <a:pt x="352974" y="95401"/>
                </a:cubicBezTo>
                <a:cubicBezTo>
                  <a:pt x="352555" y="95843"/>
                  <a:pt x="351939" y="96238"/>
                  <a:pt x="351125" y="96587"/>
                </a:cubicBezTo>
                <a:cubicBezTo>
                  <a:pt x="350311" y="96936"/>
                  <a:pt x="349358" y="97238"/>
                  <a:pt x="348265" y="97494"/>
                </a:cubicBezTo>
                <a:cubicBezTo>
                  <a:pt x="347172" y="97750"/>
                  <a:pt x="345986" y="97948"/>
                  <a:pt x="344707" y="98087"/>
                </a:cubicBezTo>
                <a:cubicBezTo>
                  <a:pt x="343428" y="98227"/>
                  <a:pt x="342138" y="98296"/>
                  <a:pt x="340835" y="98296"/>
                </a:cubicBezTo>
                <a:cubicBezTo>
                  <a:pt x="337347" y="98296"/>
                  <a:pt x="334324" y="97854"/>
                  <a:pt x="331766" y="96971"/>
                </a:cubicBezTo>
                <a:cubicBezTo>
                  <a:pt x="329208" y="96087"/>
                  <a:pt x="327092" y="94727"/>
                  <a:pt x="325418" y="92890"/>
                </a:cubicBezTo>
                <a:cubicBezTo>
                  <a:pt x="323743" y="91053"/>
                  <a:pt x="322511" y="88739"/>
                  <a:pt x="321720" y="85948"/>
                </a:cubicBezTo>
                <a:cubicBezTo>
                  <a:pt x="320930" y="83158"/>
                  <a:pt x="320534" y="79856"/>
                  <a:pt x="320534" y="76042"/>
                </a:cubicBezTo>
                <a:lnTo>
                  <a:pt x="320534" y="44160"/>
                </a:lnTo>
                <a:lnTo>
                  <a:pt x="313070" y="44160"/>
                </a:lnTo>
                <a:cubicBezTo>
                  <a:pt x="312186" y="44160"/>
                  <a:pt x="311511" y="43614"/>
                  <a:pt x="311046" y="42521"/>
                </a:cubicBezTo>
                <a:cubicBezTo>
                  <a:pt x="310581" y="41428"/>
                  <a:pt x="310349" y="39602"/>
                  <a:pt x="310349" y="37044"/>
                </a:cubicBezTo>
                <a:cubicBezTo>
                  <a:pt x="310349" y="35696"/>
                  <a:pt x="310407" y="34556"/>
                  <a:pt x="310523" y="33626"/>
                </a:cubicBezTo>
                <a:cubicBezTo>
                  <a:pt x="310639" y="32696"/>
                  <a:pt x="310814" y="31963"/>
                  <a:pt x="311046" y="31428"/>
                </a:cubicBezTo>
                <a:cubicBezTo>
                  <a:pt x="311279" y="30893"/>
                  <a:pt x="311570" y="30510"/>
                  <a:pt x="311918" y="30277"/>
                </a:cubicBezTo>
                <a:cubicBezTo>
                  <a:pt x="312267" y="30045"/>
                  <a:pt x="312674" y="29928"/>
                  <a:pt x="313139" y="29928"/>
                </a:cubicBezTo>
                <a:lnTo>
                  <a:pt x="320534" y="29928"/>
                </a:lnTo>
                <a:lnTo>
                  <a:pt x="320534" y="16046"/>
                </a:lnTo>
                <a:cubicBezTo>
                  <a:pt x="320534" y="15580"/>
                  <a:pt x="320662" y="15162"/>
                  <a:pt x="320918" y="14790"/>
                </a:cubicBezTo>
                <a:cubicBezTo>
                  <a:pt x="321174" y="14418"/>
                  <a:pt x="321639" y="14104"/>
                  <a:pt x="322313" y="13848"/>
                </a:cubicBezTo>
                <a:cubicBezTo>
                  <a:pt x="322988" y="13592"/>
                  <a:pt x="323894" y="13406"/>
                  <a:pt x="325034" y="13290"/>
                </a:cubicBezTo>
                <a:cubicBezTo>
                  <a:pt x="326173" y="13174"/>
                  <a:pt x="327580" y="13115"/>
                  <a:pt x="329255" y="13115"/>
                </a:cubicBezTo>
                <a:close/>
                <a:moveTo>
                  <a:pt x="2820841" y="6627"/>
                </a:moveTo>
                <a:lnTo>
                  <a:pt x="2842118" y="6627"/>
                </a:lnTo>
                <a:cubicBezTo>
                  <a:pt x="2844258" y="6627"/>
                  <a:pt x="2846292" y="6709"/>
                  <a:pt x="2848223" y="6872"/>
                </a:cubicBezTo>
                <a:cubicBezTo>
                  <a:pt x="2850153" y="7034"/>
                  <a:pt x="2852467" y="7383"/>
                  <a:pt x="2855164" y="7918"/>
                </a:cubicBezTo>
                <a:cubicBezTo>
                  <a:pt x="2857862" y="8453"/>
                  <a:pt x="2860594" y="9441"/>
                  <a:pt x="2863361" y="10883"/>
                </a:cubicBezTo>
                <a:cubicBezTo>
                  <a:pt x="2866128" y="12325"/>
                  <a:pt x="2868489" y="14150"/>
                  <a:pt x="2870442" y="16359"/>
                </a:cubicBezTo>
                <a:cubicBezTo>
                  <a:pt x="2872396" y="18569"/>
                  <a:pt x="2873884" y="21150"/>
                  <a:pt x="2874907" y="24103"/>
                </a:cubicBezTo>
                <a:cubicBezTo>
                  <a:pt x="2875930" y="27056"/>
                  <a:pt x="2876442" y="30370"/>
                  <a:pt x="2876442" y="34044"/>
                </a:cubicBezTo>
                <a:cubicBezTo>
                  <a:pt x="2876442" y="39114"/>
                  <a:pt x="2875651" y="43602"/>
                  <a:pt x="2874070" y="47509"/>
                </a:cubicBezTo>
                <a:cubicBezTo>
                  <a:pt x="2872489" y="51415"/>
                  <a:pt x="2870186" y="54706"/>
                  <a:pt x="2867163" y="57380"/>
                </a:cubicBezTo>
                <a:cubicBezTo>
                  <a:pt x="2864140" y="60054"/>
                  <a:pt x="2860431" y="62089"/>
                  <a:pt x="2856036" y="63485"/>
                </a:cubicBezTo>
                <a:cubicBezTo>
                  <a:pt x="2851641" y="64880"/>
                  <a:pt x="2846467" y="65577"/>
                  <a:pt x="2840514" y="65577"/>
                </a:cubicBezTo>
                <a:lnTo>
                  <a:pt x="2832979" y="65577"/>
                </a:lnTo>
                <a:lnTo>
                  <a:pt x="2832979" y="94390"/>
                </a:lnTo>
                <a:cubicBezTo>
                  <a:pt x="2832979" y="94855"/>
                  <a:pt x="2832828" y="95273"/>
                  <a:pt x="2832526" y="95645"/>
                </a:cubicBezTo>
                <a:cubicBezTo>
                  <a:pt x="2832224" y="96017"/>
                  <a:pt x="2831724" y="96320"/>
                  <a:pt x="2831026" y="96552"/>
                </a:cubicBezTo>
                <a:cubicBezTo>
                  <a:pt x="2830328" y="96785"/>
                  <a:pt x="2829398" y="96971"/>
                  <a:pt x="2828235" y="97110"/>
                </a:cubicBezTo>
                <a:cubicBezTo>
                  <a:pt x="2827073" y="97250"/>
                  <a:pt x="2825584" y="97320"/>
                  <a:pt x="2823771" y="97320"/>
                </a:cubicBezTo>
                <a:cubicBezTo>
                  <a:pt x="2822003" y="97320"/>
                  <a:pt x="2820527" y="97250"/>
                  <a:pt x="2819341" y="97110"/>
                </a:cubicBezTo>
                <a:cubicBezTo>
                  <a:pt x="2818155" y="96971"/>
                  <a:pt x="2817213" y="96785"/>
                  <a:pt x="2816515" y="96552"/>
                </a:cubicBezTo>
                <a:cubicBezTo>
                  <a:pt x="2815818" y="96320"/>
                  <a:pt x="2815329" y="96017"/>
                  <a:pt x="2815050" y="95645"/>
                </a:cubicBezTo>
                <a:cubicBezTo>
                  <a:pt x="2814771" y="95273"/>
                  <a:pt x="2814632" y="94855"/>
                  <a:pt x="2814632" y="94390"/>
                </a:cubicBezTo>
                <a:lnTo>
                  <a:pt x="2814632" y="13185"/>
                </a:lnTo>
                <a:cubicBezTo>
                  <a:pt x="2814632" y="10999"/>
                  <a:pt x="2815201" y="9360"/>
                  <a:pt x="2816341" y="8267"/>
                </a:cubicBezTo>
                <a:cubicBezTo>
                  <a:pt x="2817480" y="7174"/>
                  <a:pt x="2818980" y="6627"/>
                  <a:pt x="2820841" y="6627"/>
                </a:cubicBezTo>
                <a:close/>
                <a:moveTo>
                  <a:pt x="1514654" y="5162"/>
                </a:moveTo>
                <a:cubicBezTo>
                  <a:pt x="1517166" y="5162"/>
                  <a:pt x="1519584" y="5372"/>
                  <a:pt x="1521910" y="5790"/>
                </a:cubicBezTo>
                <a:cubicBezTo>
                  <a:pt x="1524235" y="6209"/>
                  <a:pt x="1526386" y="6755"/>
                  <a:pt x="1528363" y="7430"/>
                </a:cubicBezTo>
                <a:cubicBezTo>
                  <a:pt x="1530340" y="8104"/>
                  <a:pt x="1532118" y="8883"/>
                  <a:pt x="1533700" y="9767"/>
                </a:cubicBezTo>
                <a:cubicBezTo>
                  <a:pt x="1535281" y="10650"/>
                  <a:pt x="1536386" y="11406"/>
                  <a:pt x="1537014" y="12034"/>
                </a:cubicBezTo>
                <a:cubicBezTo>
                  <a:pt x="1537641" y="12662"/>
                  <a:pt x="1538072" y="13185"/>
                  <a:pt x="1538304" y="13604"/>
                </a:cubicBezTo>
                <a:cubicBezTo>
                  <a:pt x="1538537" y="14022"/>
                  <a:pt x="1538723" y="14557"/>
                  <a:pt x="1538862" y="15208"/>
                </a:cubicBezTo>
                <a:cubicBezTo>
                  <a:pt x="1539002" y="15859"/>
                  <a:pt x="1539106" y="16627"/>
                  <a:pt x="1539176" y="17511"/>
                </a:cubicBezTo>
                <a:cubicBezTo>
                  <a:pt x="1539246" y="18394"/>
                  <a:pt x="1539281" y="19487"/>
                  <a:pt x="1539281" y="20789"/>
                </a:cubicBezTo>
                <a:cubicBezTo>
                  <a:pt x="1539281" y="22185"/>
                  <a:pt x="1539234" y="23371"/>
                  <a:pt x="1539141" y="24347"/>
                </a:cubicBezTo>
                <a:cubicBezTo>
                  <a:pt x="1539048" y="25324"/>
                  <a:pt x="1538886" y="26115"/>
                  <a:pt x="1538653" y="26719"/>
                </a:cubicBezTo>
                <a:cubicBezTo>
                  <a:pt x="1538420" y="27324"/>
                  <a:pt x="1538141" y="27766"/>
                  <a:pt x="1537816" y="28045"/>
                </a:cubicBezTo>
                <a:cubicBezTo>
                  <a:pt x="1537490" y="28324"/>
                  <a:pt x="1537118" y="28463"/>
                  <a:pt x="1536700" y="28463"/>
                </a:cubicBezTo>
                <a:cubicBezTo>
                  <a:pt x="1536002" y="28463"/>
                  <a:pt x="1535118" y="28056"/>
                  <a:pt x="1534049" y="27242"/>
                </a:cubicBezTo>
                <a:cubicBezTo>
                  <a:pt x="1532979" y="26429"/>
                  <a:pt x="1531595" y="25522"/>
                  <a:pt x="1529898" y="24522"/>
                </a:cubicBezTo>
                <a:cubicBezTo>
                  <a:pt x="1528200" y="23522"/>
                  <a:pt x="1526177" y="22615"/>
                  <a:pt x="1523828" y="21801"/>
                </a:cubicBezTo>
                <a:cubicBezTo>
                  <a:pt x="1521480" y="20987"/>
                  <a:pt x="1518677" y="20580"/>
                  <a:pt x="1515422" y="20580"/>
                </a:cubicBezTo>
                <a:cubicBezTo>
                  <a:pt x="1511841" y="20580"/>
                  <a:pt x="1508643" y="21313"/>
                  <a:pt x="1505829" y="22778"/>
                </a:cubicBezTo>
                <a:cubicBezTo>
                  <a:pt x="1503016" y="24243"/>
                  <a:pt x="1500620" y="26336"/>
                  <a:pt x="1498644" y="29056"/>
                </a:cubicBezTo>
                <a:cubicBezTo>
                  <a:pt x="1496667" y="31777"/>
                  <a:pt x="1495167" y="35068"/>
                  <a:pt x="1494144" y="38928"/>
                </a:cubicBezTo>
                <a:cubicBezTo>
                  <a:pt x="1493121" y="42788"/>
                  <a:pt x="1492609" y="47137"/>
                  <a:pt x="1492609" y="51974"/>
                </a:cubicBezTo>
                <a:cubicBezTo>
                  <a:pt x="1492609" y="57276"/>
                  <a:pt x="1493156" y="61868"/>
                  <a:pt x="1494249" y="65752"/>
                </a:cubicBezTo>
                <a:cubicBezTo>
                  <a:pt x="1495342" y="69635"/>
                  <a:pt x="1496900" y="72833"/>
                  <a:pt x="1498923" y="75344"/>
                </a:cubicBezTo>
                <a:cubicBezTo>
                  <a:pt x="1500946" y="77856"/>
                  <a:pt x="1503388" y="79728"/>
                  <a:pt x="1506248" y="80960"/>
                </a:cubicBezTo>
                <a:cubicBezTo>
                  <a:pt x="1509108" y="82193"/>
                  <a:pt x="1512329" y="82809"/>
                  <a:pt x="1515910" y="82809"/>
                </a:cubicBezTo>
                <a:cubicBezTo>
                  <a:pt x="1519166" y="82809"/>
                  <a:pt x="1521980" y="82425"/>
                  <a:pt x="1524352" y="81658"/>
                </a:cubicBezTo>
                <a:cubicBezTo>
                  <a:pt x="1526723" y="80890"/>
                  <a:pt x="1528758" y="80042"/>
                  <a:pt x="1530456" y="79111"/>
                </a:cubicBezTo>
                <a:cubicBezTo>
                  <a:pt x="1532153" y="78181"/>
                  <a:pt x="1533549" y="77344"/>
                  <a:pt x="1534642" y="76600"/>
                </a:cubicBezTo>
                <a:cubicBezTo>
                  <a:pt x="1535735" y="75856"/>
                  <a:pt x="1536583" y="75484"/>
                  <a:pt x="1537188" y="75484"/>
                </a:cubicBezTo>
                <a:cubicBezTo>
                  <a:pt x="1537653" y="75484"/>
                  <a:pt x="1538025" y="75577"/>
                  <a:pt x="1538304" y="75763"/>
                </a:cubicBezTo>
                <a:cubicBezTo>
                  <a:pt x="1538583" y="75949"/>
                  <a:pt x="1538816" y="76321"/>
                  <a:pt x="1539002" y="76879"/>
                </a:cubicBezTo>
                <a:cubicBezTo>
                  <a:pt x="1539188" y="77437"/>
                  <a:pt x="1539327" y="78216"/>
                  <a:pt x="1539420" y="79216"/>
                </a:cubicBezTo>
                <a:cubicBezTo>
                  <a:pt x="1539513" y="80216"/>
                  <a:pt x="1539560" y="81553"/>
                  <a:pt x="1539560" y="83227"/>
                </a:cubicBezTo>
                <a:cubicBezTo>
                  <a:pt x="1539560" y="84390"/>
                  <a:pt x="1539525" y="85379"/>
                  <a:pt x="1539455" y="86192"/>
                </a:cubicBezTo>
                <a:cubicBezTo>
                  <a:pt x="1539385" y="87006"/>
                  <a:pt x="1539281" y="87704"/>
                  <a:pt x="1539141" y="88285"/>
                </a:cubicBezTo>
                <a:cubicBezTo>
                  <a:pt x="1539002" y="88867"/>
                  <a:pt x="1538816" y="89367"/>
                  <a:pt x="1538583" y="89785"/>
                </a:cubicBezTo>
                <a:cubicBezTo>
                  <a:pt x="1538351" y="90204"/>
                  <a:pt x="1537979" y="90681"/>
                  <a:pt x="1537467" y="91215"/>
                </a:cubicBezTo>
                <a:cubicBezTo>
                  <a:pt x="1536955" y="91750"/>
                  <a:pt x="1535967" y="92436"/>
                  <a:pt x="1534502" y="93273"/>
                </a:cubicBezTo>
                <a:cubicBezTo>
                  <a:pt x="1533037" y="94111"/>
                  <a:pt x="1531246" y="94913"/>
                  <a:pt x="1529130" y="95680"/>
                </a:cubicBezTo>
                <a:cubicBezTo>
                  <a:pt x="1527014" y="96448"/>
                  <a:pt x="1524596" y="97087"/>
                  <a:pt x="1521875" y="97599"/>
                </a:cubicBezTo>
                <a:cubicBezTo>
                  <a:pt x="1519154" y="98110"/>
                  <a:pt x="1516212" y="98366"/>
                  <a:pt x="1513050" y="98366"/>
                </a:cubicBezTo>
                <a:cubicBezTo>
                  <a:pt x="1506864" y="98366"/>
                  <a:pt x="1501283" y="97413"/>
                  <a:pt x="1496307" y="95506"/>
                </a:cubicBezTo>
                <a:cubicBezTo>
                  <a:pt x="1491330" y="93599"/>
                  <a:pt x="1487098" y="90750"/>
                  <a:pt x="1483610" y="86960"/>
                </a:cubicBezTo>
                <a:cubicBezTo>
                  <a:pt x="1480122" y="83169"/>
                  <a:pt x="1477447" y="78437"/>
                  <a:pt x="1475587" y="72763"/>
                </a:cubicBezTo>
                <a:cubicBezTo>
                  <a:pt x="1473727" y="67089"/>
                  <a:pt x="1472797" y="60485"/>
                  <a:pt x="1472797" y="52950"/>
                </a:cubicBezTo>
                <a:cubicBezTo>
                  <a:pt x="1472797" y="45276"/>
                  <a:pt x="1473820" y="38463"/>
                  <a:pt x="1475866" y="32510"/>
                </a:cubicBezTo>
                <a:cubicBezTo>
                  <a:pt x="1477913" y="26556"/>
                  <a:pt x="1480773" y="21557"/>
                  <a:pt x="1484447" y="17511"/>
                </a:cubicBezTo>
                <a:cubicBezTo>
                  <a:pt x="1488121" y="13464"/>
                  <a:pt x="1492528" y="10395"/>
                  <a:pt x="1497667" y="8302"/>
                </a:cubicBezTo>
                <a:cubicBezTo>
                  <a:pt x="1502806" y="6209"/>
                  <a:pt x="1508469" y="5162"/>
                  <a:pt x="1514654" y="5162"/>
                </a:cubicBezTo>
                <a:close/>
                <a:moveTo>
                  <a:pt x="43602" y="5023"/>
                </a:moveTo>
                <a:cubicBezTo>
                  <a:pt x="50346" y="5023"/>
                  <a:pt x="56311" y="5930"/>
                  <a:pt x="61497" y="7744"/>
                </a:cubicBezTo>
                <a:cubicBezTo>
                  <a:pt x="66682" y="9558"/>
                  <a:pt x="71054" y="12336"/>
                  <a:pt x="74612" y="16080"/>
                </a:cubicBezTo>
                <a:cubicBezTo>
                  <a:pt x="78170" y="19824"/>
                  <a:pt x="80867" y="24557"/>
                  <a:pt x="82705" y="30277"/>
                </a:cubicBezTo>
                <a:cubicBezTo>
                  <a:pt x="84542" y="35998"/>
                  <a:pt x="85460" y="42765"/>
                  <a:pt x="85460" y="50578"/>
                </a:cubicBezTo>
                <a:cubicBezTo>
                  <a:pt x="85460" y="54625"/>
                  <a:pt x="85193" y="58427"/>
                  <a:pt x="84658" y="61985"/>
                </a:cubicBezTo>
                <a:cubicBezTo>
                  <a:pt x="84123" y="65543"/>
                  <a:pt x="83344" y="68833"/>
                  <a:pt x="82321" y="71856"/>
                </a:cubicBezTo>
                <a:cubicBezTo>
                  <a:pt x="81298" y="74879"/>
                  <a:pt x="80042" y="77646"/>
                  <a:pt x="78554" y="80158"/>
                </a:cubicBezTo>
                <a:cubicBezTo>
                  <a:pt x="77065" y="82669"/>
                  <a:pt x="75368" y="84879"/>
                  <a:pt x="73461" y="86785"/>
                </a:cubicBezTo>
                <a:cubicBezTo>
                  <a:pt x="76344" y="89297"/>
                  <a:pt x="78902" y="91204"/>
                  <a:pt x="81135" y="92506"/>
                </a:cubicBezTo>
                <a:cubicBezTo>
                  <a:pt x="83367" y="93808"/>
                  <a:pt x="85239" y="94785"/>
                  <a:pt x="86751" y="95436"/>
                </a:cubicBezTo>
                <a:cubicBezTo>
                  <a:pt x="88262" y="96087"/>
                  <a:pt x="89472" y="96564"/>
                  <a:pt x="90379" y="96866"/>
                </a:cubicBezTo>
                <a:cubicBezTo>
                  <a:pt x="91285" y="97168"/>
                  <a:pt x="91995" y="97564"/>
                  <a:pt x="92506" y="98052"/>
                </a:cubicBezTo>
                <a:cubicBezTo>
                  <a:pt x="93018" y="98540"/>
                  <a:pt x="93390" y="99378"/>
                  <a:pt x="93623" y="100564"/>
                </a:cubicBezTo>
                <a:cubicBezTo>
                  <a:pt x="93855" y="101750"/>
                  <a:pt x="93971" y="103389"/>
                  <a:pt x="93971" y="105482"/>
                </a:cubicBezTo>
                <a:cubicBezTo>
                  <a:pt x="93971" y="107156"/>
                  <a:pt x="93890" y="108505"/>
                  <a:pt x="93727" y="109528"/>
                </a:cubicBezTo>
                <a:cubicBezTo>
                  <a:pt x="93564" y="110551"/>
                  <a:pt x="93343" y="111342"/>
                  <a:pt x="93064" y="111900"/>
                </a:cubicBezTo>
                <a:cubicBezTo>
                  <a:pt x="92785" y="112458"/>
                  <a:pt x="92483" y="112819"/>
                  <a:pt x="92157" y="112981"/>
                </a:cubicBezTo>
                <a:cubicBezTo>
                  <a:pt x="91832" y="113144"/>
                  <a:pt x="91483" y="113226"/>
                  <a:pt x="91111" y="113226"/>
                </a:cubicBezTo>
                <a:cubicBezTo>
                  <a:pt x="89576" y="113226"/>
                  <a:pt x="87565" y="112807"/>
                  <a:pt x="85077" y="111970"/>
                </a:cubicBezTo>
                <a:cubicBezTo>
                  <a:pt x="82588" y="111133"/>
                  <a:pt x="79902" y="109935"/>
                  <a:pt x="77019" y="108377"/>
                </a:cubicBezTo>
                <a:cubicBezTo>
                  <a:pt x="74135" y="106819"/>
                  <a:pt x="71194" y="104912"/>
                  <a:pt x="68194" y="102657"/>
                </a:cubicBezTo>
                <a:cubicBezTo>
                  <a:pt x="65194" y="100401"/>
                  <a:pt x="62415" y="97808"/>
                  <a:pt x="59857" y="94878"/>
                </a:cubicBezTo>
                <a:cubicBezTo>
                  <a:pt x="57718" y="95855"/>
                  <a:pt x="55125" y="96703"/>
                  <a:pt x="52079" y="97424"/>
                </a:cubicBezTo>
                <a:cubicBezTo>
                  <a:pt x="49032" y="98145"/>
                  <a:pt x="45649" y="98506"/>
                  <a:pt x="41928" y="98506"/>
                </a:cubicBezTo>
                <a:cubicBezTo>
                  <a:pt x="34905" y="98506"/>
                  <a:pt x="28778" y="97610"/>
                  <a:pt x="23545" y="95820"/>
                </a:cubicBezTo>
                <a:cubicBezTo>
                  <a:pt x="18313" y="94029"/>
                  <a:pt x="13953" y="91250"/>
                  <a:pt x="10465" y="87483"/>
                </a:cubicBezTo>
                <a:cubicBezTo>
                  <a:pt x="6977" y="83716"/>
                  <a:pt x="4360" y="78914"/>
                  <a:pt x="2616" y="73077"/>
                </a:cubicBezTo>
                <a:cubicBezTo>
                  <a:pt x="872" y="67240"/>
                  <a:pt x="0" y="60299"/>
                  <a:pt x="0" y="52253"/>
                </a:cubicBezTo>
                <a:cubicBezTo>
                  <a:pt x="0" y="44951"/>
                  <a:pt x="930" y="38381"/>
                  <a:pt x="2791" y="32545"/>
                </a:cubicBezTo>
                <a:cubicBezTo>
                  <a:pt x="4651" y="26708"/>
                  <a:pt x="7418" y="21754"/>
                  <a:pt x="11093" y="17685"/>
                </a:cubicBezTo>
                <a:cubicBezTo>
                  <a:pt x="14767" y="13615"/>
                  <a:pt x="19313" y="10488"/>
                  <a:pt x="24731" y="8302"/>
                </a:cubicBezTo>
                <a:cubicBezTo>
                  <a:pt x="30150" y="6116"/>
                  <a:pt x="36440" y="5023"/>
                  <a:pt x="43602" y="5023"/>
                </a:cubicBezTo>
                <a:close/>
                <a:moveTo>
                  <a:pt x="374019" y="2163"/>
                </a:moveTo>
                <a:cubicBezTo>
                  <a:pt x="377926" y="2163"/>
                  <a:pt x="380577" y="2825"/>
                  <a:pt x="381972" y="4151"/>
                </a:cubicBezTo>
                <a:cubicBezTo>
                  <a:pt x="383368" y="5476"/>
                  <a:pt x="384065" y="7837"/>
                  <a:pt x="384065" y="11232"/>
                </a:cubicBezTo>
                <a:cubicBezTo>
                  <a:pt x="384065" y="14767"/>
                  <a:pt x="383344" y="17208"/>
                  <a:pt x="381903" y="18557"/>
                </a:cubicBezTo>
                <a:cubicBezTo>
                  <a:pt x="380461" y="19906"/>
                  <a:pt x="377787" y="20580"/>
                  <a:pt x="373880" y="20580"/>
                </a:cubicBezTo>
                <a:cubicBezTo>
                  <a:pt x="369927" y="20580"/>
                  <a:pt x="367264" y="19929"/>
                  <a:pt x="365892" y="18627"/>
                </a:cubicBezTo>
                <a:cubicBezTo>
                  <a:pt x="364520" y="17324"/>
                  <a:pt x="363834" y="14976"/>
                  <a:pt x="363834" y="11581"/>
                </a:cubicBezTo>
                <a:cubicBezTo>
                  <a:pt x="363834" y="8046"/>
                  <a:pt x="364543" y="5593"/>
                  <a:pt x="365962" y="4221"/>
                </a:cubicBezTo>
                <a:cubicBezTo>
                  <a:pt x="367380" y="2849"/>
                  <a:pt x="370066" y="2163"/>
                  <a:pt x="374019" y="2163"/>
                </a:cubicBezTo>
                <a:close/>
                <a:moveTo>
                  <a:pt x="3063909" y="0"/>
                </a:moveTo>
                <a:cubicBezTo>
                  <a:pt x="3065630" y="0"/>
                  <a:pt x="3067049" y="70"/>
                  <a:pt x="3068165" y="209"/>
                </a:cubicBezTo>
                <a:cubicBezTo>
                  <a:pt x="3069281" y="349"/>
                  <a:pt x="3070165" y="546"/>
                  <a:pt x="3070816" y="802"/>
                </a:cubicBezTo>
                <a:cubicBezTo>
                  <a:pt x="3071467" y="1058"/>
                  <a:pt x="3071932" y="1372"/>
                  <a:pt x="3072211" y="1744"/>
                </a:cubicBezTo>
                <a:cubicBezTo>
                  <a:pt x="3072490" y="2116"/>
                  <a:pt x="3072630" y="2535"/>
                  <a:pt x="3072630" y="3000"/>
                </a:cubicBezTo>
                <a:lnTo>
                  <a:pt x="3072630" y="94529"/>
                </a:lnTo>
                <a:cubicBezTo>
                  <a:pt x="3072630" y="95041"/>
                  <a:pt x="3072514" y="95471"/>
                  <a:pt x="3072281" y="95820"/>
                </a:cubicBezTo>
                <a:cubicBezTo>
                  <a:pt x="3072048" y="96169"/>
                  <a:pt x="3071653" y="96459"/>
                  <a:pt x="3071095" y="96692"/>
                </a:cubicBezTo>
                <a:cubicBezTo>
                  <a:pt x="3070537" y="96924"/>
                  <a:pt x="3069781" y="97087"/>
                  <a:pt x="3068828" y="97180"/>
                </a:cubicBezTo>
                <a:cubicBezTo>
                  <a:pt x="3067874" y="97273"/>
                  <a:pt x="3066700" y="97320"/>
                  <a:pt x="3065305" y="97320"/>
                </a:cubicBezTo>
                <a:cubicBezTo>
                  <a:pt x="3063816" y="97320"/>
                  <a:pt x="3062607" y="97273"/>
                  <a:pt x="3061677" y="97180"/>
                </a:cubicBezTo>
                <a:cubicBezTo>
                  <a:pt x="3060747" y="97087"/>
                  <a:pt x="3059991" y="96924"/>
                  <a:pt x="3059410" y="96692"/>
                </a:cubicBezTo>
                <a:cubicBezTo>
                  <a:pt x="3058828" y="96459"/>
                  <a:pt x="3058410" y="96169"/>
                  <a:pt x="3058154" y="95820"/>
                </a:cubicBezTo>
                <a:cubicBezTo>
                  <a:pt x="3057898" y="95471"/>
                  <a:pt x="3057770" y="95041"/>
                  <a:pt x="3057770" y="94529"/>
                </a:cubicBezTo>
                <a:lnTo>
                  <a:pt x="3057770" y="87623"/>
                </a:lnTo>
                <a:cubicBezTo>
                  <a:pt x="3054561" y="91064"/>
                  <a:pt x="3051201" y="93738"/>
                  <a:pt x="3047689" y="95645"/>
                </a:cubicBezTo>
                <a:cubicBezTo>
                  <a:pt x="3044178" y="97552"/>
                  <a:pt x="3040283" y="98506"/>
                  <a:pt x="3036004" y="98506"/>
                </a:cubicBezTo>
                <a:cubicBezTo>
                  <a:pt x="3031260" y="98506"/>
                  <a:pt x="3027249" y="97587"/>
                  <a:pt x="3023970" y="95750"/>
                </a:cubicBezTo>
                <a:cubicBezTo>
                  <a:pt x="3020691" y="93913"/>
                  <a:pt x="3018017" y="91436"/>
                  <a:pt x="3015947" y="88320"/>
                </a:cubicBezTo>
                <a:cubicBezTo>
                  <a:pt x="3013878" y="85204"/>
                  <a:pt x="3012378" y="81565"/>
                  <a:pt x="3011448" y="77402"/>
                </a:cubicBezTo>
                <a:cubicBezTo>
                  <a:pt x="3010517" y="73240"/>
                  <a:pt x="3010052" y="68856"/>
                  <a:pt x="3010052" y="64252"/>
                </a:cubicBezTo>
                <a:cubicBezTo>
                  <a:pt x="3010052" y="58717"/>
                  <a:pt x="3010645" y="53741"/>
                  <a:pt x="3011831" y="49323"/>
                </a:cubicBezTo>
                <a:cubicBezTo>
                  <a:pt x="3013017" y="44904"/>
                  <a:pt x="3014750" y="41137"/>
                  <a:pt x="3017029" y="38021"/>
                </a:cubicBezTo>
                <a:cubicBezTo>
                  <a:pt x="3019307" y="34905"/>
                  <a:pt x="3022144" y="32510"/>
                  <a:pt x="3025540" y="30835"/>
                </a:cubicBezTo>
                <a:cubicBezTo>
                  <a:pt x="3028935" y="29161"/>
                  <a:pt x="3032842" y="28324"/>
                  <a:pt x="3037260" y="28324"/>
                </a:cubicBezTo>
                <a:cubicBezTo>
                  <a:pt x="3040748" y="28324"/>
                  <a:pt x="3043911" y="29033"/>
                  <a:pt x="3046748" y="30452"/>
                </a:cubicBezTo>
                <a:cubicBezTo>
                  <a:pt x="3049585" y="31870"/>
                  <a:pt x="3052398" y="33951"/>
                  <a:pt x="3055189" y="36695"/>
                </a:cubicBezTo>
                <a:lnTo>
                  <a:pt x="3055189" y="3000"/>
                </a:lnTo>
                <a:cubicBezTo>
                  <a:pt x="3055189" y="2535"/>
                  <a:pt x="3055317" y="2116"/>
                  <a:pt x="3055573" y="1744"/>
                </a:cubicBezTo>
                <a:cubicBezTo>
                  <a:pt x="3055828" y="1372"/>
                  <a:pt x="3056294" y="1058"/>
                  <a:pt x="3056968" y="802"/>
                </a:cubicBezTo>
                <a:cubicBezTo>
                  <a:pt x="3057642" y="546"/>
                  <a:pt x="3058538" y="349"/>
                  <a:pt x="3059654" y="209"/>
                </a:cubicBezTo>
                <a:cubicBezTo>
                  <a:pt x="3060770" y="70"/>
                  <a:pt x="3062189" y="0"/>
                  <a:pt x="3063909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100">
              <a:solidFill>
                <a:schemeClr val="bg2">
                  <a:lumMod val="1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C89902-9504-46BF-89FB-6287CC499802}"/>
              </a:ext>
            </a:extLst>
          </p:cNvPr>
          <p:cNvSpPr txBox="1"/>
          <p:nvPr/>
        </p:nvSpPr>
        <p:spPr>
          <a:xfrm>
            <a:off x="2770919" y="852174"/>
            <a:ext cx="2891437" cy="423099"/>
          </a:xfrm>
          <a:custGeom>
            <a:avLst/>
            <a:gdLst/>
            <a:ahLst/>
            <a:cxnLst/>
            <a:rect l="l" t="t" r="r" b="b"/>
            <a:pathLst>
              <a:path w="2063309" h="307537">
                <a:moveTo>
                  <a:pt x="424016" y="267005"/>
                </a:moveTo>
                <a:cubicBezTo>
                  <a:pt x="425643" y="267005"/>
                  <a:pt x="427039" y="267086"/>
                  <a:pt x="428201" y="267249"/>
                </a:cubicBezTo>
                <a:cubicBezTo>
                  <a:pt x="429364" y="267411"/>
                  <a:pt x="430329" y="267749"/>
                  <a:pt x="431097" y="268260"/>
                </a:cubicBezTo>
                <a:cubicBezTo>
                  <a:pt x="431864" y="268772"/>
                  <a:pt x="432422" y="269516"/>
                  <a:pt x="432771" y="270493"/>
                </a:cubicBezTo>
                <a:cubicBezTo>
                  <a:pt x="433120" y="271469"/>
                  <a:pt x="433294" y="272748"/>
                  <a:pt x="433294" y="274330"/>
                </a:cubicBezTo>
                <a:cubicBezTo>
                  <a:pt x="433294" y="276190"/>
                  <a:pt x="433201" y="277876"/>
                  <a:pt x="433015" y="279387"/>
                </a:cubicBezTo>
                <a:cubicBezTo>
                  <a:pt x="432829" y="280899"/>
                  <a:pt x="432527" y="282329"/>
                  <a:pt x="432108" y="283678"/>
                </a:cubicBezTo>
                <a:cubicBezTo>
                  <a:pt x="431690" y="285027"/>
                  <a:pt x="431155" y="286341"/>
                  <a:pt x="430504" y="287620"/>
                </a:cubicBezTo>
                <a:cubicBezTo>
                  <a:pt x="429853" y="288899"/>
                  <a:pt x="429039" y="290212"/>
                  <a:pt x="428062" y="291561"/>
                </a:cubicBezTo>
                <a:lnTo>
                  <a:pt x="418714" y="304956"/>
                </a:lnTo>
                <a:cubicBezTo>
                  <a:pt x="418388" y="305421"/>
                  <a:pt x="418028" y="305816"/>
                  <a:pt x="417632" y="306142"/>
                </a:cubicBezTo>
                <a:cubicBezTo>
                  <a:pt x="417237" y="306467"/>
                  <a:pt x="416760" y="306723"/>
                  <a:pt x="416202" y="306909"/>
                </a:cubicBezTo>
                <a:cubicBezTo>
                  <a:pt x="415644" y="307095"/>
                  <a:pt x="414970" y="307246"/>
                  <a:pt x="414179" y="307363"/>
                </a:cubicBezTo>
                <a:cubicBezTo>
                  <a:pt x="413388" y="307479"/>
                  <a:pt x="412388" y="307537"/>
                  <a:pt x="411179" y="307537"/>
                </a:cubicBezTo>
                <a:cubicBezTo>
                  <a:pt x="409831" y="307537"/>
                  <a:pt x="408738" y="307479"/>
                  <a:pt x="407900" y="307363"/>
                </a:cubicBezTo>
                <a:cubicBezTo>
                  <a:pt x="407063" y="307246"/>
                  <a:pt x="406459" y="307072"/>
                  <a:pt x="406087" y="306839"/>
                </a:cubicBezTo>
                <a:cubicBezTo>
                  <a:pt x="405714" y="306607"/>
                  <a:pt x="405517" y="306304"/>
                  <a:pt x="405494" y="305932"/>
                </a:cubicBezTo>
                <a:cubicBezTo>
                  <a:pt x="405470" y="305560"/>
                  <a:pt x="405575" y="305118"/>
                  <a:pt x="405807" y="304607"/>
                </a:cubicBezTo>
                <a:lnTo>
                  <a:pt x="414319" y="285352"/>
                </a:lnTo>
                <a:lnTo>
                  <a:pt x="414319" y="274330"/>
                </a:lnTo>
                <a:cubicBezTo>
                  <a:pt x="414319" y="272748"/>
                  <a:pt x="414505" y="271469"/>
                  <a:pt x="414877" y="270493"/>
                </a:cubicBezTo>
                <a:cubicBezTo>
                  <a:pt x="415249" y="269516"/>
                  <a:pt x="415830" y="268772"/>
                  <a:pt x="416621" y="268260"/>
                </a:cubicBezTo>
                <a:cubicBezTo>
                  <a:pt x="417411" y="267749"/>
                  <a:pt x="418411" y="267411"/>
                  <a:pt x="419621" y="267249"/>
                </a:cubicBezTo>
                <a:cubicBezTo>
                  <a:pt x="420830" y="267086"/>
                  <a:pt x="422295" y="267005"/>
                  <a:pt x="424016" y="267005"/>
                </a:cubicBezTo>
                <a:close/>
                <a:moveTo>
                  <a:pt x="252566" y="267005"/>
                </a:moveTo>
                <a:cubicBezTo>
                  <a:pt x="254194" y="267005"/>
                  <a:pt x="255589" y="267086"/>
                  <a:pt x="256752" y="267249"/>
                </a:cubicBezTo>
                <a:cubicBezTo>
                  <a:pt x="257914" y="267411"/>
                  <a:pt x="258879" y="267749"/>
                  <a:pt x="259647" y="268260"/>
                </a:cubicBezTo>
                <a:cubicBezTo>
                  <a:pt x="260414" y="268772"/>
                  <a:pt x="260972" y="269516"/>
                  <a:pt x="261321" y="270493"/>
                </a:cubicBezTo>
                <a:cubicBezTo>
                  <a:pt x="261670" y="271469"/>
                  <a:pt x="261844" y="272748"/>
                  <a:pt x="261844" y="274330"/>
                </a:cubicBezTo>
                <a:cubicBezTo>
                  <a:pt x="261844" y="276190"/>
                  <a:pt x="261751" y="277876"/>
                  <a:pt x="261565" y="279387"/>
                </a:cubicBezTo>
                <a:cubicBezTo>
                  <a:pt x="261379" y="280899"/>
                  <a:pt x="261077" y="282329"/>
                  <a:pt x="260658" y="283678"/>
                </a:cubicBezTo>
                <a:cubicBezTo>
                  <a:pt x="260240" y="285027"/>
                  <a:pt x="259705" y="286341"/>
                  <a:pt x="259054" y="287620"/>
                </a:cubicBezTo>
                <a:cubicBezTo>
                  <a:pt x="258403" y="288899"/>
                  <a:pt x="257589" y="290212"/>
                  <a:pt x="256612" y="291561"/>
                </a:cubicBezTo>
                <a:lnTo>
                  <a:pt x="247264" y="304956"/>
                </a:lnTo>
                <a:cubicBezTo>
                  <a:pt x="246938" y="305421"/>
                  <a:pt x="246578" y="305816"/>
                  <a:pt x="246182" y="306142"/>
                </a:cubicBezTo>
                <a:cubicBezTo>
                  <a:pt x="245787" y="306467"/>
                  <a:pt x="245310" y="306723"/>
                  <a:pt x="244752" y="306909"/>
                </a:cubicBezTo>
                <a:cubicBezTo>
                  <a:pt x="244194" y="307095"/>
                  <a:pt x="243520" y="307246"/>
                  <a:pt x="242729" y="307363"/>
                </a:cubicBezTo>
                <a:cubicBezTo>
                  <a:pt x="241938" y="307479"/>
                  <a:pt x="240938" y="307537"/>
                  <a:pt x="239729" y="307537"/>
                </a:cubicBezTo>
                <a:cubicBezTo>
                  <a:pt x="238381" y="307537"/>
                  <a:pt x="237288" y="307479"/>
                  <a:pt x="236450" y="307363"/>
                </a:cubicBezTo>
                <a:cubicBezTo>
                  <a:pt x="235613" y="307246"/>
                  <a:pt x="235009" y="307072"/>
                  <a:pt x="234637" y="306839"/>
                </a:cubicBezTo>
                <a:cubicBezTo>
                  <a:pt x="234264" y="306607"/>
                  <a:pt x="234067" y="306304"/>
                  <a:pt x="234044" y="305932"/>
                </a:cubicBezTo>
                <a:cubicBezTo>
                  <a:pt x="234020" y="305560"/>
                  <a:pt x="234125" y="305118"/>
                  <a:pt x="234357" y="304607"/>
                </a:cubicBezTo>
                <a:lnTo>
                  <a:pt x="242869" y="285352"/>
                </a:lnTo>
                <a:lnTo>
                  <a:pt x="242869" y="274330"/>
                </a:lnTo>
                <a:cubicBezTo>
                  <a:pt x="242869" y="272748"/>
                  <a:pt x="243055" y="271469"/>
                  <a:pt x="243427" y="270493"/>
                </a:cubicBezTo>
                <a:cubicBezTo>
                  <a:pt x="243799" y="269516"/>
                  <a:pt x="244380" y="268772"/>
                  <a:pt x="245171" y="268260"/>
                </a:cubicBezTo>
                <a:cubicBezTo>
                  <a:pt x="245961" y="267749"/>
                  <a:pt x="246961" y="267411"/>
                  <a:pt x="248171" y="267249"/>
                </a:cubicBezTo>
                <a:cubicBezTo>
                  <a:pt x="249380" y="267086"/>
                  <a:pt x="250845" y="267005"/>
                  <a:pt x="252566" y="267005"/>
                </a:cubicBezTo>
                <a:close/>
                <a:moveTo>
                  <a:pt x="1845746" y="267004"/>
                </a:moveTo>
                <a:cubicBezTo>
                  <a:pt x="1847374" y="267004"/>
                  <a:pt x="1848769" y="267085"/>
                  <a:pt x="1849932" y="267248"/>
                </a:cubicBezTo>
                <a:cubicBezTo>
                  <a:pt x="1851094" y="267410"/>
                  <a:pt x="1852059" y="267748"/>
                  <a:pt x="1852827" y="268259"/>
                </a:cubicBezTo>
                <a:cubicBezTo>
                  <a:pt x="1853594" y="268771"/>
                  <a:pt x="1854152" y="269515"/>
                  <a:pt x="1854501" y="270492"/>
                </a:cubicBezTo>
                <a:cubicBezTo>
                  <a:pt x="1854850" y="271468"/>
                  <a:pt x="1855024" y="272747"/>
                  <a:pt x="1855024" y="274329"/>
                </a:cubicBezTo>
                <a:cubicBezTo>
                  <a:pt x="1855024" y="276189"/>
                  <a:pt x="1854931" y="277875"/>
                  <a:pt x="1854745" y="279386"/>
                </a:cubicBezTo>
                <a:cubicBezTo>
                  <a:pt x="1854559" y="280898"/>
                  <a:pt x="1854257" y="282328"/>
                  <a:pt x="1853838" y="283677"/>
                </a:cubicBezTo>
                <a:cubicBezTo>
                  <a:pt x="1853420" y="285026"/>
                  <a:pt x="1852885" y="286340"/>
                  <a:pt x="1852234" y="287619"/>
                </a:cubicBezTo>
                <a:cubicBezTo>
                  <a:pt x="1851583" y="288898"/>
                  <a:pt x="1850769" y="290211"/>
                  <a:pt x="1849792" y="291560"/>
                </a:cubicBezTo>
                <a:lnTo>
                  <a:pt x="1840444" y="304955"/>
                </a:lnTo>
                <a:cubicBezTo>
                  <a:pt x="1840118" y="305420"/>
                  <a:pt x="1839758" y="305815"/>
                  <a:pt x="1839362" y="306141"/>
                </a:cubicBezTo>
                <a:cubicBezTo>
                  <a:pt x="1838967" y="306466"/>
                  <a:pt x="1838490" y="306722"/>
                  <a:pt x="1837932" y="306908"/>
                </a:cubicBezTo>
                <a:cubicBezTo>
                  <a:pt x="1837374" y="307094"/>
                  <a:pt x="1836700" y="307245"/>
                  <a:pt x="1835909" y="307362"/>
                </a:cubicBezTo>
                <a:cubicBezTo>
                  <a:pt x="1835119" y="307478"/>
                  <a:pt x="1834119" y="307536"/>
                  <a:pt x="1832909" y="307536"/>
                </a:cubicBezTo>
                <a:cubicBezTo>
                  <a:pt x="1831561" y="307536"/>
                  <a:pt x="1830468" y="307478"/>
                  <a:pt x="1829630" y="307362"/>
                </a:cubicBezTo>
                <a:cubicBezTo>
                  <a:pt x="1828793" y="307245"/>
                  <a:pt x="1828189" y="307071"/>
                  <a:pt x="1827817" y="306838"/>
                </a:cubicBezTo>
                <a:cubicBezTo>
                  <a:pt x="1827445" y="306606"/>
                  <a:pt x="1827247" y="306303"/>
                  <a:pt x="1827224" y="305931"/>
                </a:cubicBezTo>
                <a:cubicBezTo>
                  <a:pt x="1827200" y="305559"/>
                  <a:pt x="1827305" y="305117"/>
                  <a:pt x="1827538" y="304606"/>
                </a:cubicBezTo>
                <a:lnTo>
                  <a:pt x="1836049" y="285351"/>
                </a:lnTo>
                <a:lnTo>
                  <a:pt x="1836049" y="274329"/>
                </a:lnTo>
                <a:cubicBezTo>
                  <a:pt x="1836049" y="272747"/>
                  <a:pt x="1836235" y="271468"/>
                  <a:pt x="1836607" y="270492"/>
                </a:cubicBezTo>
                <a:cubicBezTo>
                  <a:pt x="1836979" y="269515"/>
                  <a:pt x="1837560" y="268771"/>
                  <a:pt x="1838351" y="268259"/>
                </a:cubicBezTo>
                <a:cubicBezTo>
                  <a:pt x="1839142" y="267748"/>
                  <a:pt x="1840141" y="267410"/>
                  <a:pt x="1841351" y="267248"/>
                </a:cubicBezTo>
                <a:cubicBezTo>
                  <a:pt x="1842560" y="267085"/>
                  <a:pt x="1844025" y="267004"/>
                  <a:pt x="1845746" y="267004"/>
                </a:cubicBezTo>
                <a:close/>
                <a:moveTo>
                  <a:pt x="1674296" y="267004"/>
                </a:moveTo>
                <a:cubicBezTo>
                  <a:pt x="1675924" y="267004"/>
                  <a:pt x="1677319" y="267085"/>
                  <a:pt x="1678482" y="267248"/>
                </a:cubicBezTo>
                <a:cubicBezTo>
                  <a:pt x="1679644" y="267410"/>
                  <a:pt x="1680609" y="267748"/>
                  <a:pt x="1681377" y="268259"/>
                </a:cubicBezTo>
                <a:cubicBezTo>
                  <a:pt x="1682144" y="268771"/>
                  <a:pt x="1682702" y="269515"/>
                  <a:pt x="1683051" y="270492"/>
                </a:cubicBezTo>
                <a:cubicBezTo>
                  <a:pt x="1683400" y="271468"/>
                  <a:pt x="1683574" y="272747"/>
                  <a:pt x="1683574" y="274329"/>
                </a:cubicBezTo>
                <a:cubicBezTo>
                  <a:pt x="1683574" y="276189"/>
                  <a:pt x="1683481" y="277875"/>
                  <a:pt x="1683295" y="279386"/>
                </a:cubicBezTo>
                <a:cubicBezTo>
                  <a:pt x="1683109" y="280898"/>
                  <a:pt x="1682807" y="282328"/>
                  <a:pt x="1682388" y="283677"/>
                </a:cubicBezTo>
                <a:cubicBezTo>
                  <a:pt x="1681970" y="285026"/>
                  <a:pt x="1681435" y="286340"/>
                  <a:pt x="1680784" y="287619"/>
                </a:cubicBezTo>
                <a:cubicBezTo>
                  <a:pt x="1680133" y="288898"/>
                  <a:pt x="1679319" y="290211"/>
                  <a:pt x="1678342" y="291560"/>
                </a:cubicBezTo>
                <a:lnTo>
                  <a:pt x="1668994" y="304955"/>
                </a:lnTo>
                <a:cubicBezTo>
                  <a:pt x="1668668" y="305420"/>
                  <a:pt x="1668308" y="305815"/>
                  <a:pt x="1667912" y="306141"/>
                </a:cubicBezTo>
                <a:cubicBezTo>
                  <a:pt x="1667517" y="306466"/>
                  <a:pt x="1667040" y="306722"/>
                  <a:pt x="1666482" y="306908"/>
                </a:cubicBezTo>
                <a:cubicBezTo>
                  <a:pt x="1665924" y="307094"/>
                  <a:pt x="1665250" y="307245"/>
                  <a:pt x="1664459" y="307362"/>
                </a:cubicBezTo>
                <a:cubicBezTo>
                  <a:pt x="1663669" y="307478"/>
                  <a:pt x="1662669" y="307536"/>
                  <a:pt x="1661459" y="307536"/>
                </a:cubicBezTo>
                <a:cubicBezTo>
                  <a:pt x="1660111" y="307536"/>
                  <a:pt x="1659018" y="307478"/>
                  <a:pt x="1658181" y="307362"/>
                </a:cubicBezTo>
                <a:cubicBezTo>
                  <a:pt x="1657343" y="307245"/>
                  <a:pt x="1656739" y="307071"/>
                  <a:pt x="1656367" y="306838"/>
                </a:cubicBezTo>
                <a:cubicBezTo>
                  <a:pt x="1655995" y="306606"/>
                  <a:pt x="1655797" y="306303"/>
                  <a:pt x="1655774" y="305931"/>
                </a:cubicBezTo>
                <a:cubicBezTo>
                  <a:pt x="1655750" y="305559"/>
                  <a:pt x="1655855" y="305117"/>
                  <a:pt x="1656088" y="304606"/>
                </a:cubicBezTo>
                <a:lnTo>
                  <a:pt x="1664599" y="285351"/>
                </a:lnTo>
                <a:lnTo>
                  <a:pt x="1664599" y="274329"/>
                </a:lnTo>
                <a:cubicBezTo>
                  <a:pt x="1664599" y="272747"/>
                  <a:pt x="1664785" y="271468"/>
                  <a:pt x="1665157" y="270492"/>
                </a:cubicBezTo>
                <a:cubicBezTo>
                  <a:pt x="1665529" y="269515"/>
                  <a:pt x="1666110" y="268771"/>
                  <a:pt x="1666901" y="268259"/>
                </a:cubicBezTo>
                <a:cubicBezTo>
                  <a:pt x="1667692" y="267748"/>
                  <a:pt x="1668691" y="267410"/>
                  <a:pt x="1669901" y="267248"/>
                </a:cubicBezTo>
                <a:cubicBezTo>
                  <a:pt x="1671110" y="267085"/>
                  <a:pt x="1672575" y="267004"/>
                  <a:pt x="1674296" y="267004"/>
                </a:cubicBezTo>
                <a:close/>
                <a:moveTo>
                  <a:pt x="543860" y="248308"/>
                </a:moveTo>
                <a:cubicBezTo>
                  <a:pt x="541720" y="249471"/>
                  <a:pt x="539837" y="250633"/>
                  <a:pt x="538209" y="251796"/>
                </a:cubicBezTo>
                <a:cubicBezTo>
                  <a:pt x="536581" y="252959"/>
                  <a:pt x="535232" y="254180"/>
                  <a:pt x="534162" y="255459"/>
                </a:cubicBezTo>
                <a:cubicBezTo>
                  <a:pt x="533093" y="256738"/>
                  <a:pt x="532290" y="258086"/>
                  <a:pt x="531756" y="259505"/>
                </a:cubicBezTo>
                <a:cubicBezTo>
                  <a:pt x="531221" y="260923"/>
                  <a:pt x="530953" y="262447"/>
                  <a:pt x="530953" y="264074"/>
                </a:cubicBezTo>
                <a:cubicBezTo>
                  <a:pt x="530953" y="267702"/>
                  <a:pt x="532128" y="270469"/>
                  <a:pt x="534476" y="272376"/>
                </a:cubicBezTo>
                <a:cubicBezTo>
                  <a:pt x="536825" y="274283"/>
                  <a:pt x="540325" y="275237"/>
                  <a:pt x="544976" y="275237"/>
                </a:cubicBezTo>
                <a:cubicBezTo>
                  <a:pt x="549534" y="275237"/>
                  <a:pt x="552940" y="274260"/>
                  <a:pt x="555196" y="272307"/>
                </a:cubicBezTo>
                <a:cubicBezTo>
                  <a:pt x="557452" y="270353"/>
                  <a:pt x="558580" y="267656"/>
                  <a:pt x="558580" y="264214"/>
                </a:cubicBezTo>
                <a:cubicBezTo>
                  <a:pt x="558580" y="262493"/>
                  <a:pt x="558289" y="260923"/>
                  <a:pt x="557708" y="259505"/>
                </a:cubicBezTo>
                <a:cubicBezTo>
                  <a:pt x="557126" y="258086"/>
                  <a:pt x="556219" y="256749"/>
                  <a:pt x="554987" y="255494"/>
                </a:cubicBezTo>
                <a:cubicBezTo>
                  <a:pt x="553754" y="254238"/>
                  <a:pt x="552208" y="253029"/>
                  <a:pt x="550348" y="251866"/>
                </a:cubicBezTo>
                <a:cubicBezTo>
                  <a:pt x="548487" y="250703"/>
                  <a:pt x="546325" y="249517"/>
                  <a:pt x="543860" y="248308"/>
                </a:cubicBezTo>
                <a:close/>
                <a:moveTo>
                  <a:pt x="134285" y="248308"/>
                </a:moveTo>
                <a:cubicBezTo>
                  <a:pt x="132145" y="249471"/>
                  <a:pt x="130262" y="250633"/>
                  <a:pt x="128634" y="251796"/>
                </a:cubicBezTo>
                <a:cubicBezTo>
                  <a:pt x="127006" y="252959"/>
                  <a:pt x="125657" y="254180"/>
                  <a:pt x="124587" y="255459"/>
                </a:cubicBezTo>
                <a:cubicBezTo>
                  <a:pt x="123518" y="256738"/>
                  <a:pt x="122715" y="258086"/>
                  <a:pt x="122181" y="259505"/>
                </a:cubicBezTo>
                <a:cubicBezTo>
                  <a:pt x="121646" y="260923"/>
                  <a:pt x="121378" y="262447"/>
                  <a:pt x="121378" y="264074"/>
                </a:cubicBezTo>
                <a:cubicBezTo>
                  <a:pt x="121378" y="267702"/>
                  <a:pt x="122553" y="270469"/>
                  <a:pt x="124901" y="272376"/>
                </a:cubicBezTo>
                <a:cubicBezTo>
                  <a:pt x="127250" y="274283"/>
                  <a:pt x="130750" y="275237"/>
                  <a:pt x="135401" y="275237"/>
                </a:cubicBezTo>
                <a:cubicBezTo>
                  <a:pt x="139959" y="275237"/>
                  <a:pt x="143365" y="274260"/>
                  <a:pt x="145621" y="272307"/>
                </a:cubicBezTo>
                <a:cubicBezTo>
                  <a:pt x="147877" y="270353"/>
                  <a:pt x="149005" y="267656"/>
                  <a:pt x="149005" y="264214"/>
                </a:cubicBezTo>
                <a:cubicBezTo>
                  <a:pt x="149005" y="262493"/>
                  <a:pt x="148714" y="260923"/>
                  <a:pt x="148133" y="259505"/>
                </a:cubicBezTo>
                <a:cubicBezTo>
                  <a:pt x="147551" y="258086"/>
                  <a:pt x="146644" y="256749"/>
                  <a:pt x="145412" y="255494"/>
                </a:cubicBezTo>
                <a:cubicBezTo>
                  <a:pt x="144179" y="254238"/>
                  <a:pt x="142633" y="253029"/>
                  <a:pt x="140773" y="251866"/>
                </a:cubicBezTo>
                <a:cubicBezTo>
                  <a:pt x="138912" y="250703"/>
                  <a:pt x="136750" y="249517"/>
                  <a:pt x="134285" y="248308"/>
                </a:cubicBezTo>
                <a:close/>
                <a:moveTo>
                  <a:pt x="202076" y="209799"/>
                </a:moveTo>
                <a:cubicBezTo>
                  <a:pt x="199332" y="209799"/>
                  <a:pt x="197064" y="210461"/>
                  <a:pt x="195274" y="211787"/>
                </a:cubicBezTo>
                <a:cubicBezTo>
                  <a:pt x="193483" y="213112"/>
                  <a:pt x="192065" y="215101"/>
                  <a:pt x="191018" y="217752"/>
                </a:cubicBezTo>
                <a:cubicBezTo>
                  <a:pt x="189972" y="220403"/>
                  <a:pt x="189239" y="223705"/>
                  <a:pt x="188821" y="227658"/>
                </a:cubicBezTo>
                <a:cubicBezTo>
                  <a:pt x="188402" y="231611"/>
                  <a:pt x="188193" y="236216"/>
                  <a:pt x="188193" y="241471"/>
                </a:cubicBezTo>
                <a:cubicBezTo>
                  <a:pt x="188193" y="247889"/>
                  <a:pt x="188449" y="253203"/>
                  <a:pt x="188960" y="257412"/>
                </a:cubicBezTo>
                <a:cubicBezTo>
                  <a:pt x="189472" y="261621"/>
                  <a:pt x="190274" y="264970"/>
                  <a:pt x="191367" y="267458"/>
                </a:cubicBezTo>
                <a:cubicBezTo>
                  <a:pt x="192460" y="269946"/>
                  <a:pt x="193867" y="271690"/>
                  <a:pt x="195588" y="272690"/>
                </a:cubicBezTo>
                <a:cubicBezTo>
                  <a:pt x="197309" y="273690"/>
                  <a:pt x="199378" y="274190"/>
                  <a:pt x="201797" y="274190"/>
                </a:cubicBezTo>
                <a:cubicBezTo>
                  <a:pt x="203611" y="274190"/>
                  <a:pt x="205215" y="273899"/>
                  <a:pt x="206610" y="273318"/>
                </a:cubicBezTo>
                <a:cubicBezTo>
                  <a:pt x="208006" y="272737"/>
                  <a:pt x="209227" y="271865"/>
                  <a:pt x="210273" y="270702"/>
                </a:cubicBezTo>
                <a:cubicBezTo>
                  <a:pt x="211319" y="269539"/>
                  <a:pt x="212191" y="268074"/>
                  <a:pt x="212889" y="266307"/>
                </a:cubicBezTo>
                <a:cubicBezTo>
                  <a:pt x="213587" y="264540"/>
                  <a:pt x="214156" y="262493"/>
                  <a:pt x="214598" y="260168"/>
                </a:cubicBezTo>
                <a:cubicBezTo>
                  <a:pt x="215040" y="257842"/>
                  <a:pt x="215342" y="255215"/>
                  <a:pt x="215505" y="252284"/>
                </a:cubicBezTo>
                <a:cubicBezTo>
                  <a:pt x="215668" y="249354"/>
                  <a:pt x="215749" y="246122"/>
                  <a:pt x="215749" y="242587"/>
                </a:cubicBezTo>
                <a:cubicBezTo>
                  <a:pt x="215749" y="238309"/>
                  <a:pt x="215633" y="234530"/>
                  <a:pt x="215401" y="231251"/>
                </a:cubicBezTo>
                <a:cubicBezTo>
                  <a:pt x="215168" y="227972"/>
                  <a:pt x="214808" y="225123"/>
                  <a:pt x="214319" y="222705"/>
                </a:cubicBezTo>
                <a:cubicBezTo>
                  <a:pt x="213831" y="220286"/>
                  <a:pt x="213226" y="218240"/>
                  <a:pt x="212505" y="216566"/>
                </a:cubicBezTo>
                <a:cubicBezTo>
                  <a:pt x="211784" y="214891"/>
                  <a:pt x="210912" y="213554"/>
                  <a:pt x="209889" y="212554"/>
                </a:cubicBezTo>
                <a:cubicBezTo>
                  <a:pt x="208866" y="211554"/>
                  <a:pt x="207703" y="210845"/>
                  <a:pt x="206401" y="210427"/>
                </a:cubicBezTo>
                <a:cubicBezTo>
                  <a:pt x="205099" y="210008"/>
                  <a:pt x="203657" y="209799"/>
                  <a:pt x="202076" y="209799"/>
                </a:cubicBezTo>
                <a:close/>
                <a:moveTo>
                  <a:pt x="1966706" y="209798"/>
                </a:moveTo>
                <a:cubicBezTo>
                  <a:pt x="1963962" y="209798"/>
                  <a:pt x="1961695" y="210460"/>
                  <a:pt x="1959904" y="211786"/>
                </a:cubicBezTo>
                <a:cubicBezTo>
                  <a:pt x="1958113" y="213111"/>
                  <a:pt x="1956695" y="215100"/>
                  <a:pt x="1955648" y="217751"/>
                </a:cubicBezTo>
                <a:cubicBezTo>
                  <a:pt x="1954602" y="220402"/>
                  <a:pt x="1953869" y="223704"/>
                  <a:pt x="1953451" y="227657"/>
                </a:cubicBezTo>
                <a:cubicBezTo>
                  <a:pt x="1953032" y="231610"/>
                  <a:pt x="1952823" y="236215"/>
                  <a:pt x="1952823" y="241470"/>
                </a:cubicBezTo>
                <a:cubicBezTo>
                  <a:pt x="1952823" y="247888"/>
                  <a:pt x="1953079" y="253202"/>
                  <a:pt x="1953590" y="257411"/>
                </a:cubicBezTo>
                <a:cubicBezTo>
                  <a:pt x="1954102" y="261620"/>
                  <a:pt x="1954904" y="264969"/>
                  <a:pt x="1955997" y="267457"/>
                </a:cubicBezTo>
                <a:cubicBezTo>
                  <a:pt x="1957090" y="269945"/>
                  <a:pt x="1958497" y="271689"/>
                  <a:pt x="1960218" y="272689"/>
                </a:cubicBezTo>
                <a:cubicBezTo>
                  <a:pt x="1961939" y="273689"/>
                  <a:pt x="1964008" y="274189"/>
                  <a:pt x="1966427" y="274189"/>
                </a:cubicBezTo>
                <a:cubicBezTo>
                  <a:pt x="1968241" y="274189"/>
                  <a:pt x="1969845" y="273898"/>
                  <a:pt x="1971240" y="273317"/>
                </a:cubicBezTo>
                <a:cubicBezTo>
                  <a:pt x="1972636" y="272736"/>
                  <a:pt x="1973857" y="271864"/>
                  <a:pt x="1974903" y="270701"/>
                </a:cubicBezTo>
                <a:cubicBezTo>
                  <a:pt x="1975949" y="269538"/>
                  <a:pt x="1976821" y="268073"/>
                  <a:pt x="1977519" y="266306"/>
                </a:cubicBezTo>
                <a:cubicBezTo>
                  <a:pt x="1978217" y="264539"/>
                  <a:pt x="1978786" y="262492"/>
                  <a:pt x="1979228" y="260167"/>
                </a:cubicBezTo>
                <a:cubicBezTo>
                  <a:pt x="1979670" y="257841"/>
                  <a:pt x="1979972" y="255214"/>
                  <a:pt x="1980135" y="252283"/>
                </a:cubicBezTo>
                <a:cubicBezTo>
                  <a:pt x="1980298" y="249353"/>
                  <a:pt x="1980379" y="246121"/>
                  <a:pt x="1980379" y="242586"/>
                </a:cubicBezTo>
                <a:cubicBezTo>
                  <a:pt x="1980379" y="238308"/>
                  <a:pt x="1980263" y="234529"/>
                  <a:pt x="1980031" y="231250"/>
                </a:cubicBezTo>
                <a:cubicBezTo>
                  <a:pt x="1979798" y="227971"/>
                  <a:pt x="1979438" y="225122"/>
                  <a:pt x="1978949" y="222704"/>
                </a:cubicBezTo>
                <a:cubicBezTo>
                  <a:pt x="1978461" y="220285"/>
                  <a:pt x="1977856" y="218239"/>
                  <a:pt x="1977135" y="216565"/>
                </a:cubicBezTo>
                <a:cubicBezTo>
                  <a:pt x="1976415" y="214890"/>
                  <a:pt x="1975542" y="213553"/>
                  <a:pt x="1974519" y="212553"/>
                </a:cubicBezTo>
                <a:cubicBezTo>
                  <a:pt x="1973496" y="211553"/>
                  <a:pt x="1972333" y="210844"/>
                  <a:pt x="1971031" y="210426"/>
                </a:cubicBezTo>
                <a:cubicBezTo>
                  <a:pt x="1969729" y="210007"/>
                  <a:pt x="1968287" y="209798"/>
                  <a:pt x="1966706" y="209798"/>
                </a:cubicBezTo>
                <a:close/>
                <a:moveTo>
                  <a:pt x="1898984" y="209379"/>
                </a:moveTo>
                <a:cubicBezTo>
                  <a:pt x="1896798" y="209379"/>
                  <a:pt x="1894915" y="209763"/>
                  <a:pt x="1893334" y="210530"/>
                </a:cubicBezTo>
                <a:cubicBezTo>
                  <a:pt x="1891752" y="211298"/>
                  <a:pt x="1890438" y="212379"/>
                  <a:pt x="1889392" y="213774"/>
                </a:cubicBezTo>
                <a:cubicBezTo>
                  <a:pt x="1888345" y="215169"/>
                  <a:pt x="1887566" y="216821"/>
                  <a:pt x="1887055" y="218727"/>
                </a:cubicBezTo>
                <a:cubicBezTo>
                  <a:pt x="1886543" y="220634"/>
                  <a:pt x="1886287" y="222727"/>
                  <a:pt x="1886287" y="225006"/>
                </a:cubicBezTo>
                <a:cubicBezTo>
                  <a:pt x="1886287" y="227471"/>
                  <a:pt x="1886508" y="229645"/>
                  <a:pt x="1886950" y="231529"/>
                </a:cubicBezTo>
                <a:cubicBezTo>
                  <a:pt x="1887392" y="233413"/>
                  <a:pt x="1888090" y="234971"/>
                  <a:pt x="1889043" y="236203"/>
                </a:cubicBezTo>
                <a:cubicBezTo>
                  <a:pt x="1889997" y="237436"/>
                  <a:pt x="1891241" y="238354"/>
                  <a:pt x="1892775" y="238959"/>
                </a:cubicBezTo>
                <a:cubicBezTo>
                  <a:pt x="1894310" y="239563"/>
                  <a:pt x="1896171" y="239866"/>
                  <a:pt x="1898357" y="239866"/>
                </a:cubicBezTo>
                <a:cubicBezTo>
                  <a:pt x="1901054" y="239866"/>
                  <a:pt x="1903600" y="239459"/>
                  <a:pt x="1905996" y="238645"/>
                </a:cubicBezTo>
                <a:cubicBezTo>
                  <a:pt x="1908391" y="237831"/>
                  <a:pt x="1910519" y="236750"/>
                  <a:pt x="1912379" y="235401"/>
                </a:cubicBezTo>
                <a:cubicBezTo>
                  <a:pt x="1912379" y="230424"/>
                  <a:pt x="1912100" y="226262"/>
                  <a:pt x="1911542" y="222913"/>
                </a:cubicBezTo>
                <a:cubicBezTo>
                  <a:pt x="1910984" y="219565"/>
                  <a:pt x="1910146" y="216890"/>
                  <a:pt x="1909030" y="214890"/>
                </a:cubicBezTo>
                <a:cubicBezTo>
                  <a:pt x="1907914" y="212891"/>
                  <a:pt x="1906519" y="211472"/>
                  <a:pt x="1904844" y="210635"/>
                </a:cubicBezTo>
                <a:cubicBezTo>
                  <a:pt x="1903170" y="209798"/>
                  <a:pt x="1901217" y="209379"/>
                  <a:pt x="1898984" y="209379"/>
                </a:cubicBezTo>
                <a:close/>
                <a:moveTo>
                  <a:pt x="1794209" y="209379"/>
                </a:moveTo>
                <a:cubicBezTo>
                  <a:pt x="1792023" y="209379"/>
                  <a:pt x="1790140" y="209763"/>
                  <a:pt x="1788559" y="210530"/>
                </a:cubicBezTo>
                <a:cubicBezTo>
                  <a:pt x="1786977" y="211298"/>
                  <a:pt x="1785663" y="212379"/>
                  <a:pt x="1784617" y="213774"/>
                </a:cubicBezTo>
                <a:cubicBezTo>
                  <a:pt x="1783570" y="215169"/>
                  <a:pt x="1782791" y="216821"/>
                  <a:pt x="1782280" y="218727"/>
                </a:cubicBezTo>
                <a:cubicBezTo>
                  <a:pt x="1781768" y="220634"/>
                  <a:pt x="1781512" y="222727"/>
                  <a:pt x="1781512" y="225006"/>
                </a:cubicBezTo>
                <a:cubicBezTo>
                  <a:pt x="1781512" y="227471"/>
                  <a:pt x="1781733" y="229645"/>
                  <a:pt x="1782175" y="231529"/>
                </a:cubicBezTo>
                <a:cubicBezTo>
                  <a:pt x="1782617" y="233413"/>
                  <a:pt x="1783315" y="234971"/>
                  <a:pt x="1784268" y="236203"/>
                </a:cubicBezTo>
                <a:cubicBezTo>
                  <a:pt x="1785222" y="237436"/>
                  <a:pt x="1786466" y="238354"/>
                  <a:pt x="1788000" y="238959"/>
                </a:cubicBezTo>
                <a:cubicBezTo>
                  <a:pt x="1789535" y="239563"/>
                  <a:pt x="1791396" y="239866"/>
                  <a:pt x="1793582" y="239866"/>
                </a:cubicBezTo>
                <a:cubicBezTo>
                  <a:pt x="1796279" y="239866"/>
                  <a:pt x="1798825" y="239459"/>
                  <a:pt x="1801221" y="238645"/>
                </a:cubicBezTo>
                <a:cubicBezTo>
                  <a:pt x="1803616" y="237831"/>
                  <a:pt x="1805744" y="236750"/>
                  <a:pt x="1807604" y="235401"/>
                </a:cubicBezTo>
                <a:cubicBezTo>
                  <a:pt x="1807604" y="230424"/>
                  <a:pt x="1807325" y="226262"/>
                  <a:pt x="1806767" y="222913"/>
                </a:cubicBezTo>
                <a:cubicBezTo>
                  <a:pt x="1806209" y="219565"/>
                  <a:pt x="1805371" y="216890"/>
                  <a:pt x="1804255" y="214890"/>
                </a:cubicBezTo>
                <a:cubicBezTo>
                  <a:pt x="1803139" y="212891"/>
                  <a:pt x="1801744" y="211472"/>
                  <a:pt x="1800069" y="210635"/>
                </a:cubicBezTo>
                <a:cubicBezTo>
                  <a:pt x="1798395" y="209798"/>
                  <a:pt x="1796442" y="209379"/>
                  <a:pt x="1794209" y="209379"/>
                </a:cubicBezTo>
                <a:close/>
                <a:moveTo>
                  <a:pt x="544697" y="208682"/>
                </a:moveTo>
                <a:cubicBezTo>
                  <a:pt x="540790" y="208682"/>
                  <a:pt x="537883" y="209578"/>
                  <a:pt x="535976" y="211368"/>
                </a:cubicBezTo>
                <a:cubicBezTo>
                  <a:pt x="534069" y="213159"/>
                  <a:pt x="533116" y="215636"/>
                  <a:pt x="533116" y="218798"/>
                </a:cubicBezTo>
                <a:cubicBezTo>
                  <a:pt x="533116" y="220286"/>
                  <a:pt x="533360" y="221658"/>
                  <a:pt x="533849" y="222914"/>
                </a:cubicBezTo>
                <a:cubicBezTo>
                  <a:pt x="534337" y="224170"/>
                  <a:pt x="535093" y="225356"/>
                  <a:pt x="536116" y="226472"/>
                </a:cubicBezTo>
                <a:cubicBezTo>
                  <a:pt x="537139" y="227588"/>
                  <a:pt x="538465" y="228681"/>
                  <a:pt x="540092" y="229751"/>
                </a:cubicBezTo>
                <a:cubicBezTo>
                  <a:pt x="541720" y="230821"/>
                  <a:pt x="543650" y="231960"/>
                  <a:pt x="545883" y="233169"/>
                </a:cubicBezTo>
                <a:cubicBezTo>
                  <a:pt x="549278" y="231169"/>
                  <a:pt x="551894" y="229030"/>
                  <a:pt x="553731" y="226751"/>
                </a:cubicBezTo>
                <a:cubicBezTo>
                  <a:pt x="555568" y="224472"/>
                  <a:pt x="556487" y="221937"/>
                  <a:pt x="556487" y="219147"/>
                </a:cubicBezTo>
                <a:cubicBezTo>
                  <a:pt x="556487" y="217519"/>
                  <a:pt x="556254" y="216054"/>
                  <a:pt x="555789" y="214752"/>
                </a:cubicBezTo>
                <a:cubicBezTo>
                  <a:pt x="555324" y="213450"/>
                  <a:pt x="554591" y="212345"/>
                  <a:pt x="553592" y="211438"/>
                </a:cubicBezTo>
                <a:cubicBezTo>
                  <a:pt x="552592" y="210531"/>
                  <a:pt x="551359" y="209845"/>
                  <a:pt x="549894" y="209380"/>
                </a:cubicBezTo>
                <a:cubicBezTo>
                  <a:pt x="548429" y="208915"/>
                  <a:pt x="546697" y="208682"/>
                  <a:pt x="544697" y="208682"/>
                </a:cubicBezTo>
                <a:close/>
                <a:moveTo>
                  <a:pt x="135122" y="208682"/>
                </a:moveTo>
                <a:cubicBezTo>
                  <a:pt x="131215" y="208682"/>
                  <a:pt x="128308" y="209578"/>
                  <a:pt x="126401" y="211368"/>
                </a:cubicBezTo>
                <a:cubicBezTo>
                  <a:pt x="124494" y="213159"/>
                  <a:pt x="123541" y="215636"/>
                  <a:pt x="123541" y="218798"/>
                </a:cubicBezTo>
                <a:cubicBezTo>
                  <a:pt x="123541" y="220286"/>
                  <a:pt x="123785" y="221658"/>
                  <a:pt x="124274" y="222914"/>
                </a:cubicBezTo>
                <a:cubicBezTo>
                  <a:pt x="124762" y="224170"/>
                  <a:pt x="125518" y="225356"/>
                  <a:pt x="126541" y="226472"/>
                </a:cubicBezTo>
                <a:cubicBezTo>
                  <a:pt x="127564" y="227588"/>
                  <a:pt x="128890" y="228681"/>
                  <a:pt x="130517" y="229751"/>
                </a:cubicBezTo>
                <a:cubicBezTo>
                  <a:pt x="132145" y="230821"/>
                  <a:pt x="134075" y="231960"/>
                  <a:pt x="136308" y="233169"/>
                </a:cubicBezTo>
                <a:cubicBezTo>
                  <a:pt x="139703" y="231169"/>
                  <a:pt x="142319" y="229030"/>
                  <a:pt x="144156" y="226751"/>
                </a:cubicBezTo>
                <a:cubicBezTo>
                  <a:pt x="145993" y="224472"/>
                  <a:pt x="146912" y="221937"/>
                  <a:pt x="146912" y="219147"/>
                </a:cubicBezTo>
                <a:cubicBezTo>
                  <a:pt x="146912" y="217519"/>
                  <a:pt x="146679" y="216054"/>
                  <a:pt x="146214" y="214752"/>
                </a:cubicBezTo>
                <a:cubicBezTo>
                  <a:pt x="145749" y="213450"/>
                  <a:pt x="145016" y="212345"/>
                  <a:pt x="144017" y="211438"/>
                </a:cubicBezTo>
                <a:cubicBezTo>
                  <a:pt x="143017" y="210531"/>
                  <a:pt x="141784" y="209845"/>
                  <a:pt x="140319" y="209380"/>
                </a:cubicBezTo>
                <a:cubicBezTo>
                  <a:pt x="138854" y="208915"/>
                  <a:pt x="137122" y="208682"/>
                  <a:pt x="135122" y="208682"/>
                </a:cubicBezTo>
                <a:close/>
                <a:moveTo>
                  <a:pt x="1596040" y="196892"/>
                </a:moveTo>
                <a:lnTo>
                  <a:pt x="1649688" y="196892"/>
                </a:lnTo>
                <a:cubicBezTo>
                  <a:pt x="1650525" y="196892"/>
                  <a:pt x="1651223" y="196973"/>
                  <a:pt x="1651781" y="197136"/>
                </a:cubicBezTo>
                <a:cubicBezTo>
                  <a:pt x="1652339" y="197298"/>
                  <a:pt x="1652781" y="197659"/>
                  <a:pt x="1653106" y="198217"/>
                </a:cubicBezTo>
                <a:cubicBezTo>
                  <a:pt x="1653432" y="198775"/>
                  <a:pt x="1653676" y="199566"/>
                  <a:pt x="1653839" y="200589"/>
                </a:cubicBezTo>
                <a:cubicBezTo>
                  <a:pt x="1654002" y="201612"/>
                  <a:pt x="1654083" y="202961"/>
                  <a:pt x="1654083" y="204635"/>
                </a:cubicBezTo>
                <a:cubicBezTo>
                  <a:pt x="1654083" y="205984"/>
                  <a:pt x="1654037" y="207158"/>
                  <a:pt x="1653944" y="208158"/>
                </a:cubicBezTo>
                <a:cubicBezTo>
                  <a:pt x="1653851" y="209158"/>
                  <a:pt x="1653723" y="210088"/>
                  <a:pt x="1653560" y="210949"/>
                </a:cubicBezTo>
                <a:cubicBezTo>
                  <a:pt x="1653397" y="211809"/>
                  <a:pt x="1653176" y="212623"/>
                  <a:pt x="1652897" y="213391"/>
                </a:cubicBezTo>
                <a:cubicBezTo>
                  <a:pt x="1652618" y="214158"/>
                  <a:pt x="1652292" y="214983"/>
                  <a:pt x="1651920" y="215867"/>
                </a:cubicBezTo>
                <a:lnTo>
                  <a:pt x="1622201" y="284723"/>
                </a:lnTo>
                <a:cubicBezTo>
                  <a:pt x="1621922" y="285328"/>
                  <a:pt x="1621562" y="285816"/>
                  <a:pt x="1621120" y="286188"/>
                </a:cubicBezTo>
                <a:cubicBezTo>
                  <a:pt x="1620678" y="286560"/>
                  <a:pt x="1620062" y="286851"/>
                  <a:pt x="1619271" y="287060"/>
                </a:cubicBezTo>
                <a:cubicBezTo>
                  <a:pt x="1618481" y="287270"/>
                  <a:pt x="1617469" y="287409"/>
                  <a:pt x="1616237" y="287479"/>
                </a:cubicBezTo>
                <a:cubicBezTo>
                  <a:pt x="1615004" y="287549"/>
                  <a:pt x="1613481" y="287584"/>
                  <a:pt x="1611667" y="287584"/>
                </a:cubicBezTo>
                <a:cubicBezTo>
                  <a:pt x="1609202" y="287584"/>
                  <a:pt x="1607249" y="287502"/>
                  <a:pt x="1605807" y="287339"/>
                </a:cubicBezTo>
                <a:cubicBezTo>
                  <a:pt x="1604365" y="287177"/>
                  <a:pt x="1603307" y="286921"/>
                  <a:pt x="1602633" y="286572"/>
                </a:cubicBezTo>
                <a:cubicBezTo>
                  <a:pt x="1601958" y="286223"/>
                  <a:pt x="1601598" y="285781"/>
                  <a:pt x="1601551" y="285247"/>
                </a:cubicBezTo>
                <a:cubicBezTo>
                  <a:pt x="1601505" y="284712"/>
                  <a:pt x="1601668" y="284049"/>
                  <a:pt x="1602040" y="283258"/>
                </a:cubicBezTo>
                <a:lnTo>
                  <a:pt x="1633991" y="212798"/>
                </a:lnTo>
                <a:lnTo>
                  <a:pt x="1596040" y="212798"/>
                </a:lnTo>
                <a:cubicBezTo>
                  <a:pt x="1595063" y="212798"/>
                  <a:pt x="1594331" y="212158"/>
                  <a:pt x="1593843" y="210879"/>
                </a:cubicBezTo>
                <a:cubicBezTo>
                  <a:pt x="1593354" y="209600"/>
                  <a:pt x="1593110" y="207565"/>
                  <a:pt x="1593110" y="204775"/>
                </a:cubicBezTo>
                <a:cubicBezTo>
                  <a:pt x="1593110" y="203379"/>
                  <a:pt x="1593180" y="202182"/>
                  <a:pt x="1593319" y="201182"/>
                </a:cubicBezTo>
                <a:cubicBezTo>
                  <a:pt x="1593459" y="200182"/>
                  <a:pt x="1593657" y="199356"/>
                  <a:pt x="1593912" y="198705"/>
                </a:cubicBezTo>
                <a:cubicBezTo>
                  <a:pt x="1594168" y="198054"/>
                  <a:pt x="1594470" y="197589"/>
                  <a:pt x="1594819" y="197310"/>
                </a:cubicBezTo>
                <a:cubicBezTo>
                  <a:pt x="1595168" y="197031"/>
                  <a:pt x="1595575" y="196892"/>
                  <a:pt x="1596040" y="196892"/>
                </a:cubicBezTo>
                <a:close/>
                <a:moveTo>
                  <a:pt x="615488" y="196265"/>
                </a:moveTo>
                <a:cubicBezTo>
                  <a:pt x="617255" y="196265"/>
                  <a:pt x="618685" y="196300"/>
                  <a:pt x="619778" y="196369"/>
                </a:cubicBezTo>
                <a:cubicBezTo>
                  <a:pt x="620871" y="196439"/>
                  <a:pt x="621697" y="196555"/>
                  <a:pt x="622255" y="196718"/>
                </a:cubicBezTo>
                <a:cubicBezTo>
                  <a:pt x="622813" y="196881"/>
                  <a:pt x="623185" y="197102"/>
                  <a:pt x="623371" y="197381"/>
                </a:cubicBezTo>
                <a:cubicBezTo>
                  <a:pt x="623557" y="197660"/>
                  <a:pt x="623650" y="198009"/>
                  <a:pt x="623650" y="198427"/>
                </a:cubicBezTo>
                <a:lnTo>
                  <a:pt x="623650" y="273004"/>
                </a:lnTo>
                <a:lnTo>
                  <a:pt x="638370" y="273004"/>
                </a:lnTo>
                <a:cubicBezTo>
                  <a:pt x="638789" y="273004"/>
                  <a:pt x="639172" y="273132"/>
                  <a:pt x="639521" y="273388"/>
                </a:cubicBezTo>
                <a:cubicBezTo>
                  <a:pt x="639870" y="273644"/>
                  <a:pt x="640172" y="274051"/>
                  <a:pt x="640428" y="274609"/>
                </a:cubicBezTo>
                <a:cubicBezTo>
                  <a:pt x="640684" y="275167"/>
                  <a:pt x="640870" y="275899"/>
                  <a:pt x="640986" y="276806"/>
                </a:cubicBezTo>
                <a:cubicBezTo>
                  <a:pt x="641102" y="277713"/>
                  <a:pt x="641161" y="278841"/>
                  <a:pt x="641161" y="280190"/>
                </a:cubicBezTo>
                <a:cubicBezTo>
                  <a:pt x="641161" y="281492"/>
                  <a:pt x="641091" y="282597"/>
                  <a:pt x="640951" y="283503"/>
                </a:cubicBezTo>
                <a:cubicBezTo>
                  <a:pt x="640812" y="284410"/>
                  <a:pt x="640614" y="285131"/>
                  <a:pt x="640358" y="285666"/>
                </a:cubicBezTo>
                <a:cubicBezTo>
                  <a:pt x="640103" y="286201"/>
                  <a:pt x="639812" y="286585"/>
                  <a:pt x="639486" y="286817"/>
                </a:cubicBezTo>
                <a:cubicBezTo>
                  <a:pt x="639161" y="287050"/>
                  <a:pt x="638789" y="287166"/>
                  <a:pt x="638370" y="287166"/>
                </a:cubicBezTo>
                <a:lnTo>
                  <a:pt x="588559" y="287166"/>
                </a:lnTo>
                <a:cubicBezTo>
                  <a:pt x="588187" y="287166"/>
                  <a:pt x="587838" y="287050"/>
                  <a:pt x="587513" y="286817"/>
                </a:cubicBezTo>
                <a:cubicBezTo>
                  <a:pt x="587187" y="286585"/>
                  <a:pt x="586896" y="286201"/>
                  <a:pt x="586641" y="285666"/>
                </a:cubicBezTo>
                <a:cubicBezTo>
                  <a:pt x="586385" y="285131"/>
                  <a:pt x="586187" y="284410"/>
                  <a:pt x="586048" y="283503"/>
                </a:cubicBezTo>
                <a:cubicBezTo>
                  <a:pt x="585908" y="282597"/>
                  <a:pt x="585838" y="281492"/>
                  <a:pt x="585838" y="280190"/>
                </a:cubicBezTo>
                <a:cubicBezTo>
                  <a:pt x="585838" y="278841"/>
                  <a:pt x="585897" y="277713"/>
                  <a:pt x="586013" y="276806"/>
                </a:cubicBezTo>
                <a:cubicBezTo>
                  <a:pt x="586129" y="275899"/>
                  <a:pt x="586315" y="275167"/>
                  <a:pt x="586571" y="274609"/>
                </a:cubicBezTo>
                <a:cubicBezTo>
                  <a:pt x="586827" y="274051"/>
                  <a:pt x="587117" y="273644"/>
                  <a:pt x="587443" y="273388"/>
                </a:cubicBezTo>
                <a:cubicBezTo>
                  <a:pt x="587768" y="273132"/>
                  <a:pt x="588141" y="273004"/>
                  <a:pt x="588559" y="273004"/>
                </a:cubicBezTo>
                <a:lnTo>
                  <a:pt x="605372" y="273004"/>
                </a:lnTo>
                <a:lnTo>
                  <a:pt x="605372" y="214264"/>
                </a:lnTo>
                <a:lnTo>
                  <a:pt x="590861" y="222286"/>
                </a:lnTo>
                <a:cubicBezTo>
                  <a:pt x="589792" y="222798"/>
                  <a:pt x="588920" y="223112"/>
                  <a:pt x="588245" y="223228"/>
                </a:cubicBezTo>
                <a:cubicBezTo>
                  <a:pt x="587571" y="223344"/>
                  <a:pt x="587036" y="223205"/>
                  <a:pt x="586641" y="222810"/>
                </a:cubicBezTo>
                <a:cubicBezTo>
                  <a:pt x="586245" y="222414"/>
                  <a:pt x="585978" y="221728"/>
                  <a:pt x="585838" y="220752"/>
                </a:cubicBezTo>
                <a:cubicBezTo>
                  <a:pt x="585699" y="219775"/>
                  <a:pt x="585629" y="218403"/>
                  <a:pt x="585629" y="216635"/>
                </a:cubicBezTo>
                <a:cubicBezTo>
                  <a:pt x="585629" y="215519"/>
                  <a:pt x="585652" y="214601"/>
                  <a:pt x="585699" y="213880"/>
                </a:cubicBezTo>
                <a:cubicBezTo>
                  <a:pt x="585745" y="213159"/>
                  <a:pt x="585862" y="212543"/>
                  <a:pt x="586048" y="212031"/>
                </a:cubicBezTo>
                <a:cubicBezTo>
                  <a:pt x="586234" y="211520"/>
                  <a:pt x="586490" y="211101"/>
                  <a:pt x="586815" y="210775"/>
                </a:cubicBezTo>
                <a:cubicBezTo>
                  <a:pt x="587141" y="210450"/>
                  <a:pt x="587582" y="210101"/>
                  <a:pt x="588141" y="209729"/>
                </a:cubicBezTo>
                <a:lnTo>
                  <a:pt x="607535" y="197172"/>
                </a:lnTo>
                <a:cubicBezTo>
                  <a:pt x="607767" y="196986"/>
                  <a:pt x="608058" y="196834"/>
                  <a:pt x="608407" y="196718"/>
                </a:cubicBezTo>
                <a:cubicBezTo>
                  <a:pt x="608756" y="196602"/>
                  <a:pt x="609209" y="196509"/>
                  <a:pt x="609767" y="196439"/>
                </a:cubicBezTo>
                <a:cubicBezTo>
                  <a:pt x="610325" y="196369"/>
                  <a:pt x="611058" y="196323"/>
                  <a:pt x="611965" y="196300"/>
                </a:cubicBezTo>
                <a:cubicBezTo>
                  <a:pt x="612872" y="196276"/>
                  <a:pt x="614046" y="196265"/>
                  <a:pt x="615488" y="196265"/>
                </a:cubicBezTo>
                <a:close/>
                <a:moveTo>
                  <a:pt x="545883" y="195288"/>
                </a:moveTo>
                <a:cubicBezTo>
                  <a:pt x="550859" y="195288"/>
                  <a:pt x="555126" y="195823"/>
                  <a:pt x="558684" y="196893"/>
                </a:cubicBezTo>
                <a:cubicBezTo>
                  <a:pt x="562242" y="197962"/>
                  <a:pt x="565161" y="199474"/>
                  <a:pt x="567440" y="201427"/>
                </a:cubicBezTo>
                <a:cubicBezTo>
                  <a:pt x="569718" y="203380"/>
                  <a:pt x="571404" y="205718"/>
                  <a:pt x="572497" y="208438"/>
                </a:cubicBezTo>
                <a:cubicBezTo>
                  <a:pt x="573590" y="211159"/>
                  <a:pt x="574137" y="214171"/>
                  <a:pt x="574137" y="217473"/>
                </a:cubicBezTo>
                <a:cubicBezTo>
                  <a:pt x="574137" y="219659"/>
                  <a:pt x="573776" y="221786"/>
                  <a:pt x="573055" y="223856"/>
                </a:cubicBezTo>
                <a:cubicBezTo>
                  <a:pt x="572335" y="225926"/>
                  <a:pt x="571323" y="227891"/>
                  <a:pt x="570021" y="229751"/>
                </a:cubicBezTo>
                <a:cubicBezTo>
                  <a:pt x="568718" y="231611"/>
                  <a:pt x="567114" y="233367"/>
                  <a:pt x="565207" y="235018"/>
                </a:cubicBezTo>
                <a:cubicBezTo>
                  <a:pt x="563300" y="236669"/>
                  <a:pt x="561138" y="238169"/>
                  <a:pt x="558719" y="239518"/>
                </a:cubicBezTo>
                <a:cubicBezTo>
                  <a:pt x="561556" y="241006"/>
                  <a:pt x="564091" y="242587"/>
                  <a:pt x="566323" y="244262"/>
                </a:cubicBezTo>
                <a:cubicBezTo>
                  <a:pt x="568556" y="245936"/>
                  <a:pt x="570439" y="247738"/>
                  <a:pt x="571974" y="249668"/>
                </a:cubicBezTo>
                <a:cubicBezTo>
                  <a:pt x="573509" y="251598"/>
                  <a:pt x="574683" y="253656"/>
                  <a:pt x="575497" y="255842"/>
                </a:cubicBezTo>
                <a:cubicBezTo>
                  <a:pt x="576311" y="258028"/>
                  <a:pt x="576718" y="260400"/>
                  <a:pt x="576718" y="262958"/>
                </a:cubicBezTo>
                <a:cubicBezTo>
                  <a:pt x="576718" y="267051"/>
                  <a:pt x="576009" y="270702"/>
                  <a:pt x="574590" y="273911"/>
                </a:cubicBezTo>
                <a:cubicBezTo>
                  <a:pt x="573172" y="277120"/>
                  <a:pt x="571079" y="279829"/>
                  <a:pt x="568312" y="282038"/>
                </a:cubicBezTo>
                <a:cubicBezTo>
                  <a:pt x="565544" y="284248"/>
                  <a:pt x="562114" y="285922"/>
                  <a:pt x="558021" y="287061"/>
                </a:cubicBezTo>
                <a:cubicBezTo>
                  <a:pt x="553929" y="288201"/>
                  <a:pt x="549208" y="288771"/>
                  <a:pt x="543860" y="288771"/>
                </a:cubicBezTo>
                <a:cubicBezTo>
                  <a:pt x="538744" y="288771"/>
                  <a:pt x="534255" y="288259"/>
                  <a:pt x="530395" y="287236"/>
                </a:cubicBezTo>
                <a:cubicBezTo>
                  <a:pt x="526535" y="286213"/>
                  <a:pt x="523303" y="284713"/>
                  <a:pt x="520698" y="282736"/>
                </a:cubicBezTo>
                <a:cubicBezTo>
                  <a:pt x="518094" y="280759"/>
                  <a:pt x="516140" y="278318"/>
                  <a:pt x="514838" y="275411"/>
                </a:cubicBezTo>
                <a:cubicBezTo>
                  <a:pt x="513536" y="272504"/>
                  <a:pt x="512885" y="269167"/>
                  <a:pt x="512885" y="265400"/>
                </a:cubicBezTo>
                <a:cubicBezTo>
                  <a:pt x="512885" y="262842"/>
                  <a:pt x="513268" y="260435"/>
                  <a:pt x="514036" y="258179"/>
                </a:cubicBezTo>
                <a:cubicBezTo>
                  <a:pt x="514803" y="255924"/>
                  <a:pt x="515943" y="253831"/>
                  <a:pt x="517454" y="251901"/>
                </a:cubicBezTo>
                <a:cubicBezTo>
                  <a:pt x="518966" y="249971"/>
                  <a:pt x="520849" y="248157"/>
                  <a:pt x="523105" y="246459"/>
                </a:cubicBezTo>
                <a:cubicBezTo>
                  <a:pt x="525361" y="244762"/>
                  <a:pt x="527954" y="243146"/>
                  <a:pt x="530884" y="241611"/>
                </a:cubicBezTo>
                <a:cubicBezTo>
                  <a:pt x="528512" y="240308"/>
                  <a:pt x="526372" y="238902"/>
                  <a:pt x="524465" y="237390"/>
                </a:cubicBezTo>
                <a:cubicBezTo>
                  <a:pt x="522559" y="235879"/>
                  <a:pt x="520931" y="234227"/>
                  <a:pt x="519582" y="232437"/>
                </a:cubicBezTo>
                <a:cubicBezTo>
                  <a:pt x="518233" y="230646"/>
                  <a:pt x="517210" y="228681"/>
                  <a:pt x="516512" y="226542"/>
                </a:cubicBezTo>
                <a:cubicBezTo>
                  <a:pt x="515815" y="224402"/>
                  <a:pt x="515466" y="222077"/>
                  <a:pt x="515466" y="219566"/>
                </a:cubicBezTo>
                <a:cubicBezTo>
                  <a:pt x="515466" y="215938"/>
                  <a:pt x="516105" y="212647"/>
                  <a:pt x="517384" y="209694"/>
                </a:cubicBezTo>
                <a:cubicBezTo>
                  <a:pt x="518663" y="206741"/>
                  <a:pt x="520570" y="204183"/>
                  <a:pt x="523105" y="202020"/>
                </a:cubicBezTo>
                <a:cubicBezTo>
                  <a:pt x="525640" y="199857"/>
                  <a:pt x="528814" y="198195"/>
                  <a:pt x="532628" y="197032"/>
                </a:cubicBezTo>
                <a:cubicBezTo>
                  <a:pt x="536441" y="195869"/>
                  <a:pt x="540860" y="195288"/>
                  <a:pt x="545883" y="195288"/>
                </a:cubicBezTo>
                <a:close/>
                <a:moveTo>
                  <a:pt x="476975" y="195288"/>
                </a:moveTo>
                <a:cubicBezTo>
                  <a:pt x="481347" y="195288"/>
                  <a:pt x="485219" y="195800"/>
                  <a:pt x="488591" y="196823"/>
                </a:cubicBezTo>
                <a:cubicBezTo>
                  <a:pt x="491963" y="197846"/>
                  <a:pt x="494800" y="199323"/>
                  <a:pt x="497102" y="201253"/>
                </a:cubicBezTo>
                <a:cubicBezTo>
                  <a:pt x="499404" y="203183"/>
                  <a:pt x="501148" y="205555"/>
                  <a:pt x="502334" y="208369"/>
                </a:cubicBezTo>
                <a:cubicBezTo>
                  <a:pt x="503520" y="211182"/>
                  <a:pt x="504113" y="214357"/>
                  <a:pt x="504113" y="217891"/>
                </a:cubicBezTo>
                <a:cubicBezTo>
                  <a:pt x="504113" y="220635"/>
                  <a:pt x="503764" y="223193"/>
                  <a:pt x="503067" y="225565"/>
                </a:cubicBezTo>
                <a:cubicBezTo>
                  <a:pt x="502369" y="227937"/>
                  <a:pt x="501346" y="230053"/>
                  <a:pt x="499997" y="231914"/>
                </a:cubicBezTo>
                <a:cubicBezTo>
                  <a:pt x="498648" y="233774"/>
                  <a:pt x="496962" y="235355"/>
                  <a:pt x="494939" y="236658"/>
                </a:cubicBezTo>
                <a:cubicBezTo>
                  <a:pt x="492916" y="237960"/>
                  <a:pt x="490579" y="238936"/>
                  <a:pt x="487928" y="239588"/>
                </a:cubicBezTo>
                <a:lnTo>
                  <a:pt x="487928" y="239797"/>
                </a:lnTo>
                <a:cubicBezTo>
                  <a:pt x="491091" y="240169"/>
                  <a:pt x="493928" y="240971"/>
                  <a:pt x="496439" y="242204"/>
                </a:cubicBezTo>
                <a:cubicBezTo>
                  <a:pt x="498951" y="243436"/>
                  <a:pt x="501078" y="244983"/>
                  <a:pt x="502823" y="246843"/>
                </a:cubicBezTo>
                <a:cubicBezTo>
                  <a:pt x="504567" y="248703"/>
                  <a:pt x="505904" y="250808"/>
                  <a:pt x="506834" y="253157"/>
                </a:cubicBezTo>
                <a:cubicBezTo>
                  <a:pt x="507764" y="255505"/>
                  <a:pt x="508229" y="258028"/>
                  <a:pt x="508229" y="260726"/>
                </a:cubicBezTo>
                <a:cubicBezTo>
                  <a:pt x="508229" y="265237"/>
                  <a:pt x="507369" y="269237"/>
                  <a:pt x="505648" y="272725"/>
                </a:cubicBezTo>
                <a:cubicBezTo>
                  <a:pt x="503927" y="276213"/>
                  <a:pt x="501532" y="279143"/>
                  <a:pt x="498462" y="281515"/>
                </a:cubicBezTo>
                <a:cubicBezTo>
                  <a:pt x="495393" y="283887"/>
                  <a:pt x="491719" y="285689"/>
                  <a:pt x="487440" y="286922"/>
                </a:cubicBezTo>
                <a:cubicBezTo>
                  <a:pt x="483161" y="288154"/>
                  <a:pt x="478487" y="288771"/>
                  <a:pt x="473417" y="288771"/>
                </a:cubicBezTo>
                <a:cubicBezTo>
                  <a:pt x="470348" y="288771"/>
                  <a:pt x="467464" y="288550"/>
                  <a:pt x="464767" y="288108"/>
                </a:cubicBezTo>
                <a:cubicBezTo>
                  <a:pt x="462069" y="287666"/>
                  <a:pt x="459686" y="287120"/>
                  <a:pt x="457616" y="286468"/>
                </a:cubicBezTo>
                <a:cubicBezTo>
                  <a:pt x="455546" y="285817"/>
                  <a:pt x="453837" y="285143"/>
                  <a:pt x="452488" y="284445"/>
                </a:cubicBezTo>
                <a:cubicBezTo>
                  <a:pt x="451140" y="283748"/>
                  <a:pt x="450256" y="283213"/>
                  <a:pt x="449837" y="282841"/>
                </a:cubicBezTo>
                <a:cubicBezTo>
                  <a:pt x="449419" y="282469"/>
                  <a:pt x="449105" y="282050"/>
                  <a:pt x="448896" y="281585"/>
                </a:cubicBezTo>
                <a:cubicBezTo>
                  <a:pt x="448686" y="281120"/>
                  <a:pt x="448500" y="280573"/>
                  <a:pt x="448337" y="279946"/>
                </a:cubicBezTo>
                <a:cubicBezTo>
                  <a:pt x="448175" y="279318"/>
                  <a:pt x="448058" y="278527"/>
                  <a:pt x="447989" y="277574"/>
                </a:cubicBezTo>
                <a:cubicBezTo>
                  <a:pt x="447919" y="276620"/>
                  <a:pt x="447884" y="275469"/>
                  <a:pt x="447884" y="274120"/>
                </a:cubicBezTo>
                <a:cubicBezTo>
                  <a:pt x="447884" y="271888"/>
                  <a:pt x="448070" y="270342"/>
                  <a:pt x="448442" y="269481"/>
                </a:cubicBezTo>
                <a:cubicBezTo>
                  <a:pt x="448814" y="268621"/>
                  <a:pt x="449372" y="268190"/>
                  <a:pt x="450116" y="268190"/>
                </a:cubicBezTo>
                <a:cubicBezTo>
                  <a:pt x="450582" y="268190"/>
                  <a:pt x="451384" y="268504"/>
                  <a:pt x="452523" y="269132"/>
                </a:cubicBezTo>
                <a:cubicBezTo>
                  <a:pt x="453663" y="269760"/>
                  <a:pt x="455116" y="270435"/>
                  <a:pt x="456883" y="271155"/>
                </a:cubicBezTo>
                <a:cubicBezTo>
                  <a:pt x="458651" y="271876"/>
                  <a:pt x="460720" y="272551"/>
                  <a:pt x="463092" y="273179"/>
                </a:cubicBezTo>
                <a:cubicBezTo>
                  <a:pt x="465464" y="273806"/>
                  <a:pt x="468162" y="274120"/>
                  <a:pt x="471185" y="274120"/>
                </a:cubicBezTo>
                <a:cubicBezTo>
                  <a:pt x="473743" y="274120"/>
                  <a:pt x="475999" y="273818"/>
                  <a:pt x="477952" y="273213"/>
                </a:cubicBezTo>
                <a:cubicBezTo>
                  <a:pt x="479905" y="272609"/>
                  <a:pt x="481568" y="271760"/>
                  <a:pt x="482940" y="270667"/>
                </a:cubicBezTo>
                <a:cubicBezTo>
                  <a:pt x="484312" y="269574"/>
                  <a:pt x="485335" y="268249"/>
                  <a:pt x="486010" y="266691"/>
                </a:cubicBezTo>
                <a:cubicBezTo>
                  <a:pt x="486684" y="265133"/>
                  <a:pt x="487021" y="263400"/>
                  <a:pt x="487021" y="261493"/>
                </a:cubicBezTo>
                <a:cubicBezTo>
                  <a:pt x="487021" y="259400"/>
                  <a:pt x="486614" y="257517"/>
                  <a:pt x="485800" y="255842"/>
                </a:cubicBezTo>
                <a:cubicBezTo>
                  <a:pt x="484986" y="254168"/>
                  <a:pt x="483777" y="252738"/>
                  <a:pt x="482173" y="251552"/>
                </a:cubicBezTo>
                <a:cubicBezTo>
                  <a:pt x="480568" y="250366"/>
                  <a:pt x="478545" y="249447"/>
                  <a:pt x="476103" y="248796"/>
                </a:cubicBezTo>
                <a:cubicBezTo>
                  <a:pt x="473662" y="248145"/>
                  <a:pt x="470790" y="247820"/>
                  <a:pt x="467487" y="247820"/>
                </a:cubicBezTo>
                <a:lnTo>
                  <a:pt x="459674" y="247820"/>
                </a:lnTo>
                <a:cubicBezTo>
                  <a:pt x="459069" y="247820"/>
                  <a:pt x="458558" y="247738"/>
                  <a:pt x="458139" y="247575"/>
                </a:cubicBezTo>
                <a:cubicBezTo>
                  <a:pt x="457721" y="247413"/>
                  <a:pt x="457372" y="247075"/>
                  <a:pt x="457093" y="246564"/>
                </a:cubicBezTo>
                <a:cubicBezTo>
                  <a:pt x="456814" y="246052"/>
                  <a:pt x="456616" y="245343"/>
                  <a:pt x="456500" y="244436"/>
                </a:cubicBezTo>
                <a:cubicBezTo>
                  <a:pt x="456383" y="243529"/>
                  <a:pt x="456325" y="242355"/>
                  <a:pt x="456325" y="240913"/>
                </a:cubicBezTo>
                <a:cubicBezTo>
                  <a:pt x="456325" y="239564"/>
                  <a:pt x="456383" y="238460"/>
                  <a:pt x="456500" y="237599"/>
                </a:cubicBezTo>
                <a:cubicBezTo>
                  <a:pt x="456616" y="236739"/>
                  <a:pt x="456802" y="236076"/>
                  <a:pt x="457058" y="235611"/>
                </a:cubicBezTo>
                <a:cubicBezTo>
                  <a:pt x="457314" y="235146"/>
                  <a:pt x="457639" y="234820"/>
                  <a:pt x="458035" y="234634"/>
                </a:cubicBezTo>
                <a:cubicBezTo>
                  <a:pt x="458430" y="234448"/>
                  <a:pt x="458907" y="234355"/>
                  <a:pt x="459465" y="234355"/>
                </a:cubicBezTo>
                <a:lnTo>
                  <a:pt x="467348" y="234355"/>
                </a:lnTo>
                <a:cubicBezTo>
                  <a:pt x="470045" y="234355"/>
                  <a:pt x="472441" y="234041"/>
                  <a:pt x="474534" y="233414"/>
                </a:cubicBezTo>
                <a:cubicBezTo>
                  <a:pt x="476626" y="232786"/>
                  <a:pt x="478382" y="231890"/>
                  <a:pt x="479801" y="230728"/>
                </a:cubicBezTo>
                <a:cubicBezTo>
                  <a:pt x="481219" y="229565"/>
                  <a:pt x="482301" y="228158"/>
                  <a:pt x="483045" y="226507"/>
                </a:cubicBezTo>
                <a:cubicBezTo>
                  <a:pt x="483789" y="224856"/>
                  <a:pt x="484161" y="223030"/>
                  <a:pt x="484161" y="221031"/>
                </a:cubicBezTo>
                <a:cubicBezTo>
                  <a:pt x="484161" y="219496"/>
                  <a:pt x="483905" y="218042"/>
                  <a:pt x="483393" y="216670"/>
                </a:cubicBezTo>
                <a:cubicBezTo>
                  <a:pt x="482882" y="215298"/>
                  <a:pt x="482126" y="214112"/>
                  <a:pt x="481126" y="213112"/>
                </a:cubicBezTo>
                <a:cubicBezTo>
                  <a:pt x="480126" y="212113"/>
                  <a:pt x="478836" y="211322"/>
                  <a:pt x="477254" y="210741"/>
                </a:cubicBezTo>
                <a:cubicBezTo>
                  <a:pt x="475673" y="210159"/>
                  <a:pt x="473813" y="209868"/>
                  <a:pt x="471673" y="209868"/>
                </a:cubicBezTo>
                <a:cubicBezTo>
                  <a:pt x="469255" y="209868"/>
                  <a:pt x="466976" y="210229"/>
                  <a:pt x="464836" y="210950"/>
                </a:cubicBezTo>
                <a:cubicBezTo>
                  <a:pt x="462697" y="211671"/>
                  <a:pt x="460779" y="212461"/>
                  <a:pt x="459081" y="213322"/>
                </a:cubicBezTo>
                <a:cubicBezTo>
                  <a:pt x="457383" y="214182"/>
                  <a:pt x="455942" y="214984"/>
                  <a:pt x="454756" y="215729"/>
                </a:cubicBezTo>
                <a:cubicBezTo>
                  <a:pt x="453570" y="216473"/>
                  <a:pt x="452698" y="216845"/>
                  <a:pt x="452140" y="216845"/>
                </a:cubicBezTo>
                <a:cubicBezTo>
                  <a:pt x="451767" y="216845"/>
                  <a:pt x="451442" y="216763"/>
                  <a:pt x="451163" y="216601"/>
                </a:cubicBezTo>
                <a:cubicBezTo>
                  <a:pt x="450884" y="216438"/>
                  <a:pt x="450651" y="216124"/>
                  <a:pt x="450465" y="215659"/>
                </a:cubicBezTo>
                <a:cubicBezTo>
                  <a:pt x="450279" y="215194"/>
                  <a:pt x="450140" y="214519"/>
                  <a:pt x="450047" y="213636"/>
                </a:cubicBezTo>
                <a:cubicBezTo>
                  <a:pt x="449954" y="212752"/>
                  <a:pt x="449907" y="211613"/>
                  <a:pt x="449907" y="210217"/>
                </a:cubicBezTo>
                <a:cubicBezTo>
                  <a:pt x="449907" y="209055"/>
                  <a:pt x="449930" y="208089"/>
                  <a:pt x="449977" y="207322"/>
                </a:cubicBezTo>
                <a:cubicBezTo>
                  <a:pt x="450023" y="206555"/>
                  <a:pt x="450116" y="205915"/>
                  <a:pt x="450256" y="205404"/>
                </a:cubicBezTo>
                <a:cubicBezTo>
                  <a:pt x="450395" y="204892"/>
                  <a:pt x="450570" y="204450"/>
                  <a:pt x="450779" y="204078"/>
                </a:cubicBezTo>
                <a:cubicBezTo>
                  <a:pt x="450988" y="203706"/>
                  <a:pt x="451326" y="203299"/>
                  <a:pt x="451791" y="202857"/>
                </a:cubicBezTo>
                <a:cubicBezTo>
                  <a:pt x="452256" y="202415"/>
                  <a:pt x="453209" y="201753"/>
                  <a:pt x="454651" y="200869"/>
                </a:cubicBezTo>
                <a:cubicBezTo>
                  <a:pt x="456093" y="199985"/>
                  <a:pt x="457907" y="199125"/>
                  <a:pt x="460093" y="198288"/>
                </a:cubicBezTo>
                <a:cubicBezTo>
                  <a:pt x="462278" y="197451"/>
                  <a:pt x="464802" y="196741"/>
                  <a:pt x="467662" y="196160"/>
                </a:cubicBezTo>
                <a:cubicBezTo>
                  <a:pt x="470522" y="195579"/>
                  <a:pt x="473627" y="195288"/>
                  <a:pt x="476975" y="195288"/>
                </a:cubicBezTo>
                <a:close/>
                <a:moveTo>
                  <a:pt x="372200" y="195288"/>
                </a:moveTo>
                <a:cubicBezTo>
                  <a:pt x="376572" y="195288"/>
                  <a:pt x="380444" y="195800"/>
                  <a:pt x="383816" y="196823"/>
                </a:cubicBezTo>
                <a:cubicBezTo>
                  <a:pt x="387188" y="197846"/>
                  <a:pt x="390025" y="199323"/>
                  <a:pt x="392327" y="201253"/>
                </a:cubicBezTo>
                <a:cubicBezTo>
                  <a:pt x="394629" y="203183"/>
                  <a:pt x="396373" y="205555"/>
                  <a:pt x="397559" y="208369"/>
                </a:cubicBezTo>
                <a:cubicBezTo>
                  <a:pt x="398745" y="211182"/>
                  <a:pt x="399338" y="214357"/>
                  <a:pt x="399338" y="217891"/>
                </a:cubicBezTo>
                <a:cubicBezTo>
                  <a:pt x="399338" y="220635"/>
                  <a:pt x="398989" y="223193"/>
                  <a:pt x="398292" y="225565"/>
                </a:cubicBezTo>
                <a:cubicBezTo>
                  <a:pt x="397594" y="227937"/>
                  <a:pt x="396571" y="230053"/>
                  <a:pt x="395222" y="231914"/>
                </a:cubicBezTo>
                <a:cubicBezTo>
                  <a:pt x="393873" y="233774"/>
                  <a:pt x="392187" y="235355"/>
                  <a:pt x="390164" y="236658"/>
                </a:cubicBezTo>
                <a:cubicBezTo>
                  <a:pt x="388141" y="237960"/>
                  <a:pt x="385804" y="238936"/>
                  <a:pt x="383153" y="239588"/>
                </a:cubicBezTo>
                <a:lnTo>
                  <a:pt x="383153" y="239797"/>
                </a:lnTo>
                <a:cubicBezTo>
                  <a:pt x="386316" y="240169"/>
                  <a:pt x="389153" y="240971"/>
                  <a:pt x="391664" y="242204"/>
                </a:cubicBezTo>
                <a:cubicBezTo>
                  <a:pt x="394176" y="243436"/>
                  <a:pt x="396303" y="244983"/>
                  <a:pt x="398048" y="246843"/>
                </a:cubicBezTo>
                <a:cubicBezTo>
                  <a:pt x="399792" y="248703"/>
                  <a:pt x="401129" y="250808"/>
                  <a:pt x="402059" y="253157"/>
                </a:cubicBezTo>
                <a:cubicBezTo>
                  <a:pt x="402989" y="255505"/>
                  <a:pt x="403454" y="258028"/>
                  <a:pt x="403454" y="260726"/>
                </a:cubicBezTo>
                <a:cubicBezTo>
                  <a:pt x="403454" y="265237"/>
                  <a:pt x="402594" y="269237"/>
                  <a:pt x="400873" y="272725"/>
                </a:cubicBezTo>
                <a:cubicBezTo>
                  <a:pt x="399152" y="276213"/>
                  <a:pt x="396757" y="279143"/>
                  <a:pt x="393687" y="281515"/>
                </a:cubicBezTo>
                <a:cubicBezTo>
                  <a:pt x="390618" y="283887"/>
                  <a:pt x="386944" y="285689"/>
                  <a:pt x="382665" y="286922"/>
                </a:cubicBezTo>
                <a:cubicBezTo>
                  <a:pt x="378386" y="288154"/>
                  <a:pt x="373712" y="288771"/>
                  <a:pt x="368642" y="288771"/>
                </a:cubicBezTo>
                <a:cubicBezTo>
                  <a:pt x="365573" y="288771"/>
                  <a:pt x="362689" y="288550"/>
                  <a:pt x="359992" y="288108"/>
                </a:cubicBezTo>
                <a:cubicBezTo>
                  <a:pt x="357294" y="287666"/>
                  <a:pt x="354911" y="287120"/>
                  <a:pt x="352841" y="286468"/>
                </a:cubicBezTo>
                <a:cubicBezTo>
                  <a:pt x="350771" y="285817"/>
                  <a:pt x="349062" y="285143"/>
                  <a:pt x="347713" y="284445"/>
                </a:cubicBezTo>
                <a:cubicBezTo>
                  <a:pt x="346365" y="283748"/>
                  <a:pt x="345481" y="283213"/>
                  <a:pt x="345062" y="282841"/>
                </a:cubicBezTo>
                <a:cubicBezTo>
                  <a:pt x="344644" y="282469"/>
                  <a:pt x="344330" y="282050"/>
                  <a:pt x="344121" y="281585"/>
                </a:cubicBezTo>
                <a:cubicBezTo>
                  <a:pt x="343911" y="281120"/>
                  <a:pt x="343725" y="280573"/>
                  <a:pt x="343562" y="279946"/>
                </a:cubicBezTo>
                <a:cubicBezTo>
                  <a:pt x="343400" y="279318"/>
                  <a:pt x="343283" y="278527"/>
                  <a:pt x="343214" y="277574"/>
                </a:cubicBezTo>
                <a:cubicBezTo>
                  <a:pt x="343144" y="276620"/>
                  <a:pt x="343109" y="275469"/>
                  <a:pt x="343109" y="274120"/>
                </a:cubicBezTo>
                <a:cubicBezTo>
                  <a:pt x="343109" y="271888"/>
                  <a:pt x="343295" y="270342"/>
                  <a:pt x="343667" y="269481"/>
                </a:cubicBezTo>
                <a:cubicBezTo>
                  <a:pt x="344039" y="268621"/>
                  <a:pt x="344597" y="268190"/>
                  <a:pt x="345341" y="268190"/>
                </a:cubicBezTo>
                <a:cubicBezTo>
                  <a:pt x="345807" y="268190"/>
                  <a:pt x="346609" y="268504"/>
                  <a:pt x="347748" y="269132"/>
                </a:cubicBezTo>
                <a:cubicBezTo>
                  <a:pt x="348888" y="269760"/>
                  <a:pt x="350341" y="270435"/>
                  <a:pt x="352108" y="271155"/>
                </a:cubicBezTo>
                <a:cubicBezTo>
                  <a:pt x="353876" y="271876"/>
                  <a:pt x="355945" y="272551"/>
                  <a:pt x="358317" y="273179"/>
                </a:cubicBezTo>
                <a:cubicBezTo>
                  <a:pt x="360689" y="273806"/>
                  <a:pt x="363387" y="274120"/>
                  <a:pt x="366410" y="274120"/>
                </a:cubicBezTo>
                <a:cubicBezTo>
                  <a:pt x="368968" y="274120"/>
                  <a:pt x="371224" y="273818"/>
                  <a:pt x="373177" y="273213"/>
                </a:cubicBezTo>
                <a:cubicBezTo>
                  <a:pt x="375130" y="272609"/>
                  <a:pt x="376793" y="271760"/>
                  <a:pt x="378165" y="270667"/>
                </a:cubicBezTo>
                <a:cubicBezTo>
                  <a:pt x="379537" y="269574"/>
                  <a:pt x="380560" y="268249"/>
                  <a:pt x="381235" y="266691"/>
                </a:cubicBezTo>
                <a:cubicBezTo>
                  <a:pt x="381909" y="265133"/>
                  <a:pt x="382246" y="263400"/>
                  <a:pt x="382246" y="261493"/>
                </a:cubicBezTo>
                <a:cubicBezTo>
                  <a:pt x="382246" y="259400"/>
                  <a:pt x="381839" y="257517"/>
                  <a:pt x="381025" y="255842"/>
                </a:cubicBezTo>
                <a:cubicBezTo>
                  <a:pt x="380211" y="254168"/>
                  <a:pt x="379002" y="252738"/>
                  <a:pt x="377398" y="251552"/>
                </a:cubicBezTo>
                <a:cubicBezTo>
                  <a:pt x="375793" y="250366"/>
                  <a:pt x="373770" y="249447"/>
                  <a:pt x="371328" y="248796"/>
                </a:cubicBezTo>
                <a:cubicBezTo>
                  <a:pt x="368886" y="248145"/>
                  <a:pt x="366015" y="247820"/>
                  <a:pt x="362712" y="247820"/>
                </a:cubicBezTo>
                <a:lnTo>
                  <a:pt x="354899" y="247820"/>
                </a:lnTo>
                <a:cubicBezTo>
                  <a:pt x="354294" y="247820"/>
                  <a:pt x="353783" y="247738"/>
                  <a:pt x="353364" y="247575"/>
                </a:cubicBezTo>
                <a:cubicBezTo>
                  <a:pt x="352946" y="247413"/>
                  <a:pt x="352597" y="247075"/>
                  <a:pt x="352318" y="246564"/>
                </a:cubicBezTo>
                <a:cubicBezTo>
                  <a:pt x="352039" y="246052"/>
                  <a:pt x="351841" y="245343"/>
                  <a:pt x="351725" y="244436"/>
                </a:cubicBezTo>
                <a:cubicBezTo>
                  <a:pt x="351608" y="243529"/>
                  <a:pt x="351550" y="242355"/>
                  <a:pt x="351550" y="240913"/>
                </a:cubicBezTo>
                <a:cubicBezTo>
                  <a:pt x="351550" y="239564"/>
                  <a:pt x="351608" y="238460"/>
                  <a:pt x="351725" y="237599"/>
                </a:cubicBezTo>
                <a:cubicBezTo>
                  <a:pt x="351841" y="236739"/>
                  <a:pt x="352027" y="236076"/>
                  <a:pt x="352283" y="235611"/>
                </a:cubicBezTo>
                <a:cubicBezTo>
                  <a:pt x="352539" y="235146"/>
                  <a:pt x="352864" y="234820"/>
                  <a:pt x="353260" y="234634"/>
                </a:cubicBezTo>
                <a:cubicBezTo>
                  <a:pt x="353655" y="234448"/>
                  <a:pt x="354132" y="234355"/>
                  <a:pt x="354690" y="234355"/>
                </a:cubicBezTo>
                <a:lnTo>
                  <a:pt x="362573" y="234355"/>
                </a:lnTo>
                <a:cubicBezTo>
                  <a:pt x="365270" y="234355"/>
                  <a:pt x="367666" y="234041"/>
                  <a:pt x="369759" y="233414"/>
                </a:cubicBezTo>
                <a:cubicBezTo>
                  <a:pt x="371851" y="232786"/>
                  <a:pt x="373607" y="231890"/>
                  <a:pt x="375026" y="230728"/>
                </a:cubicBezTo>
                <a:cubicBezTo>
                  <a:pt x="376444" y="229565"/>
                  <a:pt x="377526" y="228158"/>
                  <a:pt x="378270" y="226507"/>
                </a:cubicBezTo>
                <a:cubicBezTo>
                  <a:pt x="379014" y="224856"/>
                  <a:pt x="379386" y="223030"/>
                  <a:pt x="379386" y="221031"/>
                </a:cubicBezTo>
                <a:cubicBezTo>
                  <a:pt x="379386" y="219496"/>
                  <a:pt x="379130" y="218042"/>
                  <a:pt x="378618" y="216670"/>
                </a:cubicBezTo>
                <a:cubicBezTo>
                  <a:pt x="378107" y="215298"/>
                  <a:pt x="377351" y="214112"/>
                  <a:pt x="376351" y="213112"/>
                </a:cubicBezTo>
                <a:cubicBezTo>
                  <a:pt x="375351" y="212113"/>
                  <a:pt x="374061" y="211322"/>
                  <a:pt x="372479" y="210741"/>
                </a:cubicBezTo>
                <a:cubicBezTo>
                  <a:pt x="370898" y="210159"/>
                  <a:pt x="369038" y="209868"/>
                  <a:pt x="366898" y="209868"/>
                </a:cubicBezTo>
                <a:cubicBezTo>
                  <a:pt x="364480" y="209868"/>
                  <a:pt x="362201" y="210229"/>
                  <a:pt x="360061" y="210950"/>
                </a:cubicBezTo>
                <a:cubicBezTo>
                  <a:pt x="357922" y="211671"/>
                  <a:pt x="356004" y="212461"/>
                  <a:pt x="354306" y="213322"/>
                </a:cubicBezTo>
                <a:cubicBezTo>
                  <a:pt x="352608" y="214182"/>
                  <a:pt x="351167" y="214984"/>
                  <a:pt x="349981" y="215729"/>
                </a:cubicBezTo>
                <a:cubicBezTo>
                  <a:pt x="348795" y="216473"/>
                  <a:pt x="347923" y="216845"/>
                  <a:pt x="347365" y="216845"/>
                </a:cubicBezTo>
                <a:cubicBezTo>
                  <a:pt x="346992" y="216845"/>
                  <a:pt x="346667" y="216763"/>
                  <a:pt x="346388" y="216601"/>
                </a:cubicBezTo>
                <a:cubicBezTo>
                  <a:pt x="346109" y="216438"/>
                  <a:pt x="345876" y="216124"/>
                  <a:pt x="345690" y="215659"/>
                </a:cubicBezTo>
                <a:cubicBezTo>
                  <a:pt x="345504" y="215194"/>
                  <a:pt x="345365" y="214519"/>
                  <a:pt x="345272" y="213636"/>
                </a:cubicBezTo>
                <a:cubicBezTo>
                  <a:pt x="345179" y="212752"/>
                  <a:pt x="345132" y="211613"/>
                  <a:pt x="345132" y="210217"/>
                </a:cubicBezTo>
                <a:cubicBezTo>
                  <a:pt x="345132" y="209055"/>
                  <a:pt x="345155" y="208089"/>
                  <a:pt x="345202" y="207322"/>
                </a:cubicBezTo>
                <a:cubicBezTo>
                  <a:pt x="345248" y="206555"/>
                  <a:pt x="345341" y="205915"/>
                  <a:pt x="345481" y="205404"/>
                </a:cubicBezTo>
                <a:cubicBezTo>
                  <a:pt x="345620" y="204892"/>
                  <a:pt x="345795" y="204450"/>
                  <a:pt x="346004" y="204078"/>
                </a:cubicBezTo>
                <a:cubicBezTo>
                  <a:pt x="346213" y="203706"/>
                  <a:pt x="346551" y="203299"/>
                  <a:pt x="347016" y="202857"/>
                </a:cubicBezTo>
                <a:cubicBezTo>
                  <a:pt x="347481" y="202415"/>
                  <a:pt x="348434" y="201753"/>
                  <a:pt x="349876" y="200869"/>
                </a:cubicBezTo>
                <a:cubicBezTo>
                  <a:pt x="351318" y="199985"/>
                  <a:pt x="353132" y="199125"/>
                  <a:pt x="355318" y="198288"/>
                </a:cubicBezTo>
                <a:cubicBezTo>
                  <a:pt x="357503" y="197451"/>
                  <a:pt x="360027" y="196741"/>
                  <a:pt x="362887" y="196160"/>
                </a:cubicBezTo>
                <a:cubicBezTo>
                  <a:pt x="365747" y="195579"/>
                  <a:pt x="368852" y="195288"/>
                  <a:pt x="372200" y="195288"/>
                </a:cubicBezTo>
                <a:close/>
                <a:moveTo>
                  <a:pt x="305595" y="195288"/>
                </a:moveTo>
                <a:cubicBezTo>
                  <a:pt x="310292" y="195288"/>
                  <a:pt x="314397" y="195881"/>
                  <a:pt x="317908" y="197067"/>
                </a:cubicBezTo>
                <a:cubicBezTo>
                  <a:pt x="321420" y="198253"/>
                  <a:pt x="324338" y="199904"/>
                  <a:pt x="326663" y="202020"/>
                </a:cubicBezTo>
                <a:cubicBezTo>
                  <a:pt x="328989" y="204136"/>
                  <a:pt x="330721" y="206648"/>
                  <a:pt x="331861" y="209555"/>
                </a:cubicBezTo>
                <a:cubicBezTo>
                  <a:pt x="333000" y="212461"/>
                  <a:pt x="333570" y="215589"/>
                  <a:pt x="333570" y="218938"/>
                </a:cubicBezTo>
                <a:cubicBezTo>
                  <a:pt x="333570" y="221868"/>
                  <a:pt x="333291" y="224751"/>
                  <a:pt x="332733" y="227588"/>
                </a:cubicBezTo>
                <a:cubicBezTo>
                  <a:pt x="332175" y="230425"/>
                  <a:pt x="331012" y="233483"/>
                  <a:pt x="329245" y="236762"/>
                </a:cubicBezTo>
                <a:cubicBezTo>
                  <a:pt x="327477" y="240041"/>
                  <a:pt x="324989" y="243669"/>
                  <a:pt x="321780" y="247645"/>
                </a:cubicBezTo>
                <a:cubicBezTo>
                  <a:pt x="318571" y="251622"/>
                  <a:pt x="314315" y="256238"/>
                  <a:pt x="309013" y="261493"/>
                </a:cubicBezTo>
                <a:lnTo>
                  <a:pt x="298479" y="272307"/>
                </a:lnTo>
                <a:lnTo>
                  <a:pt x="334058" y="272307"/>
                </a:lnTo>
                <a:cubicBezTo>
                  <a:pt x="334523" y="272307"/>
                  <a:pt x="334954" y="272446"/>
                  <a:pt x="335349" y="272725"/>
                </a:cubicBezTo>
                <a:cubicBezTo>
                  <a:pt x="335744" y="273004"/>
                  <a:pt x="336082" y="273434"/>
                  <a:pt x="336361" y="274016"/>
                </a:cubicBezTo>
                <a:cubicBezTo>
                  <a:pt x="336640" y="274597"/>
                  <a:pt x="336849" y="275364"/>
                  <a:pt x="336988" y="276318"/>
                </a:cubicBezTo>
                <a:cubicBezTo>
                  <a:pt x="337128" y="277271"/>
                  <a:pt x="337198" y="278399"/>
                  <a:pt x="337198" y="279701"/>
                </a:cubicBezTo>
                <a:cubicBezTo>
                  <a:pt x="337198" y="281050"/>
                  <a:pt x="337140" y="282201"/>
                  <a:pt x="337023" y="283155"/>
                </a:cubicBezTo>
                <a:cubicBezTo>
                  <a:pt x="336907" y="284108"/>
                  <a:pt x="336733" y="284887"/>
                  <a:pt x="336500" y="285492"/>
                </a:cubicBezTo>
                <a:cubicBezTo>
                  <a:pt x="336268" y="286096"/>
                  <a:pt x="335965" y="286527"/>
                  <a:pt x="335593" y="286782"/>
                </a:cubicBezTo>
                <a:cubicBezTo>
                  <a:pt x="335221" y="287038"/>
                  <a:pt x="334803" y="287166"/>
                  <a:pt x="334337" y="287166"/>
                </a:cubicBezTo>
                <a:lnTo>
                  <a:pt x="282434" y="287166"/>
                </a:lnTo>
                <a:cubicBezTo>
                  <a:pt x="281410" y="287166"/>
                  <a:pt x="280527" y="287073"/>
                  <a:pt x="279783" y="286887"/>
                </a:cubicBezTo>
                <a:cubicBezTo>
                  <a:pt x="279038" y="286701"/>
                  <a:pt x="278434" y="286341"/>
                  <a:pt x="277969" y="285806"/>
                </a:cubicBezTo>
                <a:cubicBezTo>
                  <a:pt x="277504" y="285271"/>
                  <a:pt x="277167" y="284492"/>
                  <a:pt x="276957" y="283469"/>
                </a:cubicBezTo>
                <a:cubicBezTo>
                  <a:pt x="276748" y="282445"/>
                  <a:pt x="276643" y="281120"/>
                  <a:pt x="276643" y="279492"/>
                </a:cubicBezTo>
                <a:cubicBezTo>
                  <a:pt x="276643" y="277957"/>
                  <a:pt x="276713" y="276643"/>
                  <a:pt x="276853" y="275550"/>
                </a:cubicBezTo>
                <a:cubicBezTo>
                  <a:pt x="276992" y="274458"/>
                  <a:pt x="277248" y="273481"/>
                  <a:pt x="277620" y="272620"/>
                </a:cubicBezTo>
                <a:cubicBezTo>
                  <a:pt x="277992" y="271760"/>
                  <a:pt x="278469" y="270923"/>
                  <a:pt x="279050" y="270109"/>
                </a:cubicBezTo>
                <a:cubicBezTo>
                  <a:pt x="279632" y="269295"/>
                  <a:pt x="280387" y="268400"/>
                  <a:pt x="281317" y="267423"/>
                </a:cubicBezTo>
                <a:lnTo>
                  <a:pt x="296944" y="250680"/>
                </a:lnTo>
                <a:cubicBezTo>
                  <a:pt x="300060" y="247424"/>
                  <a:pt x="302572" y="244459"/>
                  <a:pt x="304479" y="241785"/>
                </a:cubicBezTo>
                <a:cubicBezTo>
                  <a:pt x="306386" y="239111"/>
                  <a:pt x="307874" y="236669"/>
                  <a:pt x="308944" y="234460"/>
                </a:cubicBezTo>
                <a:cubicBezTo>
                  <a:pt x="310013" y="232251"/>
                  <a:pt x="310746" y="230216"/>
                  <a:pt x="311141" y="228356"/>
                </a:cubicBezTo>
                <a:cubicBezTo>
                  <a:pt x="311537" y="226495"/>
                  <a:pt x="311734" y="224728"/>
                  <a:pt x="311734" y="223054"/>
                </a:cubicBezTo>
                <a:cubicBezTo>
                  <a:pt x="311734" y="221519"/>
                  <a:pt x="311490" y="220066"/>
                  <a:pt x="311002" y="218694"/>
                </a:cubicBezTo>
                <a:cubicBezTo>
                  <a:pt x="310513" y="217321"/>
                  <a:pt x="309792" y="216124"/>
                  <a:pt x="308839" y="215101"/>
                </a:cubicBezTo>
                <a:cubicBezTo>
                  <a:pt x="307886" y="214078"/>
                  <a:pt x="306688" y="213275"/>
                  <a:pt x="305246" y="212694"/>
                </a:cubicBezTo>
                <a:cubicBezTo>
                  <a:pt x="303804" y="212113"/>
                  <a:pt x="302107" y="211822"/>
                  <a:pt x="300153" y="211822"/>
                </a:cubicBezTo>
                <a:cubicBezTo>
                  <a:pt x="297409" y="211822"/>
                  <a:pt x="294979" y="212171"/>
                  <a:pt x="292863" y="212868"/>
                </a:cubicBezTo>
                <a:cubicBezTo>
                  <a:pt x="290747" y="213566"/>
                  <a:pt x="288887" y="214345"/>
                  <a:pt x="287282" y="215205"/>
                </a:cubicBezTo>
                <a:cubicBezTo>
                  <a:pt x="285678" y="216066"/>
                  <a:pt x="284340" y="216856"/>
                  <a:pt x="283271" y="217577"/>
                </a:cubicBezTo>
                <a:cubicBezTo>
                  <a:pt x="282201" y="218298"/>
                  <a:pt x="281364" y="218659"/>
                  <a:pt x="280759" y="218659"/>
                </a:cubicBezTo>
                <a:cubicBezTo>
                  <a:pt x="280341" y="218659"/>
                  <a:pt x="279980" y="218519"/>
                  <a:pt x="279678" y="218240"/>
                </a:cubicBezTo>
                <a:cubicBezTo>
                  <a:pt x="279376" y="217961"/>
                  <a:pt x="279132" y="217496"/>
                  <a:pt x="278945" y="216845"/>
                </a:cubicBezTo>
                <a:cubicBezTo>
                  <a:pt x="278759" y="216194"/>
                  <a:pt x="278608" y="215322"/>
                  <a:pt x="278492" y="214229"/>
                </a:cubicBezTo>
                <a:cubicBezTo>
                  <a:pt x="278376" y="213136"/>
                  <a:pt x="278318" y="211799"/>
                  <a:pt x="278318" y="210217"/>
                </a:cubicBezTo>
                <a:cubicBezTo>
                  <a:pt x="278318" y="209148"/>
                  <a:pt x="278353" y="208252"/>
                  <a:pt x="278422" y="207531"/>
                </a:cubicBezTo>
                <a:cubicBezTo>
                  <a:pt x="278492" y="206811"/>
                  <a:pt x="278597" y="206183"/>
                  <a:pt x="278736" y="205648"/>
                </a:cubicBezTo>
                <a:cubicBezTo>
                  <a:pt x="278876" y="205113"/>
                  <a:pt x="279062" y="204648"/>
                  <a:pt x="279294" y="204253"/>
                </a:cubicBezTo>
                <a:cubicBezTo>
                  <a:pt x="279527" y="203857"/>
                  <a:pt x="279934" y="203380"/>
                  <a:pt x="280515" y="202822"/>
                </a:cubicBezTo>
                <a:cubicBezTo>
                  <a:pt x="281097" y="202264"/>
                  <a:pt x="282166" y="201555"/>
                  <a:pt x="283724" y="200695"/>
                </a:cubicBezTo>
                <a:cubicBezTo>
                  <a:pt x="285282" y="199834"/>
                  <a:pt x="287201" y="198997"/>
                  <a:pt x="289480" y="198183"/>
                </a:cubicBezTo>
                <a:cubicBezTo>
                  <a:pt x="291759" y="197369"/>
                  <a:pt x="294270" y="196683"/>
                  <a:pt x="297014" y="196125"/>
                </a:cubicBezTo>
                <a:cubicBezTo>
                  <a:pt x="299758" y="195567"/>
                  <a:pt x="302618" y="195288"/>
                  <a:pt x="305595" y="195288"/>
                </a:cubicBezTo>
                <a:close/>
                <a:moveTo>
                  <a:pt x="202843" y="195288"/>
                </a:moveTo>
                <a:cubicBezTo>
                  <a:pt x="209029" y="195288"/>
                  <a:pt x="214156" y="196346"/>
                  <a:pt x="218226" y="198462"/>
                </a:cubicBezTo>
                <a:cubicBezTo>
                  <a:pt x="222295" y="200578"/>
                  <a:pt x="225516" y="203625"/>
                  <a:pt x="227888" y="207601"/>
                </a:cubicBezTo>
                <a:cubicBezTo>
                  <a:pt x="230260" y="211578"/>
                  <a:pt x="231911" y="216438"/>
                  <a:pt x="232841" y="222182"/>
                </a:cubicBezTo>
                <a:cubicBezTo>
                  <a:pt x="233772" y="227925"/>
                  <a:pt x="234237" y="234425"/>
                  <a:pt x="234237" y="241680"/>
                </a:cubicBezTo>
                <a:cubicBezTo>
                  <a:pt x="234237" y="248889"/>
                  <a:pt x="233655" y="255401"/>
                  <a:pt x="232493" y="261214"/>
                </a:cubicBezTo>
                <a:cubicBezTo>
                  <a:pt x="231330" y="267028"/>
                  <a:pt x="229435" y="271981"/>
                  <a:pt x="226807" y="276074"/>
                </a:cubicBezTo>
                <a:cubicBezTo>
                  <a:pt x="224179" y="280166"/>
                  <a:pt x="220761" y="283306"/>
                  <a:pt x="216552" y="285492"/>
                </a:cubicBezTo>
                <a:cubicBezTo>
                  <a:pt x="212343" y="287678"/>
                  <a:pt x="207192" y="288771"/>
                  <a:pt x="201099" y="288771"/>
                </a:cubicBezTo>
                <a:cubicBezTo>
                  <a:pt x="194913" y="288771"/>
                  <a:pt x="189797" y="287713"/>
                  <a:pt x="185751" y="285596"/>
                </a:cubicBezTo>
                <a:cubicBezTo>
                  <a:pt x="181705" y="283480"/>
                  <a:pt x="178496" y="280434"/>
                  <a:pt x="176124" y="276457"/>
                </a:cubicBezTo>
                <a:cubicBezTo>
                  <a:pt x="173752" y="272481"/>
                  <a:pt x="172089" y="267621"/>
                  <a:pt x="171136" y="261877"/>
                </a:cubicBezTo>
                <a:cubicBezTo>
                  <a:pt x="170182" y="256133"/>
                  <a:pt x="169706" y="249633"/>
                  <a:pt x="169706" y="242378"/>
                </a:cubicBezTo>
                <a:cubicBezTo>
                  <a:pt x="169706" y="235216"/>
                  <a:pt x="170299" y="228716"/>
                  <a:pt x="171485" y="222879"/>
                </a:cubicBezTo>
                <a:cubicBezTo>
                  <a:pt x="172671" y="217042"/>
                  <a:pt x="174577" y="212078"/>
                  <a:pt x="177205" y="207985"/>
                </a:cubicBezTo>
                <a:cubicBezTo>
                  <a:pt x="179833" y="203892"/>
                  <a:pt x="183251" y="200753"/>
                  <a:pt x="187460" y="198567"/>
                </a:cubicBezTo>
                <a:cubicBezTo>
                  <a:pt x="191669" y="196381"/>
                  <a:pt x="196797" y="195288"/>
                  <a:pt x="202843" y="195288"/>
                </a:cubicBezTo>
                <a:close/>
                <a:moveTo>
                  <a:pt x="136308" y="195288"/>
                </a:moveTo>
                <a:cubicBezTo>
                  <a:pt x="141284" y="195288"/>
                  <a:pt x="145551" y="195823"/>
                  <a:pt x="149109" y="196893"/>
                </a:cubicBezTo>
                <a:cubicBezTo>
                  <a:pt x="152667" y="197962"/>
                  <a:pt x="155586" y="199474"/>
                  <a:pt x="157865" y="201427"/>
                </a:cubicBezTo>
                <a:cubicBezTo>
                  <a:pt x="160143" y="203380"/>
                  <a:pt x="161829" y="205718"/>
                  <a:pt x="162922" y="208438"/>
                </a:cubicBezTo>
                <a:cubicBezTo>
                  <a:pt x="164015" y="211159"/>
                  <a:pt x="164562" y="214171"/>
                  <a:pt x="164562" y="217473"/>
                </a:cubicBezTo>
                <a:cubicBezTo>
                  <a:pt x="164562" y="219659"/>
                  <a:pt x="164201" y="221786"/>
                  <a:pt x="163480" y="223856"/>
                </a:cubicBezTo>
                <a:cubicBezTo>
                  <a:pt x="162760" y="225926"/>
                  <a:pt x="161748" y="227891"/>
                  <a:pt x="160446" y="229751"/>
                </a:cubicBezTo>
                <a:cubicBezTo>
                  <a:pt x="159144" y="231611"/>
                  <a:pt x="157539" y="233367"/>
                  <a:pt x="155632" y="235018"/>
                </a:cubicBezTo>
                <a:cubicBezTo>
                  <a:pt x="153725" y="236669"/>
                  <a:pt x="151563" y="238169"/>
                  <a:pt x="149144" y="239518"/>
                </a:cubicBezTo>
                <a:cubicBezTo>
                  <a:pt x="151981" y="241006"/>
                  <a:pt x="154516" y="242587"/>
                  <a:pt x="156748" y="244262"/>
                </a:cubicBezTo>
                <a:cubicBezTo>
                  <a:pt x="158981" y="245936"/>
                  <a:pt x="160864" y="247738"/>
                  <a:pt x="162399" y="249668"/>
                </a:cubicBezTo>
                <a:cubicBezTo>
                  <a:pt x="163934" y="251598"/>
                  <a:pt x="165108" y="253656"/>
                  <a:pt x="165922" y="255842"/>
                </a:cubicBezTo>
                <a:cubicBezTo>
                  <a:pt x="166736" y="258028"/>
                  <a:pt x="167143" y="260400"/>
                  <a:pt x="167143" y="262958"/>
                </a:cubicBezTo>
                <a:cubicBezTo>
                  <a:pt x="167143" y="267051"/>
                  <a:pt x="166434" y="270702"/>
                  <a:pt x="165015" y="273911"/>
                </a:cubicBezTo>
                <a:cubicBezTo>
                  <a:pt x="163597" y="277120"/>
                  <a:pt x="161504" y="279829"/>
                  <a:pt x="158737" y="282038"/>
                </a:cubicBezTo>
                <a:cubicBezTo>
                  <a:pt x="155969" y="284248"/>
                  <a:pt x="152539" y="285922"/>
                  <a:pt x="148446" y="287061"/>
                </a:cubicBezTo>
                <a:cubicBezTo>
                  <a:pt x="144354" y="288201"/>
                  <a:pt x="139633" y="288771"/>
                  <a:pt x="134285" y="288771"/>
                </a:cubicBezTo>
                <a:cubicBezTo>
                  <a:pt x="129169" y="288771"/>
                  <a:pt x="124680" y="288259"/>
                  <a:pt x="120820" y="287236"/>
                </a:cubicBezTo>
                <a:cubicBezTo>
                  <a:pt x="116960" y="286213"/>
                  <a:pt x="113728" y="284713"/>
                  <a:pt x="111123" y="282736"/>
                </a:cubicBezTo>
                <a:cubicBezTo>
                  <a:pt x="108519" y="280759"/>
                  <a:pt x="106565" y="278318"/>
                  <a:pt x="105263" y="275411"/>
                </a:cubicBezTo>
                <a:cubicBezTo>
                  <a:pt x="103961" y="272504"/>
                  <a:pt x="103310" y="269167"/>
                  <a:pt x="103310" y="265400"/>
                </a:cubicBezTo>
                <a:cubicBezTo>
                  <a:pt x="103310" y="262842"/>
                  <a:pt x="103693" y="260435"/>
                  <a:pt x="104461" y="258179"/>
                </a:cubicBezTo>
                <a:cubicBezTo>
                  <a:pt x="105228" y="255924"/>
                  <a:pt x="106368" y="253831"/>
                  <a:pt x="107879" y="251901"/>
                </a:cubicBezTo>
                <a:cubicBezTo>
                  <a:pt x="109391" y="249971"/>
                  <a:pt x="111274" y="248157"/>
                  <a:pt x="113530" y="246459"/>
                </a:cubicBezTo>
                <a:cubicBezTo>
                  <a:pt x="115786" y="244762"/>
                  <a:pt x="118379" y="243146"/>
                  <a:pt x="121309" y="241611"/>
                </a:cubicBezTo>
                <a:cubicBezTo>
                  <a:pt x="118937" y="240308"/>
                  <a:pt x="116797" y="238902"/>
                  <a:pt x="114890" y="237390"/>
                </a:cubicBezTo>
                <a:cubicBezTo>
                  <a:pt x="112984" y="235879"/>
                  <a:pt x="111356" y="234227"/>
                  <a:pt x="110007" y="232437"/>
                </a:cubicBezTo>
                <a:cubicBezTo>
                  <a:pt x="108658" y="230646"/>
                  <a:pt x="107635" y="228681"/>
                  <a:pt x="106937" y="226542"/>
                </a:cubicBezTo>
                <a:cubicBezTo>
                  <a:pt x="106240" y="224402"/>
                  <a:pt x="105891" y="222077"/>
                  <a:pt x="105891" y="219566"/>
                </a:cubicBezTo>
                <a:cubicBezTo>
                  <a:pt x="105891" y="215938"/>
                  <a:pt x="106530" y="212647"/>
                  <a:pt x="107809" y="209694"/>
                </a:cubicBezTo>
                <a:cubicBezTo>
                  <a:pt x="109088" y="206741"/>
                  <a:pt x="110995" y="204183"/>
                  <a:pt x="113530" y="202020"/>
                </a:cubicBezTo>
                <a:cubicBezTo>
                  <a:pt x="116065" y="199857"/>
                  <a:pt x="119239" y="198195"/>
                  <a:pt x="123053" y="197032"/>
                </a:cubicBezTo>
                <a:cubicBezTo>
                  <a:pt x="126866" y="195869"/>
                  <a:pt x="131285" y="195288"/>
                  <a:pt x="136308" y="195288"/>
                </a:cubicBezTo>
                <a:close/>
                <a:moveTo>
                  <a:pt x="2032055" y="195287"/>
                </a:moveTo>
                <a:cubicBezTo>
                  <a:pt x="2036427" y="195287"/>
                  <a:pt x="2040299" y="195799"/>
                  <a:pt x="2043671" y="196822"/>
                </a:cubicBezTo>
                <a:cubicBezTo>
                  <a:pt x="2047043" y="197845"/>
                  <a:pt x="2049880" y="199322"/>
                  <a:pt x="2052182" y="201252"/>
                </a:cubicBezTo>
                <a:cubicBezTo>
                  <a:pt x="2054484" y="203182"/>
                  <a:pt x="2056228" y="205554"/>
                  <a:pt x="2057414" y="208368"/>
                </a:cubicBezTo>
                <a:cubicBezTo>
                  <a:pt x="2058600" y="211181"/>
                  <a:pt x="2059193" y="214356"/>
                  <a:pt x="2059193" y="217890"/>
                </a:cubicBezTo>
                <a:cubicBezTo>
                  <a:pt x="2059193" y="220634"/>
                  <a:pt x="2058844" y="223192"/>
                  <a:pt x="2058147" y="225564"/>
                </a:cubicBezTo>
                <a:cubicBezTo>
                  <a:pt x="2057449" y="227936"/>
                  <a:pt x="2056426" y="230052"/>
                  <a:pt x="2055077" y="231913"/>
                </a:cubicBezTo>
                <a:cubicBezTo>
                  <a:pt x="2053728" y="233773"/>
                  <a:pt x="2052042" y="235354"/>
                  <a:pt x="2050019" y="236657"/>
                </a:cubicBezTo>
                <a:cubicBezTo>
                  <a:pt x="2047996" y="237959"/>
                  <a:pt x="2045659" y="238935"/>
                  <a:pt x="2043008" y="239587"/>
                </a:cubicBezTo>
                <a:lnTo>
                  <a:pt x="2043008" y="239796"/>
                </a:lnTo>
                <a:cubicBezTo>
                  <a:pt x="2046171" y="240168"/>
                  <a:pt x="2049008" y="240970"/>
                  <a:pt x="2051519" y="242203"/>
                </a:cubicBezTo>
                <a:cubicBezTo>
                  <a:pt x="2054031" y="243435"/>
                  <a:pt x="2056159" y="244982"/>
                  <a:pt x="2057903" y="246842"/>
                </a:cubicBezTo>
                <a:cubicBezTo>
                  <a:pt x="2059647" y="248702"/>
                  <a:pt x="2060984" y="250807"/>
                  <a:pt x="2061914" y="253156"/>
                </a:cubicBezTo>
                <a:cubicBezTo>
                  <a:pt x="2062844" y="255504"/>
                  <a:pt x="2063309" y="258027"/>
                  <a:pt x="2063309" y="260725"/>
                </a:cubicBezTo>
                <a:cubicBezTo>
                  <a:pt x="2063309" y="265236"/>
                  <a:pt x="2062449" y="269236"/>
                  <a:pt x="2060728" y="272724"/>
                </a:cubicBezTo>
                <a:cubicBezTo>
                  <a:pt x="2059007" y="276212"/>
                  <a:pt x="2056612" y="279142"/>
                  <a:pt x="2053542" y="281514"/>
                </a:cubicBezTo>
                <a:cubicBezTo>
                  <a:pt x="2050473" y="283886"/>
                  <a:pt x="2046799" y="285688"/>
                  <a:pt x="2042520" y="286921"/>
                </a:cubicBezTo>
                <a:cubicBezTo>
                  <a:pt x="2038241" y="288153"/>
                  <a:pt x="2033567" y="288770"/>
                  <a:pt x="2028497" y="288770"/>
                </a:cubicBezTo>
                <a:cubicBezTo>
                  <a:pt x="2025428" y="288770"/>
                  <a:pt x="2022544" y="288549"/>
                  <a:pt x="2019847" y="288107"/>
                </a:cubicBezTo>
                <a:cubicBezTo>
                  <a:pt x="2017149" y="287665"/>
                  <a:pt x="2014766" y="287119"/>
                  <a:pt x="2012696" y="286467"/>
                </a:cubicBezTo>
                <a:cubicBezTo>
                  <a:pt x="2010626" y="285816"/>
                  <a:pt x="2008917" y="285142"/>
                  <a:pt x="2007568" y="284444"/>
                </a:cubicBezTo>
                <a:cubicBezTo>
                  <a:pt x="2006220" y="283747"/>
                  <a:pt x="2005336" y="283212"/>
                  <a:pt x="2004917" y="282840"/>
                </a:cubicBezTo>
                <a:cubicBezTo>
                  <a:pt x="2004499" y="282468"/>
                  <a:pt x="2004185" y="282049"/>
                  <a:pt x="2003976" y="281584"/>
                </a:cubicBezTo>
                <a:cubicBezTo>
                  <a:pt x="2003766" y="281119"/>
                  <a:pt x="2003580" y="280572"/>
                  <a:pt x="2003418" y="279945"/>
                </a:cubicBezTo>
                <a:cubicBezTo>
                  <a:pt x="2003255" y="279317"/>
                  <a:pt x="2003138" y="278526"/>
                  <a:pt x="2003069" y="277573"/>
                </a:cubicBezTo>
                <a:cubicBezTo>
                  <a:pt x="2002999" y="276619"/>
                  <a:pt x="2002964" y="275468"/>
                  <a:pt x="2002964" y="274119"/>
                </a:cubicBezTo>
                <a:cubicBezTo>
                  <a:pt x="2002964" y="271887"/>
                  <a:pt x="2003150" y="270341"/>
                  <a:pt x="2003522" y="269480"/>
                </a:cubicBezTo>
                <a:cubicBezTo>
                  <a:pt x="2003894" y="268620"/>
                  <a:pt x="2004452" y="268189"/>
                  <a:pt x="2005196" y="268189"/>
                </a:cubicBezTo>
                <a:cubicBezTo>
                  <a:pt x="2005662" y="268189"/>
                  <a:pt x="2006464" y="268503"/>
                  <a:pt x="2007603" y="269131"/>
                </a:cubicBezTo>
                <a:cubicBezTo>
                  <a:pt x="2008743" y="269759"/>
                  <a:pt x="2010196" y="270434"/>
                  <a:pt x="2011964" y="271154"/>
                </a:cubicBezTo>
                <a:cubicBezTo>
                  <a:pt x="2013731" y="271875"/>
                  <a:pt x="2015801" y="272550"/>
                  <a:pt x="2018172" y="273178"/>
                </a:cubicBezTo>
                <a:cubicBezTo>
                  <a:pt x="2020544" y="273805"/>
                  <a:pt x="2023242" y="274119"/>
                  <a:pt x="2026265" y="274119"/>
                </a:cubicBezTo>
                <a:cubicBezTo>
                  <a:pt x="2028823" y="274119"/>
                  <a:pt x="2031079" y="273817"/>
                  <a:pt x="2033032" y="273212"/>
                </a:cubicBezTo>
                <a:cubicBezTo>
                  <a:pt x="2034985" y="272608"/>
                  <a:pt x="2036648" y="271759"/>
                  <a:pt x="2038020" y="270666"/>
                </a:cubicBezTo>
                <a:cubicBezTo>
                  <a:pt x="2039392" y="269573"/>
                  <a:pt x="2040415" y="268248"/>
                  <a:pt x="2041090" y="266690"/>
                </a:cubicBezTo>
                <a:cubicBezTo>
                  <a:pt x="2041764" y="265132"/>
                  <a:pt x="2042101" y="263399"/>
                  <a:pt x="2042101" y="261492"/>
                </a:cubicBezTo>
                <a:cubicBezTo>
                  <a:pt x="2042101" y="259399"/>
                  <a:pt x="2041694" y="257516"/>
                  <a:pt x="2040880" y="255841"/>
                </a:cubicBezTo>
                <a:cubicBezTo>
                  <a:pt x="2040066" y="254167"/>
                  <a:pt x="2038857" y="252737"/>
                  <a:pt x="2037253" y="251551"/>
                </a:cubicBezTo>
                <a:cubicBezTo>
                  <a:pt x="2035648" y="250365"/>
                  <a:pt x="2033625" y="249446"/>
                  <a:pt x="2031183" y="248795"/>
                </a:cubicBezTo>
                <a:cubicBezTo>
                  <a:pt x="2028742" y="248144"/>
                  <a:pt x="2025870" y="247819"/>
                  <a:pt x="2022568" y="247819"/>
                </a:cubicBezTo>
                <a:lnTo>
                  <a:pt x="2014754" y="247819"/>
                </a:lnTo>
                <a:cubicBezTo>
                  <a:pt x="2014149" y="247819"/>
                  <a:pt x="2013638" y="247737"/>
                  <a:pt x="2013219" y="247574"/>
                </a:cubicBezTo>
                <a:cubicBezTo>
                  <a:pt x="2012801" y="247412"/>
                  <a:pt x="2012452" y="247074"/>
                  <a:pt x="2012173" y="246563"/>
                </a:cubicBezTo>
                <a:cubicBezTo>
                  <a:pt x="2011894" y="246051"/>
                  <a:pt x="2011696" y="245342"/>
                  <a:pt x="2011580" y="244435"/>
                </a:cubicBezTo>
                <a:cubicBezTo>
                  <a:pt x="2011464" y="243528"/>
                  <a:pt x="2011405" y="242354"/>
                  <a:pt x="2011405" y="240912"/>
                </a:cubicBezTo>
                <a:cubicBezTo>
                  <a:pt x="2011405" y="239563"/>
                  <a:pt x="2011464" y="238459"/>
                  <a:pt x="2011580" y="237598"/>
                </a:cubicBezTo>
                <a:cubicBezTo>
                  <a:pt x="2011696" y="236738"/>
                  <a:pt x="2011882" y="236075"/>
                  <a:pt x="2012138" y="235610"/>
                </a:cubicBezTo>
                <a:cubicBezTo>
                  <a:pt x="2012394" y="235145"/>
                  <a:pt x="2012719" y="234819"/>
                  <a:pt x="2013115" y="234633"/>
                </a:cubicBezTo>
                <a:cubicBezTo>
                  <a:pt x="2013510" y="234447"/>
                  <a:pt x="2013987" y="234354"/>
                  <a:pt x="2014545" y="234354"/>
                </a:cubicBezTo>
                <a:lnTo>
                  <a:pt x="2022428" y="234354"/>
                </a:lnTo>
                <a:cubicBezTo>
                  <a:pt x="2025126" y="234354"/>
                  <a:pt x="2027521" y="234040"/>
                  <a:pt x="2029614" y="233413"/>
                </a:cubicBezTo>
                <a:cubicBezTo>
                  <a:pt x="2031707" y="232785"/>
                  <a:pt x="2033462" y="231889"/>
                  <a:pt x="2034881" y="230727"/>
                </a:cubicBezTo>
                <a:cubicBezTo>
                  <a:pt x="2036299" y="229564"/>
                  <a:pt x="2037381" y="228157"/>
                  <a:pt x="2038125" y="226506"/>
                </a:cubicBezTo>
                <a:cubicBezTo>
                  <a:pt x="2038869" y="224855"/>
                  <a:pt x="2039241" y="223029"/>
                  <a:pt x="2039241" y="221030"/>
                </a:cubicBezTo>
                <a:cubicBezTo>
                  <a:pt x="2039241" y="219495"/>
                  <a:pt x="2038985" y="218041"/>
                  <a:pt x="2038474" y="216669"/>
                </a:cubicBezTo>
                <a:cubicBezTo>
                  <a:pt x="2037962" y="215297"/>
                  <a:pt x="2037206" y="214111"/>
                  <a:pt x="2036206" y="213111"/>
                </a:cubicBezTo>
                <a:cubicBezTo>
                  <a:pt x="2035206" y="212112"/>
                  <a:pt x="2033916" y="211321"/>
                  <a:pt x="2032334" y="210740"/>
                </a:cubicBezTo>
                <a:cubicBezTo>
                  <a:pt x="2030753" y="210158"/>
                  <a:pt x="2028893" y="209867"/>
                  <a:pt x="2026753" y="209867"/>
                </a:cubicBezTo>
                <a:cubicBezTo>
                  <a:pt x="2024335" y="209867"/>
                  <a:pt x="2022056" y="210228"/>
                  <a:pt x="2019917" y="210949"/>
                </a:cubicBezTo>
                <a:cubicBezTo>
                  <a:pt x="2017777" y="211670"/>
                  <a:pt x="2015859" y="212460"/>
                  <a:pt x="2014161" y="213321"/>
                </a:cubicBezTo>
                <a:cubicBezTo>
                  <a:pt x="2012463" y="214181"/>
                  <a:pt x="2011022" y="214983"/>
                  <a:pt x="2009836" y="215728"/>
                </a:cubicBezTo>
                <a:cubicBezTo>
                  <a:pt x="2008650" y="216472"/>
                  <a:pt x="2007778" y="216844"/>
                  <a:pt x="2007220" y="216844"/>
                </a:cubicBezTo>
                <a:cubicBezTo>
                  <a:pt x="2006848" y="216844"/>
                  <a:pt x="2006522" y="216762"/>
                  <a:pt x="2006243" y="216600"/>
                </a:cubicBezTo>
                <a:cubicBezTo>
                  <a:pt x="2005964" y="216437"/>
                  <a:pt x="2005731" y="216123"/>
                  <a:pt x="2005545" y="215658"/>
                </a:cubicBezTo>
                <a:cubicBezTo>
                  <a:pt x="2005359" y="215193"/>
                  <a:pt x="2005220" y="214518"/>
                  <a:pt x="2005127" y="213635"/>
                </a:cubicBezTo>
                <a:cubicBezTo>
                  <a:pt x="2005034" y="212751"/>
                  <a:pt x="2004987" y="211612"/>
                  <a:pt x="2004987" y="210216"/>
                </a:cubicBezTo>
                <a:cubicBezTo>
                  <a:pt x="2004987" y="209054"/>
                  <a:pt x="2005010" y="208088"/>
                  <a:pt x="2005057" y="207321"/>
                </a:cubicBezTo>
                <a:cubicBezTo>
                  <a:pt x="2005103" y="206554"/>
                  <a:pt x="2005196" y="205914"/>
                  <a:pt x="2005336" y="205403"/>
                </a:cubicBezTo>
                <a:cubicBezTo>
                  <a:pt x="2005476" y="204891"/>
                  <a:pt x="2005650" y="204449"/>
                  <a:pt x="2005859" y="204077"/>
                </a:cubicBezTo>
                <a:cubicBezTo>
                  <a:pt x="2006069" y="203705"/>
                  <a:pt x="2006406" y="203298"/>
                  <a:pt x="2006871" y="202856"/>
                </a:cubicBezTo>
                <a:cubicBezTo>
                  <a:pt x="2007336" y="202414"/>
                  <a:pt x="2008289" y="201752"/>
                  <a:pt x="2009731" y="200868"/>
                </a:cubicBezTo>
                <a:cubicBezTo>
                  <a:pt x="2011173" y="199984"/>
                  <a:pt x="2012987" y="199124"/>
                  <a:pt x="2015173" y="198287"/>
                </a:cubicBezTo>
                <a:cubicBezTo>
                  <a:pt x="2017359" y="197450"/>
                  <a:pt x="2019882" y="196740"/>
                  <a:pt x="2022742" y="196159"/>
                </a:cubicBezTo>
                <a:cubicBezTo>
                  <a:pt x="2025602" y="195578"/>
                  <a:pt x="2028707" y="195287"/>
                  <a:pt x="2032055" y="195287"/>
                </a:cubicBezTo>
                <a:close/>
                <a:moveTo>
                  <a:pt x="1967473" y="195287"/>
                </a:moveTo>
                <a:cubicBezTo>
                  <a:pt x="1973659" y="195287"/>
                  <a:pt x="1978786" y="196345"/>
                  <a:pt x="1982856" y="198461"/>
                </a:cubicBezTo>
                <a:cubicBezTo>
                  <a:pt x="1986926" y="200577"/>
                  <a:pt x="1990146" y="203624"/>
                  <a:pt x="1992518" y="207600"/>
                </a:cubicBezTo>
                <a:cubicBezTo>
                  <a:pt x="1994890" y="211577"/>
                  <a:pt x="1996541" y="216437"/>
                  <a:pt x="1997471" y="222181"/>
                </a:cubicBezTo>
                <a:cubicBezTo>
                  <a:pt x="1998402" y="227924"/>
                  <a:pt x="1998867" y="234424"/>
                  <a:pt x="1998867" y="241679"/>
                </a:cubicBezTo>
                <a:cubicBezTo>
                  <a:pt x="1998867" y="248888"/>
                  <a:pt x="1998285" y="255400"/>
                  <a:pt x="1997123" y="261213"/>
                </a:cubicBezTo>
                <a:cubicBezTo>
                  <a:pt x="1995960" y="267027"/>
                  <a:pt x="1994065" y="271980"/>
                  <a:pt x="1991437" y="276073"/>
                </a:cubicBezTo>
                <a:cubicBezTo>
                  <a:pt x="1988809" y="280165"/>
                  <a:pt x="1985391" y="283305"/>
                  <a:pt x="1981182" y="285491"/>
                </a:cubicBezTo>
                <a:cubicBezTo>
                  <a:pt x="1976973" y="287677"/>
                  <a:pt x="1971822" y="288770"/>
                  <a:pt x="1965729" y="288770"/>
                </a:cubicBezTo>
                <a:cubicBezTo>
                  <a:pt x="1959543" y="288770"/>
                  <a:pt x="1954428" y="287712"/>
                  <a:pt x="1950381" y="285595"/>
                </a:cubicBezTo>
                <a:cubicBezTo>
                  <a:pt x="1946335" y="283479"/>
                  <a:pt x="1943126" y="280433"/>
                  <a:pt x="1940754" y="276456"/>
                </a:cubicBezTo>
                <a:cubicBezTo>
                  <a:pt x="1938382" y="272480"/>
                  <a:pt x="1936719" y="267620"/>
                  <a:pt x="1935766" y="261876"/>
                </a:cubicBezTo>
                <a:cubicBezTo>
                  <a:pt x="1934812" y="256132"/>
                  <a:pt x="1934336" y="249632"/>
                  <a:pt x="1934336" y="242377"/>
                </a:cubicBezTo>
                <a:cubicBezTo>
                  <a:pt x="1934336" y="235215"/>
                  <a:pt x="1934929" y="228715"/>
                  <a:pt x="1936115" y="222878"/>
                </a:cubicBezTo>
                <a:cubicBezTo>
                  <a:pt x="1937301" y="217041"/>
                  <a:pt x="1939208" y="212077"/>
                  <a:pt x="1941835" y="207984"/>
                </a:cubicBezTo>
                <a:cubicBezTo>
                  <a:pt x="1944463" y="203891"/>
                  <a:pt x="1947881" y="200752"/>
                  <a:pt x="1952090" y="198566"/>
                </a:cubicBezTo>
                <a:cubicBezTo>
                  <a:pt x="1956299" y="196380"/>
                  <a:pt x="1961427" y="195287"/>
                  <a:pt x="1967473" y="195287"/>
                </a:cubicBezTo>
                <a:close/>
                <a:moveTo>
                  <a:pt x="1899961" y="195287"/>
                </a:moveTo>
                <a:cubicBezTo>
                  <a:pt x="1904147" y="195287"/>
                  <a:pt x="1907809" y="195775"/>
                  <a:pt x="1910949" y="196752"/>
                </a:cubicBezTo>
                <a:cubicBezTo>
                  <a:pt x="1914088" y="197729"/>
                  <a:pt x="1916786" y="199124"/>
                  <a:pt x="1919041" y="200938"/>
                </a:cubicBezTo>
                <a:cubicBezTo>
                  <a:pt x="1921297" y="202752"/>
                  <a:pt x="1923181" y="204949"/>
                  <a:pt x="1924692" y="207530"/>
                </a:cubicBezTo>
                <a:cubicBezTo>
                  <a:pt x="1926204" y="210112"/>
                  <a:pt x="1927390" y="212984"/>
                  <a:pt x="1928250" y="216146"/>
                </a:cubicBezTo>
                <a:cubicBezTo>
                  <a:pt x="1929110" y="219309"/>
                  <a:pt x="1929715" y="222727"/>
                  <a:pt x="1930064" y="226401"/>
                </a:cubicBezTo>
                <a:cubicBezTo>
                  <a:pt x="1930413" y="230076"/>
                  <a:pt x="1930587" y="233913"/>
                  <a:pt x="1930587" y="237912"/>
                </a:cubicBezTo>
                <a:cubicBezTo>
                  <a:pt x="1930587" y="241586"/>
                  <a:pt x="1930401" y="245389"/>
                  <a:pt x="1930029" y="249319"/>
                </a:cubicBezTo>
                <a:cubicBezTo>
                  <a:pt x="1929657" y="253249"/>
                  <a:pt x="1928948" y="257097"/>
                  <a:pt x="1927901" y="260864"/>
                </a:cubicBezTo>
                <a:cubicBezTo>
                  <a:pt x="1926855" y="264632"/>
                  <a:pt x="1925413" y="268213"/>
                  <a:pt x="1923576" y="271608"/>
                </a:cubicBezTo>
                <a:cubicBezTo>
                  <a:pt x="1921739" y="275003"/>
                  <a:pt x="1919367" y="277968"/>
                  <a:pt x="1916460" y="280503"/>
                </a:cubicBezTo>
                <a:cubicBezTo>
                  <a:pt x="1913553" y="283037"/>
                  <a:pt x="1910019" y="285049"/>
                  <a:pt x="1905856" y="286537"/>
                </a:cubicBezTo>
                <a:cubicBezTo>
                  <a:pt x="1901694" y="288025"/>
                  <a:pt x="1896775" y="288770"/>
                  <a:pt x="1891101" y="288770"/>
                </a:cubicBezTo>
                <a:cubicBezTo>
                  <a:pt x="1889101" y="288770"/>
                  <a:pt x="1887113" y="288630"/>
                  <a:pt x="1885136" y="288351"/>
                </a:cubicBezTo>
                <a:cubicBezTo>
                  <a:pt x="1883160" y="288072"/>
                  <a:pt x="1881358" y="287723"/>
                  <a:pt x="1879730" y="287305"/>
                </a:cubicBezTo>
                <a:cubicBezTo>
                  <a:pt x="1878102" y="286886"/>
                  <a:pt x="1876718" y="286444"/>
                  <a:pt x="1875579" y="285979"/>
                </a:cubicBezTo>
                <a:cubicBezTo>
                  <a:pt x="1874439" y="285514"/>
                  <a:pt x="1873614" y="285037"/>
                  <a:pt x="1873102" y="284549"/>
                </a:cubicBezTo>
                <a:cubicBezTo>
                  <a:pt x="1872591" y="284061"/>
                  <a:pt x="1872219" y="283351"/>
                  <a:pt x="1871986" y="282421"/>
                </a:cubicBezTo>
                <a:cubicBezTo>
                  <a:pt x="1871753" y="281491"/>
                  <a:pt x="1871637" y="280189"/>
                  <a:pt x="1871637" y="278514"/>
                </a:cubicBezTo>
                <a:cubicBezTo>
                  <a:pt x="1871637" y="276980"/>
                  <a:pt x="1871672" y="275747"/>
                  <a:pt x="1871742" y="274817"/>
                </a:cubicBezTo>
                <a:cubicBezTo>
                  <a:pt x="1871812" y="273887"/>
                  <a:pt x="1871951" y="273166"/>
                  <a:pt x="1872160" y="272654"/>
                </a:cubicBezTo>
                <a:cubicBezTo>
                  <a:pt x="1872370" y="272143"/>
                  <a:pt x="1872626" y="271806"/>
                  <a:pt x="1872928" y="271643"/>
                </a:cubicBezTo>
                <a:cubicBezTo>
                  <a:pt x="1873230" y="271480"/>
                  <a:pt x="1873591" y="271399"/>
                  <a:pt x="1874009" y="271399"/>
                </a:cubicBezTo>
                <a:cubicBezTo>
                  <a:pt x="1874567" y="271399"/>
                  <a:pt x="1875358" y="271561"/>
                  <a:pt x="1876381" y="271887"/>
                </a:cubicBezTo>
                <a:cubicBezTo>
                  <a:pt x="1877404" y="272212"/>
                  <a:pt x="1878648" y="272585"/>
                  <a:pt x="1880113" y="273003"/>
                </a:cubicBezTo>
                <a:cubicBezTo>
                  <a:pt x="1881578" y="273422"/>
                  <a:pt x="1883241" y="273794"/>
                  <a:pt x="1885102" y="274119"/>
                </a:cubicBezTo>
                <a:cubicBezTo>
                  <a:pt x="1886962" y="274445"/>
                  <a:pt x="1889031" y="274608"/>
                  <a:pt x="1891310" y="274608"/>
                </a:cubicBezTo>
                <a:cubicBezTo>
                  <a:pt x="1895217" y="274608"/>
                  <a:pt x="1898519" y="273910"/>
                  <a:pt x="1901217" y="272515"/>
                </a:cubicBezTo>
                <a:cubicBezTo>
                  <a:pt x="1903914" y="271120"/>
                  <a:pt x="1906100" y="269236"/>
                  <a:pt x="1907775" y="266864"/>
                </a:cubicBezTo>
                <a:cubicBezTo>
                  <a:pt x="1909449" y="264492"/>
                  <a:pt x="1910681" y="261748"/>
                  <a:pt x="1911472" y="258632"/>
                </a:cubicBezTo>
                <a:cubicBezTo>
                  <a:pt x="1912263" y="255516"/>
                  <a:pt x="1912704" y="252237"/>
                  <a:pt x="1912797" y="248795"/>
                </a:cubicBezTo>
                <a:cubicBezTo>
                  <a:pt x="1910658" y="250144"/>
                  <a:pt x="1908077" y="251318"/>
                  <a:pt x="1905054" y="252318"/>
                </a:cubicBezTo>
                <a:cubicBezTo>
                  <a:pt x="1902031" y="253318"/>
                  <a:pt x="1898566" y="253818"/>
                  <a:pt x="1894659" y="253818"/>
                </a:cubicBezTo>
                <a:cubicBezTo>
                  <a:pt x="1889869" y="253818"/>
                  <a:pt x="1885799" y="253190"/>
                  <a:pt x="1882451" y="251935"/>
                </a:cubicBezTo>
                <a:cubicBezTo>
                  <a:pt x="1879102" y="250679"/>
                  <a:pt x="1876381" y="248865"/>
                  <a:pt x="1874288" y="246493"/>
                </a:cubicBezTo>
                <a:cubicBezTo>
                  <a:pt x="1872195" y="244121"/>
                  <a:pt x="1870672" y="241238"/>
                  <a:pt x="1869719" y="237842"/>
                </a:cubicBezTo>
                <a:cubicBezTo>
                  <a:pt x="1868765" y="234447"/>
                  <a:pt x="1868289" y="230610"/>
                  <a:pt x="1868289" y="226332"/>
                </a:cubicBezTo>
                <a:cubicBezTo>
                  <a:pt x="1868289" y="221820"/>
                  <a:pt x="1868963" y="217669"/>
                  <a:pt x="1870312" y="213879"/>
                </a:cubicBezTo>
                <a:cubicBezTo>
                  <a:pt x="1871660" y="210088"/>
                  <a:pt x="1873660" y="206810"/>
                  <a:pt x="1876311" y="204042"/>
                </a:cubicBezTo>
                <a:cubicBezTo>
                  <a:pt x="1878962" y="201275"/>
                  <a:pt x="1882264" y="199124"/>
                  <a:pt x="1886218" y="197589"/>
                </a:cubicBezTo>
                <a:cubicBezTo>
                  <a:pt x="1890171" y="196054"/>
                  <a:pt x="1894752" y="195287"/>
                  <a:pt x="1899961" y="195287"/>
                </a:cubicBezTo>
                <a:close/>
                <a:moveTo>
                  <a:pt x="1795186" y="195287"/>
                </a:moveTo>
                <a:cubicBezTo>
                  <a:pt x="1799372" y="195287"/>
                  <a:pt x="1803034" y="195775"/>
                  <a:pt x="1806174" y="196752"/>
                </a:cubicBezTo>
                <a:cubicBezTo>
                  <a:pt x="1809313" y="197729"/>
                  <a:pt x="1812011" y="199124"/>
                  <a:pt x="1814266" y="200938"/>
                </a:cubicBezTo>
                <a:cubicBezTo>
                  <a:pt x="1816522" y="202752"/>
                  <a:pt x="1818406" y="204949"/>
                  <a:pt x="1819917" y="207530"/>
                </a:cubicBezTo>
                <a:cubicBezTo>
                  <a:pt x="1821429" y="210112"/>
                  <a:pt x="1822615" y="212984"/>
                  <a:pt x="1823475" y="216146"/>
                </a:cubicBezTo>
                <a:cubicBezTo>
                  <a:pt x="1824335" y="219309"/>
                  <a:pt x="1824940" y="222727"/>
                  <a:pt x="1825289" y="226401"/>
                </a:cubicBezTo>
                <a:cubicBezTo>
                  <a:pt x="1825638" y="230076"/>
                  <a:pt x="1825812" y="233913"/>
                  <a:pt x="1825812" y="237912"/>
                </a:cubicBezTo>
                <a:cubicBezTo>
                  <a:pt x="1825812" y="241586"/>
                  <a:pt x="1825626" y="245389"/>
                  <a:pt x="1825254" y="249319"/>
                </a:cubicBezTo>
                <a:cubicBezTo>
                  <a:pt x="1824882" y="253249"/>
                  <a:pt x="1824173" y="257097"/>
                  <a:pt x="1823126" y="260864"/>
                </a:cubicBezTo>
                <a:cubicBezTo>
                  <a:pt x="1822080" y="264632"/>
                  <a:pt x="1820638" y="268213"/>
                  <a:pt x="1818801" y="271608"/>
                </a:cubicBezTo>
                <a:cubicBezTo>
                  <a:pt x="1816964" y="275003"/>
                  <a:pt x="1814592" y="277968"/>
                  <a:pt x="1811685" y="280503"/>
                </a:cubicBezTo>
                <a:cubicBezTo>
                  <a:pt x="1808778" y="283037"/>
                  <a:pt x="1805244" y="285049"/>
                  <a:pt x="1801081" y="286537"/>
                </a:cubicBezTo>
                <a:cubicBezTo>
                  <a:pt x="1796919" y="288025"/>
                  <a:pt x="1792000" y="288770"/>
                  <a:pt x="1786326" y="288770"/>
                </a:cubicBezTo>
                <a:cubicBezTo>
                  <a:pt x="1784326" y="288770"/>
                  <a:pt x="1782338" y="288630"/>
                  <a:pt x="1780361" y="288351"/>
                </a:cubicBezTo>
                <a:cubicBezTo>
                  <a:pt x="1778385" y="288072"/>
                  <a:pt x="1776583" y="287723"/>
                  <a:pt x="1774955" y="287305"/>
                </a:cubicBezTo>
                <a:cubicBezTo>
                  <a:pt x="1773327" y="286886"/>
                  <a:pt x="1771943" y="286444"/>
                  <a:pt x="1770804" y="285979"/>
                </a:cubicBezTo>
                <a:cubicBezTo>
                  <a:pt x="1769664" y="285514"/>
                  <a:pt x="1768839" y="285037"/>
                  <a:pt x="1768327" y="284549"/>
                </a:cubicBezTo>
                <a:cubicBezTo>
                  <a:pt x="1767816" y="284061"/>
                  <a:pt x="1767444" y="283351"/>
                  <a:pt x="1767211" y="282421"/>
                </a:cubicBezTo>
                <a:cubicBezTo>
                  <a:pt x="1766978" y="281491"/>
                  <a:pt x="1766862" y="280189"/>
                  <a:pt x="1766862" y="278514"/>
                </a:cubicBezTo>
                <a:cubicBezTo>
                  <a:pt x="1766862" y="276980"/>
                  <a:pt x="1766897" y="275747"/>
                  <a:pt x="1766967" y="274817"/>
                </a:cubicBezTo>
                <a:cubicBezTo>
                  <a:pt x="1767037" y="273887"/>
                  <a:pt x="1767176" y="273166"/>
                  <a:pt x="1767385" y="272654"/>
                </a:cubicBezTo>
                <a:cubicBezTo>
                  <a:pt x="1767595" y="272143"/>
                  <a:pt x="1767851" y="271806"/>
                  <a:pt x="1768153" y="271643"/>
                </a:cubicBezTo>
                <a:cubicBezTo>
                  <a:pt x="1768455" y="271480"/>
                  <a:pt x="1768816" y="271399"/>
                  <a:pt x="1769234" y="271399"/>
                </a:cubicBezTo>
                <a:cubicBezTo>
                  <a:pt x="1769792" y="271399"/>
                  <a:pt x="1770583" y="271561"/>
                  <a:pt x="1771606" y="271887"/>
                </a:cubicBezTo>
                <a:cubicBezTo>
                  <a:pt x="1772629" y="272212"/>
                  <a:pt x="1773873" y="272585"/>
                  <a:pt x="1775338" y="273003"/>
                </a:cubicBezTo>
                <a:cubicBezTo>
                  <a:pt x="1776803" y="273422"/>
                  <a:pt x="1778466" y="273794"/>
                  <a:pt x="1780327" y="274119"/>
                </a:cubicBezTo>
                <a:cubicBezTo>
                  <a:pt x="1782187" y="274445"/>
                  <a:pt x="1784256" y="274608"/>
                  <a:pt x="1786535" y="274608"/>
                </a:cubicBezTo>
                <a:cubicBezTo>
                  <a:pt x="1790442" y="274608"/>
                  <a:pt x="1793744" y="273910"/>
                  <a:pt x="1796442" y="272515"/>
                </a:cubicBezTo>
                <a:cubicBezTo>
                  <a:pt x="1799139" y="271120"/>
                  <a:pt x="1801325" y="269236"/>
                  <a:pt x="1803000" y="266864"/>
                </a:cubicBezTo>
                <a:cubicBezTo>
                  <a:pt x="1804674" y="264492"/>
                  <a:pt x="1805906" y="261748"/>
                  <a:pt x="1806697" y="258632"/>
                </a:cubicBezTo>
                <a:cubicBezTo>
                  <a:pt x="1807488" y="255516"/>
                  <a:pt x="1807929" y="252237"/>
                  <a:pt x="1808022" y="248795"/>
                </a:cubicBezTo>
                <a:cubicBezTo>
                  <a:pt x="1805883" y="250144"/>
                  <a:pt x="1803302" y="251318"/>
                  <a:pt x="1800279" y="252318"/>
                </a:cubicBezTo>
                <a:cubicBezTo>
                  <a:pt x="1797256" y="253318"/>
                  <a:pt x="1793791" y="253818"/>
                  <a:pt x="1789884" y="253818"/>
                </a:cubicBezTo>
                <a:cubicBezTo>
                  <a:pt x="1785094" y="253818"/>
                  <a:pt x="1781024" y="253190"/>
                  <a:pt x="1777676" y="251935"/>
                </a:cubicBezTo>
                <a:cubicBezTo>
                  <a:pt x="1774327" y="250679"/>
                  <a:pt x="1771606" y="248865"/>
                  <a:pt x="1769513" y="246493"/>
                </a:cubicBezTo>
                <a:cubicBezTo>
                  <a:pt x="1767420" y="244121"/>
                  <a:pt x="1765897" y="241238"/>
                  <a:pt x="1764944" y="237842"/>
                </a:cubicBezTo>
                <a:cubicBezTo>
                  <a:pt x="1763990" y="234447"/>
                  <a:pt x="1763514" y="230610"/>
                  <a:pt x="1763514" y="226332"/>
                </a:cubicBezTo>
                <a:cubicBezTo>
                  <a:pt x="1763514" y="221820"/>
                  <a:pt x="1764188" y="217669"/>
                  <a:pt x="1765537" y="213879"/>
                </a:cubicBezTo>
                <a:cubicBezTo>
                  <a:pt x="1766885" y="210088"/>
                  <a:pt x="1768885" y="206810"/>
                  <a:pt x="1771536" y="204042"/>
                </a:cubicBezTo>
                <a:cubicBezTo>
                  <a:pt x="1774187" y="201275"/>
                  <a:pt x="1777489" y="199124"/>
                  <a:pt x="1781443" y="197589"/>
                </a:cubicBezTo>
                <a:cubicBezTo>
                  <a:pt x="1785396" y="196054"/>
                  <a:pt x="1789977" y="195287"/>
                  <a:pt x="1795186" y="195287"/>
                </a:cubicBezTo>
                <a:close/>
                <a:moveTo>
                  <a:pt x="1727325" y="195287"/>
                </a:moveTo>
                <a:cubicBezTo>
                  <a:pt x="1732022" y="195287"/>
                  <a:pt x="1736127" y="195880"/>
                  <a:pt x="1739638" y="197066"/>
                </a:cubicBezTo>
                <a:cubicBezTo>
                  <a:pt x="1743150" y="198252"/>
                  <a:pt x="1746068" y="199903"/>
                  <a:pt x="1748394" y="202019"/>
                </a:cubicBezTo>
                <a:cubicBezTo>
                  <a:pt x="1750719" y="204135"/>
                  <a:pt x="1752451" y="206647"/>
                  <a:pt x="1753591" y="209554"/>
                </a:cubicBezTo>
                <a:cubicBezTo>
                  <a:pt x="1754730" y="212460"/>
                  <a:pt x="1755300" y="215588"/>
                  <a:pt x="1755300" y="218937"/>
                </a:cubicBezTo>
                <a:cubicBezTo>
                  <a:pt x="1755300" y="221867"/>
                  <a:pt x="1755021" y="224750"/>
                  <a:pt x="1754463" y="227587"/>
                </a:cubicBezTo>
                <a:cubicBezTo>
                  <a:pt x="1753905" y="230424"/>
                  <a:pt x="1752742" y="233482"/>
                  <a:pt x="1750975" y="236761"/>
                </a:cubicBezTo>
                <a:cubicBezTo>
                  <a:pt x="1749207" y="240040"/>
                  <a:pt x="1746719" y="243668"/>
                  <a:pt x="1743510" y="247644"/>
                </a:cubicBezTo>
                <a:cubicBezTo>
                  <a:pt x="1740301" y="251621"/>
                  <a:pt x="1736045" y="256237"/>
                  <a:pt x="1730743" y="261492"/>
                </a:cubicBezTo>
                <a:lnTo>
                  <a:pt x="1720209" y="272306"/>
                </a:lnTo>
                <a:lnTo>
                  <a:pt x="1755788" y="272306"/>
                </a:lnTo>
                <a:cubicBezTo>
                  <a:pt x="1756254" y="272306"/>
                  <a:pt x="1756684" y="272445"/>
                  <a:pt x="1757079" y="272724"/>
                </a:cubicBezTo>
                <a:cubicBezTo>
                  <a:pt x="1757474" y="273003"/>
                  <a:pt x="1757812" y="273433"/>
                  <a:pt x="1758091" y="274015"/>
                </a:cubicBezTo>
                <a:cubicBezTo>
                  <a:pt x="1758370" y="274596"/>
                  <a:pt x="1758579" y="275363"/>
                  <a:pt x="1758719" y="276317"/>
                </a:cubicBezTo>
                <a:cubicBezTo>
                  <a:pt x="1758858" y="277270"/>
                  <a:pt x="1758928" y="278398"/>
                  <a:pt x="1758928" y="279700"/>
                </a:cubicBezTo>
                <a:cubicBezTo>
                  <a:pt x="1758928" y="281049"/>
                  <a:pt x="1758870" y="282200"/>
                  <a:pt x="1758753" y="283154"/>
                </a:cubicBezTo>
                <a:cubicBezTo>
                  <a:pt x="1758637" y="284107"/>
                  <a:pt x="1758463" y="284886"/>
                  <a:pt x="1758230" y="285491"/>
                </a:cubicBezTo>
                <a:cubicBezTo>
                  <a:pt x="1757998" y="286095"/>
                  <a:pt x="1757695" y="286526"/>
                  <a:pt x="1757323" y="286781"/>
                </a:cubicBezTo>
                <a:cubicBezTo>
                  <a:pt x="1756951" y="287037"/>
                  <a:pt x="1756533" y="287165"/>
                  <a:pt x="1756068" y="287165"/>
                </a:cubicBezTo>
                <a:lnTo>
                  <a:pt x="1704164" y="287165"/>
                </a:lnTo>
                <a:cubicBezTo>
                  <a:pt x="1703141" y="287165"/>
                  <a:pt x="1702257" y="287072"/>
                  <a:pt x="1701513" y="286886"/>
                </a:cubicBezTo>
                <a:cubicBezTo>
                  <a:pt x="1700769" y="286700"/>
                  <a:pt x="1700164" y="286340"/>
                  <a:pt x="1699699" y="285805"/>
                </a:cubicBezTo>
                <a:cubicBezTo>
                  <a:pt x="1699234" y="285270"/>
                  <a:pt x="1698897" y="284491"/>
                  <a:pt x="1698687" y="283468"/>
                </a:cubicBezTo>
                <a:cubicBezTo>
                  <a:pt x="1698478" y="282444"/>
                  <a:pt x="1698373" y="281119"/>
                  <a:pt x="1698373" y="279491"/>
                </a:cubicBezTo>
                <a:cubicBezTo>
                  <a:pt x="1698373" y="277956"/>
                  <a:pt x="1698443" y="276642"/>
                  <a:pt x="1698583" y="275549"/>
                </a:cubicBezTo>
                <a:cubicBezTo>
                  <a:pt x="1698722" y="274457"/>
                  <a:pt x="1698978" y="273480"/>
                  <a:pt x="1699350" y="272619"/>
                </a:cubicBezTo>
                <a:cubicBezTo>
                  <a:pt x="1699722" y="271759"/>
                  <a:pt x="1700199" y="270922"/>
                  <a:pt x="1700780" y="270108"/>
                </a:cubicBezTo>
                <a:cubicBezTo>
                  <a:pt x="1701362" y="269294"/>
                  <a:pt x="1702117" y="268399"/>
                  <a:pt x="1703047" y="267422"/>
                </a:cubicBezTo>
                <a:lnTo>
                  <a:pt x="1718674" y="250679"/>
                </a:lnTo>
                <a:cubicBezTo>
                  <a:pt x="1721791" y="247423"/>
                  <a:pt x="1724302" y="244458"/>
                  <a:pt x="1726209" y="241784"/>
                </a:cubicBezTo>
                <a:cubicBezTo>
                  <a:pt x="1728116" y="239110"/>
                  <a:pt x="1729604" y="236668"/>
                  <a:pt x="1730674" y="234459"/>
                </a:cubicBezTo>
                <a:cubicBezTo>
                  <a:pt x="1731743" y="232250"/>
                  <a:pt x="1732476" y="230215"/>
                  <a:pt x="1732871" y="228355"/>
                </a:cubicBezTo>
                <a:cubicBezTo>
                  <a:pt x="1733267" y="226494"/>
                  <a:pt x="1733464" y="224727"/>
                  <a:pt x="1733464" y="223053"/>
                </a:cubicBezTo>
                <a:cubicBezTo>
                  <a:pt x="1733464" y="221518"/>
                  <a:pt x="1733220" y="220065"/>
                  <a:pt x="1732732" y="218693"/>
                </a:cubicBezTo>
                <a:cubicBezTo>
                  <a:pt x="1732243" y="217320"/>
                  <a:pt x="1731523" y="216123"/>
                  <a:pt x="1730569" y="215100"/>
                </a:cubicBezTo>
                <a:cubicBezTo>
                  <a:pt x="1729616" y="214077"/>
                  <a:pt x="1728418" y="213274"/>
                  <a:pt x="1726976" y="212693"/>
                </a:cubicBezTo>
                <a:cubicBezTo>
                  <a:pt x="1725534" y="212112"/>
                  <a:pt x="1723837" y="211821"/>
                  <a:pt x="1721884" y="211821"/>
                </a:cubicBezTo>
                <a:cubicBezTo>
                  <a:pt x="1719140" y="211821"/>
                  <a:pt x="1716709" y="212170"/>
                  <a:pt x="1714593" y="212867"/>
                </a:cubicBezTo>
                <a:cubicBezTo>
                  <a:pt x="1712477" y="213565"/>
                  <a:pt x="1710617" y="214344"/>
                  <a:pt x="1709012" y="215204"/>
                </a:cubicBezTo>
                <a:cubicBezTo>
                  <a:pt x="1707408" y="216065"/>
                  <a:pt x="1706071" y="216855"/>
                  <a:pt x="1705001" y="217576"/>
                </a:cubicBezTo>
                <a:cubicBezTo>
                  <a:pt x="1703931" y="218297"/>
                  <a:pt x="1703094" y="218658"/>
                  <a:pt x="1702489" y="218658"/>
                </a:cubicBezTo>
                <a:cubicBezTo>
                  <a:pt x="1702071" y="218658"/>
                  <a:pt x="1701710" y="218518"/>
                  <a:pt x="1701408" y="218239"/>
                </a:cubicBezTo>
                <a:cubicBezTo>
                  <a:pt x="1701106" y="217960"/>
                  <a:pt x="1700862" y="217495"/>
                  <a:pt x="1700676" y="216844"/>
                </a:cubicBezTo>
                <a:cubicBezTo>
                  <a:pt x="1700490" y="216193"/>
                  <a:pt x="1700338" y="215321"/>
                  <a:pt x="1700222" y="214228"/>
                </a:cubicBezTo>
                <a:cubicBezTo>
                  <a:pt x="1700106" y="213135"/>
                  <a:pt x="1700048" y="211798"/>
                  <a:pt x="1700048" y="210216"/>
                </a:cubicBezTo>
                <a:cubicBezTo>
                  <a:pt x="1700048" y="209147"/>
                  <a:pt x="1700083" y="208251"/>
                  <a:pt x="1700152" y="207530"/>
                </a:cubicBezTo>
                <a:cubicBezTo>
                  <a:pt x="1700222" y="206810"/>
                  <a:pt x="1700327" y="206182"/>
                  <a:pt x="1700466" y="205647"/>
                </a:cubicBezTo>
                <a:cubicBezTo>
                  <a:pt x="1700606" y="205112"/>
                  <a:pt x="1700792" y="204647"/>
                  <a:pt x="1701024" y="204252"/>
                </a:cubicBezTo>
                <a:cubicBezTo>
                  <a:pt x="1701257" y="203856"/>
                  <a:pt x="1701664" y="203379"/>
                  <a:pt x="1702245" y="202821"/>
                </a:cubicBezTo>
                <a:cubicBezTo>
                  <a:pt x="1702827" y="202263"/>
                  <a:pt x="1703896" y="201554"/>
                  <a:pt x="1705454" y="200694"/>
                </a:cubicBezTo>
                <a:cubicBezTo>
                  <a:pt x="1707012" y="199833"/>
                  <a:pt x="1708931" y="198996"/>
                  <a:pt x="1711210" y="198182"/>
                </a:cubicBezTo>
                <a:cubicBezTo>
                  <a:pt x="1713489" y="197368"/>
                  <a:pt x="1716000" y="196682"/>
                  <a:pt x="1718744" y="196124"/>
                </a:cubicBezTo>
                <a:cubicBezTo>
                  <a:pt x="1721488" y="195566"/>
                  <a:pt x="1724349" y="195287"/>
                  <a:pt x="1727325" y="195287"/>
                </a:cubicBezTo>
                <a:close/>
                <a:moveTo>
                  <a:pt x="1555805" y="195287"/>
                </a:moveTo>
                <a:cubicBezTo>
                  <a:pt x="1560177" y="195287"/>
                  <a:pt x="1564049" y="195799"/>
                  <a:pt x="1567421" y="196822"/>
                </a:cubicBezTo>
                <a:cubicBezTo>
                  <a:pt x="1570793" y="197845"/>
                  <a:pt x="1573630" y="199322"/>
                  <a:pt x="1575932" y="201252"/>
                </a:cubicBezTo>
                <a:cubicBezTo>
                  <a:pt x="1578234" y="203182"/>
                  <a:pt x="1579978" y="205554"/>
                  <a:pt x="1581164" y="208368"/>
                </a:cubicBezTo>
                <a:cubicBezTo>
                  <a:pt x="1582350" y="211181"/>
                  <a:pt x="1582943" y="214356"/>
                  <a:pt x="1582943" y="217890"/>
                </a:cubicBezTo>
                <a:cubicBezTo>
                  <a:pt x="1582943" y="220634"/>
                  <a:pt x="1582594" y="223192"/>
                  <a:pt x="1581897" y="225564"/>
                </a:cubicBezTo>
                <a:cubicBezTo>
                  <a:pt x="1581199" y="227936"/>
                  <a:pt x="1580176" y="230052"/>
                  <a:pt x="1578827" y="231913"/>
                </a:cubicBezTo>
                <a:cubicBezTo>
                  <a:pt x="1577478" y="233773"/>
                  <a:pt x="1575793" y="235354"/>
                  <a:pt x="1573769" y="236657"/>
                </a:cubicBezTo>
                <a:cubicBezTo>
                  <a:pt x="1571746" y="237959"/>
                  <a:pt x="1569409" y="238935"/>
                  <a:pt x="1566758" y="239587"/>
                </a:cubicBezTo>
                <a:lnTo>
                  <a:pt x="1566758" y="239796"/>
                </a:lnTo>
                <a:cubicBezTo>
                  <a:pt x="1569921" y="240168"/>
                  <a:pt x="1572758" y="240970"/>
                  <a:pt x="1575269" y="242203"/>
                </a:cubicBezTo>
                <a:cubicBezTo>
                  <a:pt x="1577781" y="243435"/>
                  <a:pt x="1579909" y="244982"/>
                  <a:pt x="1581653" y="246842"/>
                </a:cubicBezTo>
                <a:cubicBezTo>
                  <a:pt x="1583397" y="248702"/>
                  <a:pt x="1584734" y="250807"/>
                  <a:pt x="1585664" y="253156"/>
                </a:cubicBezTo>
                <a:cubicBezTo>
                  <a:pt x="1586594" y="255504"/>
                  <a:pt x="1587059" y="258027"/>
                  <a:pt x="1587059" y="260725"/>
                </a:cubicBezTo>
                <a:cubicBezTo>
                  <a:pt x="1587059" y="265236"/>
                  <a:pt x="1586199" y="269236"/>
                  <a:pt x="1584478" y="272724"/>
                </a:cubicBezTo>
                <a:cubicBezTo>
                  <a:pt x="1582757" y="276212"/>
                  <a:pt x="1580362" y="279142"/>
                  <a:pt x="1577292" y="281514"/>
                </a:cubicBezTo>
                <a:cubicBezTo>
                  <a:pt x="1574223" y="283886"/>
                  <a:pt x="1570549" y="285688"/>
                  <a:pt x="1566270" y="286921"/>
                </a:cubicBezTo>
                <a:cubicBezTo>
                  <a:pt x="1561991" y="288153"/>
                  <a:pt x="1557317" y="288770"/>
                  <a:pt x="1552247" y="288770"/>
                </a:cubicBezTo>
                <a:cubicBezTo>
                  <a:pt x="1549178" y="288770"/>
                  <a:pt x="1546294" y="288549"/>
                  <a:pt x="1543597" y="288107"/>
                </a:cubicBezTo>
                <a:cubicBezTo>
                  <a:pt x="1540899" y="287665"/>
                  <a:pt x="1538516" y="287119"/>
                  <a:pt x="1536446" y="286467"/>
                </a:cubicBezTo>
                <a:cubicBezTo>
                  <a:pt x="1534376" y="285816"/>
                  <a:pt x="1532667" y="285142"/>
                  <a:pt x="1531318" y="284444"/>
                </a:cubicBezTo>
                <a:cubicBezTo>
                  <a:pt x="1529970" y="283747"/>
                  <a:pt x="1529086" y="283212"/>
                  <a:pt x="1528667" y="282840"/>
                </a:cubicBezTo>
                <a:cubicBezTo>
                  <a:pt x="1528249" y="282468"/>
                  <a:pt x="1527935" y="282049"/>
                  <a:pt x="1527726" y="281584"/>
                </a:cubicBezTo>
                <a:cubicBezTo>
                  <a:pt x="1527516" y="281119"/>
                  <a:pt x="1527330" y="280572"/>
                  <a:pt x="1527168" y="279945"/>
                </a:cubicBezTo>
                <a:cubicBezTo>
                  <a:pt x="1527005" y="279317"/>
                  <a:pt x="1526888" y="278526"/>
                  <a:pt x="1526819" y="277573"/>
                </a:cubicBezTo>
                <a:cubicBezTo>
                  <a:pt x="1526749" y="276619"/>
                  <a:pt x="1526714" y="275468"/>
                  <a:pt x="1526714" y="274119"/>
                </a:cubicBezTo>
                <a:cubicBezTo>
                  <a:pt x="1526714" y="271887"/>
                  <a:pt x="1526900" y="270341"/>
                  <a:pt x="1527272" y="269480"/>
                </a:cubicBezTo>
                <a:cubicBezTo>
                  <a:pt x="1527644" y="268620"/>
                  <a:pt x="1528202" y="268189"/>
                  <a:pt x="1528947" y="268189"/>
                </a:cubicBezTo>
                <a:cubicBezTo>
                  <a:pt x="1529412" y="268189"/>
                  <a:pt x="1530214" y="268503"/>
                  <a:pt x="1531353" y="269131"/>
                </a:cubicBezTo>
                <a:cubicBezTo>
                  <a:pt x="1532493" y="269759"/>
                  <a:pt x="1533946" y="270434"/>
                  <a:pt x="1535714" y="271154"/>
                </a:cubicBezTo>
                <a:cubicBezTo>
                  <a:pt x="1537481" y="271875"/>
                  <a:pt x="1539551" y="272550"/>
                  <a:pt x="1541923" y="273178"/>
                </a:cubicBezTo>
                <a:cubicBezTo>
                  <a:pt x="1544294" y="273805"/>
                  <a:pt x="1546992" y="274119"/>
                  <a:pt x="1550015" y="274119"/>
                </a:cubicBezTo>
                <a:cubicBezTo>
                  <a:pt x="1552573" y="274119"/>
                  <a:pt x="1554829" y="273817"/>
                  <a:pt x="1556782" y="273212"/>
                </a:cubicBezTo>
                <a:cubicBezTo>
                  <a:pt x="1558735" y="272608"/>
                  <a:pt x="1560398" y="271759"/>
                  <a:pt x="1561770" y="270666"/>
                </a:cubicBezTo>
                <a:cubicBezTo>
                  <a:pt x="1563142" y="269573"/>
                  <a:pt x="1564165" y="268248"/>
                  <a:pt x="1564840" y="266690"/>
                </a:cubicBezTo>
                <a:cubicBezTo>
                  <a:pt x="1565514" y="265132"/>
                  <a:pt x="1565851" y="263399"/>
                  <a:pt x="1565851" y="261492"/>
                </a:cubicBezTo>
                <a:cubicBezTo>
                  <a:pt x="1565851" y="259399"/>
                  <a:pt x="1565444" y="257516"/>
                  <a:pt x="1564630" y="255841"/>
                </a:cubicBezTo>
                <a:cubicBezTo>
                  <a:pt x="1563816" y="254167"/>
                  <a:pt x="1562607" y="252737"/>
                  <a:pt x="1561003" y="251551"/>
                </a:cubicBezTo>
                <a:cubicBezTo>
                  <a:pt x="1559398" y="250365"/>
                  <a:pt x="1557375" y="249446"/>
                  <a:pt x="1554933" y="248795"/>
                </a:cubicBezTo>
                <a:cubicBezTo>
                  <a:pt x="1552492" y="248144"/>
                  <a:pt x="1549620" y="247819"/>
                  <a:pt x="1546318" y="247819"/>
                </a:cubicBezTo>
                <a:lnTo>
                  <a:pt x="1538504" y="247819"/>
                </a:lnTo>
                <a:cubicBezTo>
                  <a:pt x="1537899" y="247819"/>
                  <a:pt x="1537388" y="247737"/>
                  <a:pt x="1536969" y="247574"/>
                </a:cubicBezTo>
                <a:cubicBezTo>
                  <a:pt x="1536551" y="247412"/>
                  <a:pt x="1536202" y="247074"/>
                  <a:pt x="1535923" y="246563"/>
                </a:cubicBezTo>
                <a:cubicBezTo>
                  <a:pt x="1535644" y="246051"/>
                  <a:pt x="1535446" y="245342"/>
                  <a:pt x="1535330" y="244435"/>
                </a:cubicBezTo>
                <a:cubicBezTo>
                  <a:pt x="1535214" y="243528"/>
                  <a:pt x="1535155" y="242354"/>
                  <a:pt x="1535155" y="240912"/>
                </a:cubicBezTo>
                <a:cubicBezTo>
                  <a:pt x="1535155" y="239563"/>
                  <a:pt x="1535214" y="238459"/>
                  <a:pt x="1535330" y="237598"/>
                </a:cubicBezTo>
                <a:cubicBezTo>
                  <a:pt x="1535446" y="236738"/>
                  <a:pt x="1535632" y="236075"/>
                  <a:pt x="1535888" y="235610"/>
                </a:cubicBezTo>
                <a:cubicBezTo>
                  <a:pt x="1536144" y="235145"/>
                  <a:pt x="1536469" y="234819"/>
                  <a:pt x="1536865" y="234633"/>
                </a:cubicBezTo>
                <a:cubicBezTo>
                  <a:pt x="1537260" y="234447"/>
                  <a:pt x="1537737" y="234354"/>
                  <a:pt x="1538295" y="234354"/>
                </a:cubicBezTo>
                <a:lnTo>
                  <a:pt x="1546178" y="234354"/>
                </a:lnTo>
                <a:cubicBezTo>
                  <a:pt x="1548876" y="234354"/>
                  <a:pt x="1551271" y="234040"/>
                  <a:pt x="1553364" y="233413"/>
                </a:cubicBezTo>
                <a:cubicBezTo>
                  <a:pt x="1555457" y="232785"/>
                  <a:pt x="1557212" y="231889"/>
                  <a:pt x="1558631" y="230727"/>
                </a:cubicBezTo>
                <a:cubicBezTo>
                  <a:pt x="1560049" y="229564"/>
                  <a:pt x="1561131" y="228157"/>
                  <a:pt x="1561875" y="226506"/>
                </a:cubicBezTo>
                <a:cubicBezTo>
                  <a:pt x="1562619" y="224855"/>
                  <a:pt x="1562991" y="223029"/>
                  <a:pt x="1562991" y="221030"/>
                </a:cubicBezTo>
                <a:cubicBezTo>
                  <a:pt x="1562991" y="219495"/>
                  <a:pt x="1562735" y="218041"/>
                  <a:pt x="1562224" y="216669"/>
                </a:cubicBezTo>
                <a:cubicBezTo>
                  <a:pt x="1561712" y="215297"/>
                  <a:pt x="1560956" y="214111"/>
                  <a:pt x="1559956" y="213111"/>
                </a:cubicBezTo>
                <a:cubicBezTo>
                  <a:pt x="1558956" y="212112"/>
                  <a:pt x="1557666" y="211321"/>
                  <a:pt x="1556084" y="210740"/>
                </a:cubicBezTo>
                <a:cubicBezTo>
                  <a:pt x="1554503" y="210158"/>
                  <a:pt x="1552643" y="209867"/>
                  <a:pt x="1550503" y="209867"/>
                </a:cubicBezTo>
                <a:cubicBezTo>
                  <a:pt x="1548085" y="209867"/>
                  <a:pt x="1545806" y="210228"/>
                  <a:pt x="1543667" y="210949"/>
                </a:cubicBezTo>
                <a:cubicBezTo>
                  <a:pt x="1541527" y="211670"/>
                  <a:pt x="1539609" y="212460"/>
                  <a:pt x="1537911" y="213321"/>
                </a:cubicBezTo>
                <a:cubicBezTo>
                  <a:pt x="1536214" y="214181"/>
                  <a:pt x="1534772" y="214983"/>
                  <a:pt x="1533586" y="215728"/>
                </a:cubicBezTo>
                <a:cubicBezTo>
                  <a:pt x="1532400" y="216472"/>
                  <a:pt x="1531528" y="216844"/>
                  <a:pt x="1530970" y="216844"/>
                </a:cubicBezTo>
                <a:cubicBezTo>
                  <a:pt x="1530598" y="216844"/>
                  <a:pt x="1530272" y="216762"/>
                  <a:pt x="1529993" y="216600"/>
                </a:cubicBezTo>
                <a:cubicBezTo>
                  <a:pt x="1529714" y="216437"/>
                  <a:pt x="1529481" y="216123"/>
                  <a:pt x="1529295" y="215658"/>
                </a:cubicBezTo>
                <a:cubicBezTo>
                  <a:pt x="1529109" y="215193"/>
                  <a:pt x="1528970" y="214518"/>
                  <a:pt x="1528877" y="213635"/>
                </a:cubicBezTo>
                <a:cubicBezTo>
                  <a:pt x="1528784" y="212751"/>
                  <a:pt x="1528737" y="211612"/>
                  <a:pt x="1528737" y="210216"/>
                </a:cubicBezTo>
                <a:cubicBezTo>
                  <a:pt x="1528737" y="209054"/>
                  <a:pt x="1528761" y="208088"/>
                  <a:pt x="1528807" y="207321"/>
                </a:cubicBezTo>
                <a:cubicBezTo>
                  <a:pt x="1528854" y="206554"/>
                  <a:pt x="1528947" y="205914"/>
                  <a:pt x="1529086" y="205403"/>
                </a:cubicBezTo>
                <a:cubicBezTo>
                  <a:pt x="1529226" y="204891"/>
                  <a:pt x="1529400" y="204449"/>
                  <a:pt x="1529609" y="204077"/>
                </a:cubicBezTo>
                <a:cubicBezTo>
                  <a:pt x="1529819" y="203705"/>
                  <a:pt x="1530156" y="203298"/>
                  <a:pt x="1530621" y="202856"/>
                </a:cubicBezTo>
                <a:cubicBezTo>
                  <a:pt x="1531086" y="202414"/>
                  <a:pt x="1532039" y="201752"/>
                  <a:pt x="1533481" y="200868"/>
                </a:cubicBezTo>
                <a:cubicBezTo>
                  <a:pt x="1534923" y="199984"/>
                  <a:pt x="1536737" y="199124"/>
                  <a:pt x="1538923" y="198287"/>
                </a:cubicBezTo>
                <a:cubicBezTo>
                  <a:pt x="1541109" y="197450"/>
                  <a:pt x="1543632" y="196740"/>
                  <a:pt x="1546492" y="196159"/>
                </a:cubicBezTo>
                <a:cubicBezTo>
                  <a:pt x="1549352" y="195578"/>
                  <a:pt x="1552457" y="195287"/>
                  <a:pt x="1555805" y="195287"/>
                </a:cubicBezTo>
                <a:close/>
                <a:moveTo>
                  <a:pt x="34463" y="180777"/>
                </a:moveTo>
                <a:cubicBezTo>
                  <a:pt x="35905" y="180777"/>
                  <a:pt x="37102" y="180847"/>
                  <a:pt x="38056" y="180987"/>
                </a:cubicBezTo>
                <a:cubicBezTo>
                  <a:pt x="39009" y="181126"/>
                  <a:pt x="39741" y="181324"/>
                  <a:pt x="40253" y="181579"/>
                </a:cubicBezTo>
                <a:cubicBezTo>
                  <a:pt x="40765" y="181835"/>
                  <a:pt x="41090" y="182172"/>
                  <a:pt x="41230" y="182591"/>
                </a:cubicBezTo>
                <a:cubicBezTo>
                  <a:pt x="41369" y="183010"/>
                  <a:pt x="41439" y="183475"/>
                  <a:pt x="41439" y="183986"/>
                </a:cubicBezTo>
                <a:lnTo>
                  <a:pt x="40044" y="197172"/>
                </a:lnTo>
                <a:cubicBezTo>
                  <a:pt x="41346" y="197358"/>
                  <a:pt x="42718" y="197613"/>
                  <a:pt x="44160" y="197939"/>
                </a:cubicBezTo>
                <a:cubicBezTo>
                  <a:pt x="45602" y="198265"/>
                  <a:pt x="46950" y="198648"/>
                  <a:pt x="48206" y="199090"/>
                </a:cubicBezTo>
                <a:cubicBezTo>
                  <a:pt x="49462" y="199532"/>
                  <a:pt x="50601" y="199997"/>
                  <a:pt x="51624" y="200485"/>
                </a:cubicBezTo>
                <a:cubicBezTo>
                  <a:pt x="52648" y="200974"/>
                  <a:pt x="53357" y="201415"/>
                  <a:pt x="53752" y="201811"/>
                </a:cubicBezTo>
                <a:cubicBezTo>
                  <a:pt x="54148" y="202206"/>
                  <a:pt x="54450" y="202601"/>
                  <a:pt x="54659" y="202997"/>
                </a:cubicBezTo>
                <a:cubicBezTo>
                  <a:pt x="54868" y="203392"/>
                  <a:pt x="55031" y="203880"/>
                  <a:pt x="55148" y="204462"/>
                </a:cubicBezTo>
                <a:cubicBezTo>
                  <a:pt x="55264" y="205043"/>
                  <a:pt x="55345" y="205741"/>
                  <a:pt x="55392" y="206555"/>
                </a:cubicBezTo>
                <a:cubicBezTo>
                  <a:pt x="55438" y="207369"/>
                  <a:pt x="55461" y="208310"/>
                  <a:pt x="55461" y="209380"/>
                </a:cubicBezTo>
                <a:cubicBezTo>
                  <a:pt x="55461" y="210822"/>
                  <a:pt x="55427" y="212008"/>
                  <a:pt x="55357" y="212938"/>
                </a:cubicBezTo>
                <a:cubicBezTo>
                  <a:pt x="55287" y="213868"/>
                  <a:pt x="55159" y="214577"/>
                  <a:pt x="54973" y="215066"/>
                </a:cubicBezTo>
                <a:cubicBezTo>
                  <a:pt x="54787" y="215554"/>
                  <a:pt x="54578" y="215880"/>
                  <a:pt x="54345" y="216043"/>
                </a:cubicBezTo>
                <a:cubicBezTo>
                  <a:pt x="54113" y="216205"/>
                  <a:pt x="53834" y="216287"/>
                  <a:pt x="53508" y="216287"/>
                </a:cubicBezTo>
                <a:cubicBezTo>
                  <a:pt x="52903" y="216287"/>
                  <a:pt x="52020" y="215984"/>
                  <a:pt x="50857" y="215380"/>
                </a:cubicBezTo>
                <a:cubicBezTo>
                  <a:pt x="49694" y="214775"/>
                  <a:pt x="48264" y="214124"/>
                  <a:pt x="46567" y="213426"/>
                </a:cubicBezTo>
                <a:cubicBezTo>
                  <a:pt x="44869" y="212729"/>
                  <a:pt x="42916" y="212078"/>
                  <a:pt x="40707" y="211473"/>
                </a:cubicBezTo>
                <a:cubicBezTo>
                  <a:pt x="38497" y="210868"/>
                  <a:pt x="36067" y="210566"/>
                  <a:pt x="33416" y="210566"/>
                </a:cubicBezTo>
                <a:cubicBezTo>
                  <a:pt x="30998" y="210566"/>
                  <a:pt x="28928" y="210799"/>
                  <a:pt x="27207" y="211264"/>
                </a:cubicBezTo>
                <a:cubicBezTo>
                  <a:pt x="25487" y="211729"/>
                  <a:pt x="24091" y="212380"/>
                  <a:pt x="23022" y="213217"/>
                </a:cubicBezTo>
                <a:cubicBezTo>
                  <a:pt x="21952" y="214054"/>
                  <a:pt x="21161" y="215054"/>
                  <a:pt x="20650" y="216217"/>
                </a:cubicBezTo>
                <a:cubicBezTo>
                  <a:pt x="20138" y="217380"/>
                  <a:pt x="19882" y="218659"/>
                  <a:pt x="19882" y="220054"/>
                </a:cubicBezTo>
                <a:cubicBezTo>
                  <a:pt x="19882" y="222240"/>
                  <a:pt x="20464" y="224077"/>
                  <a:pt x="21626" y="225565"/>
                </a:cubicBezTo>
                <a:cubicBezTo>
                  <a:pt x="22789" y="227053"/>
                  <a:pt x="24335" y="228332"/>
                  <a:pt x="26266" y="229402"/>
                </a:cubicBezTo>
                <a:cubicBezTo>
                  <a:pt x="28196" y="230472"/>
                  <a:pt x="30382" y="231449"/>
                  <a:pt x="32823" y="232332"/>
                </a:cubicBezTo>
                <a:cubicBezTo>
                  <a:pt x="35265" y="233216"/>
                  <a:pt x="37753" y="234146"/>
                  <a:pt x="40288" y="235123"/>
                </a:cubicBezTo>
                <a:cubicBezTo>
                  <a:pt x="42823" y="236099"/>
                  <a:pt x="45311" y="237227"/>
                  <a:pt x="47753" y="238506"/>
                </a:cubicBezTo>
                <a:cubicBezTo>
                  <a:pt x="50194" y="239785"/>
                  <a:pt x="52369" y="241367"/>
                  <a:pt x="54275" y="243250"/>
                </a:cubicBezTo>
                <a:cubicBezTo>
                  <a:pt x="56182" y="245134"/>
                  <a:pt x="57717" y="247413"/>
                  <a:pt x="58880" y="250087"/>
                </a:cubicBezTo>
                <a:cubicBezTo>
                  <a:pt x="60043" y="252761"/>
                  <a:pt x="60624" y="255982"/>
                  <a:pt x="60624" y="259749"/>
                </a:cubicBezTo>
                <a:cubicBezTo>
                  <a:pt x="60624" y="263749"/>
                  <a:pt x="59915" y="267353"/>
                  <a:pt x="58496" y="270562"/>
                </a:cubicBezTo>
                <a:cubicBezTo>
                  <a:pt x="57078" y="273772"/>
                  <a:pt x="55066" y="276539"/>
                  <a:pt x="52462" y="278864"/>
                </a:cubicBezTo>
                <a:cubicBezTo>
                  <a:pt x="49857" y="281190"/>
                  <a:pt x="46718" y="283050"/>
                  <a:pt x="43044" y="284445"/>
                </a:cubicBezTo>
                <a:cubicBezTo>
                  <a:pt x="39369" y="285841"/>
                  <a:pt x="35300" y="286724"/>
                  <a:pt x="30835" y="287096"/>
                </a:cubicBezTo>
                <a:lnTo>
                  <a:pt x="29370" y="302026"/>
                </a:lnTo>
                <a:cubicBezTo>
                  <a:pt x="29324" y="302398"/>
                  <a:pt x="29219" y="302723"/>
                  <a:pt x="29056" y="303002"/>
                </a:cubicBezTo>
                <a:cubicBezTo>
                  <a:pt x="28893" y="303281"/>
                  <a:pt x="28591" y="303514"/>
                  <a:pt x="28149" y="303700"/>
                </a:cubicBezTo>
                <a:cubicBezTo>
                  <a:pt x="27707" y="303886"/>
                  <a:pt x="27103" y="304037"/>
                  <a:pt x="26335" y="304153"/>
                </a:cubicBezTo>
                <a:cubicBezTo>
                  <a:pt x="25568" y="304270"/>
                  <a:pt x="24603" y="304328"/>
                  <a:pt x="23440" y="304328"/>
                </a:cubicBezTo>
                <a:cubicBezTo>
                  <a:pt x="21952" y="304328"/>
                  <a:pt x="20754" y="304258"/>
                  <a:pt x="19847" y="304119"/>
                </a:cubicBezTo>
                <a:cubicBezTo>
                  <a:pt x="18940" y="303979"/>
                  <a:pt x="18231" y="303781"/>
                  <a:pt x="17720" y="303526"/>
                </a:cubicBezTo>
                <a:cubicBezTo>
                  <a:pt x="17208" y="303270"/>
                  <a:pt x="16871" y="302933"/>
                  <a:pt x="16708" y="302514"/>
                </a:cubicBezTo>
                <a:cubicBezTo>
                  <a:pt x="16545" y="302095"/>
                  <a:pt x="16510" y="301630"/>
                  <a:pt x="16603" y="301119"/>
                </a:cubicBezTo>
                <a:lnTo>
                  <a:pt x="18068" y="286957"/>
                </a:lnTo>
                <a:cubicBezTo>
                  <a:pt x="16069" y="286678"/>
                  <a:pt x="14185" y="286317"/>
                  <a:pt x="12418" y="285875"/>
                </a:cubicBezTo>
                <a:cubicBezTo>
                  <a:pt x="10650" y="285434"/>
                  <a:pt x="9046" y="284945"/>
                  <a:pt x="7604" y="284410"/>
                </a:cubicBezTo>
                <a:cubicBezTo>
                  <a:pt x="6162" y="283876"/>
                  <a:pt x="4918" y="283329"/>
                  <a:pt x="3872" y="282771"/>
                </a:cubicBezTo>
                <a:cubicBezTo>
                  <a:pt x="2825" y="282213"/>
                  <a:pt x="2034" y="281666"/>
                  <a:pt x="1500" y="281132"/>
                </a:cubicBezTo>
                <a:cubicBezTo>
                  <a:pt x="965" y="280597"/>
                  <a:pt x="581" y="279806"/>
                  <a:pt x="349" y="278760"/>
                </a:cubicBezTo>
                <a:cubicBezTo>
                  <a:pt x="116" y="277713"/>
                  <a:pt x="0" y="276167"/>
                  <a:pt x="0" y="274120"/>
                </a:cubicBezTo>
                <a:cubicBezTo>
                  <a:pt x="0" y="272539"/>
                  <a:pt x="46" y="271237"/>
                  <a:pt x="139" y="270214"/>
                </a:cubicBezTo>
                <a:cubicBezTo>
                  <a:pt x="232" y="269190"/>
                  <a:pt x="395" y="268400"/>
                  <a:pt x="628" y="267842"/>
                </a:cubicBezTo>
                <a:cubicBezTo>
                  <a:pt x="860" y="267284"/>
                  <a:pt x="1151" y="266900"/>
                  <a:pt x="1500" y="266691"/>
                </a:cubicBezTo>
                <a:cubicBezTo>
                  <a:pt x="1848" y="266481"/>
                  <a:pt x="2255" y="266377"/>
                  <a:pt x="2720" y="266377"/>
                </a:cubicBezTo>
                <a:cubicBezTo>
                  <a:pt x="3325" y="266377"/>
                  <a:pt x="4209" y="266725"/>
                  <a:pt x="5371" y="267423"/>
                </a:cubicBezTo>
                <a:cubicBezTo>
                  <a:pt x="6534" y="268121"/>
                  <a:pt x="8022" y="268888"/>
                  <a:pt x="9836" y="269725"/>
                </a:cubicBezTo>
                <a:cubicBezTo>
                  <a:pt x="11650" y="270562"/>
                  <a:pt x="13848" y="271330"/>
                  <a:pt x="16429" y="272027"/>
                </a:cubicBezTo>
                <a:cubicBezTo>
                  <a:pt x="19010" y="272725"/>
                  <a:pt x="22045" y="273074"/>
                  <a:pt x="25533" y="273074"/>
                </a:cubicBezTo>
                <a:cubicBezTo>
                  <a:pt x="30975" y="273074"/>
                  <a:pt x="35021" y="272062"/>
                  <a:pt x="37672" y="270039"/>
                </a:cubicBezTo>
                <a:cubicBezTo>
                  <a:pt x="40323" y="268016"/>
                  <a:pt x="41648" y="265330"/>
                  <a:pt x="41648" y="261982"/>
                </a:cubicBezTo>
                <a:cubicBezTo>
                  <a:pt x="41648" y="259749"/>
                  <a:pt x="41079" y="257912"/>
                  <a:pt x="39939" y="256470"/>
                </a:cubicBezTo>
                <a:cubicBezTo>
                  <a:pt x="38800" y="255028"/>
                  <a:pt x="37277" y="253761"/>
                  <a:pt x="35370" y="252668"/>
                </a:cubicBezTo>
                <a:cubicBezTo>
                  <a:pt x="33463" y="251575"/>
                  <a:pt x="31312" y="250599"/>
                  <a:pt x="28917" y="249738"/>
                </a:cubicBezTo>
                <a:cubicBezTo>
                  <a:pt x="26521" y="248878"/>
                  <a:pt x="24068" y="247959"/>
                  <a:pt x="21557" y="246982"/>
                </a:cubicBezTo>
                <a:cubicBezTo>
                  <a:pt x="19045" y="246006"/>
                  <a:pt x="16592" y="244866"/>
                  <a:pt x="14197" y="243564"/>
                </a:cubicBezTo>
                <a:cubicBezTo>
                  <a:pt x="11801" y="242262"/>
                  <a:pt x="9650" y="240657"/>
                  <a:pt x="7743" y="238750"/>
                </a:cubicBezTo>
                <a:cubicBezTo>
                  <a:pt x="5837" y="236844"/>
                  <a:pt x="4313" y="234530"/>
                  <a:pt x="3174" y="231809"/>
                </a:cubicBezTo>
                <a:cubicBezTo>
                  <a:pt x="2034" y="229088"/>
                  <a:pt x="1465" y="225798"/>
                  <a:pt x="1465" y="221937"/>
                </a:cubicBezTo>
                <a:cubicBezTo>
                  <a:pt x="1465" y="218449"/>
                  <a:pt x="2046" y="215275"/>
                  <a:pt x="3209" y="212415"/>
                </a:cubicBezTo>
                <a:cubicBezTo>
                  <a:pt x="4372" y="209555"/>
                  <a:pt x="6046" y="207055"/>
                  <a:pt x="8232" y="204915"/>
                </a:cubicBezTo>
                <a:cubicBezTo>
                  <a:pt x="10418" y="202776"/>
                  <a:pt x="13104" y="201043"/>
                  <a:pt x="16289" y="199718"/>
                </a:cubicBezTo>
                <a:cubicBezTo>
                  <a:pt x="19475" y="198392"/>
                  <a:pt x="23091" y="197497"/>
                  <a:pt x="27138" y="197032"/>
                </a:cubicBezTo>
                <a:lnTo>
                  <a:pt x="28533" y="183010"/>
                </a:lnTo>
                <a:cubicBezTo>
                  <a:pt x="28579" y="182638"/>
                  <a:pt x="28684" y="182324"/>
                  <a:pt x="28847" y="182068"/>
                </a:cubicBezTo>
                <a:cubicBezTo>
                  <a:pt x="29010" y="181812"/>
                  <a:pt x="29312" y="181579"/>
                  <a:pt x="29754" y="181370"/>
                </a:cubicBezTo>
                <a:cubicBezTo>
                  <a:pt x="30196" y="181161"/>
                  <a:pt x="30789" y="181010"/>
                  <a:pt x="31533" y="180917"/>
                </a:cubicBezTo>
                <a:cubicBezTo>
                  <a:pt x="32277" y="180824"/>
                  <a:pt x="33254" y="180777"/>
                  <a:pt x="34463" y="180777"/>
                </a:cubicBezTo>
                <a:close/>
                <a:moveTo>
                  <a:pt x="1399043" y="180776"/>
                </a:moveTo>
                <a:cubicBezTo>
                  <a:pt x="1400485" y="180776"/>
                  <a:pt x="1401682" y="180846"/>
                  <a:pt x="1402636" y="180986"/>
                </a:cubicBezTo>
                <a:cubicBezTo>
                  <a:pt x="1403589" y="181125"/>
                  <a:pt x="1404322" y="181323"/>
                  <a:pt x="1404833" y="181578"/>
                </a:cubicBezTo>
                <a:cubicBezTo>
                  <a:pt x="1405345" y="181834"/>
                  <a:pt x="1405670" y="182171"/>
                  <a:pt x="1405810" y="182590"/>
                </a:cubicBezTo>
                <a:cubicBezTo>
                  <a:pt x="1405949" y="183009"/>
                  <a:pt x="1406019" y="183474"/>
                  <a:pt x="1406019" y="183985"/>
                </a:cubicBezTo>
                <a:lnTo>
                  <a:pt x="1404624" y="197171"/>
                </a:lnTo>
                <a:cubicBezTo>
                  <a:pt x="1405926" y="197357"/>
                  <a:pt x="1407298" y="197612"/>
                  <a:pt x="1408740" y="197938"/>
                </a:cubicBezTo>
                <a:cubicBezTo>
                  <a:pt x="1410182" y="198264"/>
                  <a:pt x="1411530" y="198647"/>
                  <a:pt x="1412786" y="199089"/>
                </a:cubicBezTo>
                <a:cubicBezTo>
                  <a:pt x="1414042" y="199531"/>
                  <a:pt x="1415181" y="199996"/>
                  <a:pt x="1416205" y="200484"/>
                </a:cubicBezTo>
                <a:cubicBezTo>
                  <a:pt x="1417228" y="200973"/>
                  <a:pt x="1417937" y="201414"/>
                  <a:pt x="1418332" y="201810"/>
                </a:cubicBezTo>
                <a:cubicBezTo>
                  <a:pt x="1418728" y="202205"/>
                  <a:pt x="1419030" y="202600"/>
                  <a:pt x="1419239" y="202996"/>
                </a:cubicBezTo>
                <a:cubicBezTo>
                  <a:pt x="1419449" y="203391"/>
                  <a:pt x="1419611" y="203879"/>
                  <a:pt x="1419728" y="204461"/>
                </a:cubicBezTo>
                <a:cubicBezTo>
                  <a:pt x="1419844" y="205042"/>
                  <a:pt x="1419925" y="205740"/>
                  <a:pt x="1419972" y="206554"/>
                </a:cubicBezTo>
                <a:cubicBezTo>
                  <a:pt x="1420018" y="207368"/>
                  <a:pt x="1420042" y="208309"/>
                  <a:pt x="1420042" y="209379"/>
                </a:cubicBezTo>
                <a:cubicBezTo>
                  <a:pt x="1420042" y="210821"/>
                  <a:pt x="1420007" y="212007"/>
                  <a:pt x="1419937" y="212937"/>
                </a:cubicBezTo>
                <a:cubicBezTo>
                  <a:pt x="1419867" y="213867"/>
                  <a:pt x="1419739" y="214576"/>
                  <a:pt x="1419553" y="215065"/>
                </a:cubicBezTo>
                <a:cubicBezTo>
                  <a:pt x="1419367" y="215553"/>
                  <a:pt x="1419158" y="215879"/>
                  <a:pt x="1418925" y="216042"/>
                </a:cubicBezTo>
                <a:cubicBezTo>
                  <a:pt x="1418693" y="216204"/>
                  <a:pt x="1418414" y="216286"/>
                  <a:pt x="1418088" y="216286"/>
                </a:cubicBezTo>
                <a:cubicBezTo>
                  <a:pt x="1417484" y="216286"/>
                  <a:pt x="1416600" y="215983"/>
                  <a:pt x="1415437" y="215379"/>
                </a:cubicBezTo>
                <a:cubicBezTo>
                  <a:pt x="1414274" y="214774"/>
                  <a:pt x="1412844" y="214123"/>
                  <a:pt x="1411147" y="213425"/>
                </a:cubicBezTo>
                <a:cubicBezTo>
                  <a:pt x="1409449" y="212728"/>
                  <a:pt x="1407496" y="212077"/>
                  <a:pt x="1405287" y="211472"/>
                </a:cubicBezTo>
                <a:cubicBezTo>
                  <a:pt x="1403077" y="210867"/>
                  <a:pt x="1400647" y="210565"/>
                  <a:pt x="1397996" y="210565"/>
                </a:cubicBezTo>
                <a:cubicBezTo>
                  <a:pt x="1395578" y="210565"/>
                  <a:pt x="1393508" y="210798"/>
                  <a:pt x="1391787" y="211263"/>
                </a:cubicBezTo>
                <a:cubicBezTo>
                  <a:pt x="1390067" y="211728"/>
                  <a:pt x="1388671" y="212379"/>
                  <a:pt x="1387602" y="213216"/>
                </a:cubicBezTo>
                <a:cubicBezTo>
                  <a:pt x="1386532" y="214053"/>
                  <a:pt x="1385741" y="215053"/>
                  <a:pt x="1385230" y="216216"/>
                </a:cubicBezTo>
                <a:cubicBezTo>
                  <a:pt x="1384718" y="217379"/>
                  <a:pt x="1384462" y="218658"/>
                  <a:pt x="1384462" y="220053"/>
                </a:cubicBezTo>
                <a:cubicBezTo>
                  <a:pt x="1384462" y="222239"/>
                  <a:pt x="1385044" y="224076"/>
                  <a:pt x="1386206" y="225564"/>
                </a:cubicBezTo>
                <a:cubicBezTo>
                  <a:pt x="1387369" y="227052"/>
                  <a:pt x="1388916" y="228331"/>
                  <a:pt x="1390846" y="229401"/>
                </a:cubicBezTo>
                <a:cubicBezTo>
                  <a:pt x="1392776" y="230471"/>
                  <a:pt x="1394962" y="231448"/>
                  <a:pt x="1397403" y="232331"/>
                </a:cubicBezTo>
                <a:cubicBezTo>
                  <a:pt x="1399845" y="233215"/>
                  <a:pt x="1402333" y="234145"/>
                  <a:pt x="1404868" y="235122"/>
                </a:cubicBezTo>
                <a:cubicBezTo>
                  <a:pt x="1407403" y="236098"/>
                  <a:pt x="1409891" y="237226"/>
                  <a:pt x="1412333" y="238505"/>
                </a:cubicBezTo>
                <a:cubicBezTo>
                  <a:pt x="1414774" y="239784"/>
                  <a:pt x="1416949" y="241366"/>
                  <a:pt x="1418856" y="243249"/>
                </a:cubicBezTo>
                <a:cubicBezTo>
                  <a:pt x="1420762" y="245133"/>
                  <a:pt x="1422297" y="247412"/>
                  <a:pt x="1423460" y="250086"/>
                </a:cubicBezTo>
                <a:cubicBezTo>
                  <a:pt x="1424623" y="252760"/>
                  <a:pt x="1425204" y="255981"/>
                  <a:pt x="1425204" y="259748"/>
                </a:cubicBezTo>
                <a:cubicBezTo>
                  <a:pt x="1425204" y="263748"/>
                  <a:pt x="1424495" y="267352"/>
                  <a:pt x="1423076" y="270561"/>
                </a:cubicBezTo>
                <a:cubicBezTo>
                  <a:pt x="1421658" y="273771"/>
                  <a:pt x="1419646" y="276538"/>
                  <a:pt x="1417042" y="278863"/>
                </a:cubicBezTo>
                <a:cubicBezTo>
                  <a:pt x="1414437" y="281189"/>
                  <a:pt x="1411298" y="283049"/>
                  <a:pt x="1407624" y="284444"/>
                </a:cubicBezTo>
                <a:cubicBezTo>
                  <a:pt x="1403950" y="285840"/>
                  <a:pt x="1399880" y="286723"/>
                  <a:pt x="1395415" y="287095"/>
                </a:cubicBezTo>
                <a:lnTo>
                  <a:pt x="1393950" y="302025"/>
                </a:lnTo>
                <a:cubicBezTo>
                  <a:pt x="1393904" y="302397"/>
                  <a:pt x="1393799" y="302722"/>
                  <a:pt x="1393636" y="303001"/>
                </a:cubicBezTo>
                <a:cubicBezTo>
                  <a:pt x="1393473" y="303280"/>
                  <a:pt x="1393171" y="303513"/>
                  <a:pt x="1392729" y="303699"/>
                </a:cubicBezTo>
                <a:cubicBezTo>
                  <a:pt x="1392287" y="303885"/>
                  <a:pt x="1391683" y="304036"/>
                  <a:pt x="1390915" y="304152"/>
                </a:cubicBezTo>
                <a:cubicBezTo>
                  <a:pt x="1390148" y="304269"/>
                  <a:pt x="1389183" y="304327"/>
                  <a:pt x="1388020" y="304327"/>
                </a:cubicBezTo>
                <a:cubicBezTo>
                  <a:pt x="1386532" y="304327"/>
                  <a:pt x="1385334" y="304257"/>
                  <a:pt x="1384427" y="304118"/>
                </a:cubicBezTo>
                <a:cubicBezTo>
                  <a:pt x="1383521" y="303978"/>
                  <a:pt x="1382811" y="303780"/>
                  <a:pt x="1382300" y="303525"/>
                </a:cubicBezTo>
                <a:cubicBezTo>
                  <a:pt x="1381788" y="303269"/>
                  <a:pt x="1381451" y="302932"/>
                  <a:pt x="1381288" y="302513"/>
                </a:cubicBezTo>
                <a:cubicBezTo>
                  <a:pt x="1381125" y="302094"/>
                  <a:pt x="1381090" y="301629"/>
                  <a:pt x="1381183" y="301118"/>
                </a:cubicBezTo>
                <a:lnTo>
                  <a:pt x="1382648" y="286956"/>
                </a:lnTo>
                <a:cubicBezTo>
                  <a:pt x="1380649" y="286677"/>
                  <a:pt x="1378765" y="286316"/>
                  <a:pt x="1376998" y="285874"/>
                </a:cubicBezTo>
                <a:cubicBezTo>
                  <a:pt x="1375230" y="285433"/>
                  <a:pt x="1373626" y="284944"/>
                  <a:pt x="1372184" y="284409"/>
                </a:cubicBezTo>
                <a:cubicBezTo>
                  <a:pt x="1370742" y="283875"/>
                  <a:pt x="1369498" y="283328"/>
                  <a:pt x="1368452" y="282770"/>
                </a:cubicBezTo>
                <a:cubicBezTo>
                  <a:pt x="1367405" y="282212"/>
                  <a:pt x="1366615" y="281665"/>
                  <a:pt x="1366080" y="281131"/>
                </a:cubicBezTo>
                <a:cubicBezTo>
                  <a:pt x="1365545" y="280596"/>
                  <a:pt x="1365161" y="279805"/>
                  <a:pt x="1364929" y="278759"/>
                </a:cubicBezTo>
                <a:cubicBezTo>
                  <a:pt x="1364696" y="277712"/>
                  <a:pt x="1364580" y="276166"/>
                  <a:pt x="1364580" y="274119"/>
                </a:cubicBezTo>
                <a:cubicBezTo>
                  <a:pt x="1364580" y="272538"/>
                  <a:pt x="1364626" y="271236"/>
                  <a:pt x="1364719" y="270213"/>
                </a:cubicBezTo>
                <a:cubicBezTo>
                  <a:pt x="1364812" y="269189"/>
                  <a:pt x="1364975" y="268399"/>
                  <a:pt x="1365208" y="267841"/>
                </a:cubicBezTo>
                <a:cubicBezTo>
                  <a:pt x="1365440" y="267283"/>
                  <a:pt x="1365731" y="266899"/>
                  <a:pt x="1366080" y="266690"/>
                </a:cubicBezTo>
                <a:cubicBezTo>
                  <a:pt x="1366429" y="266480"/>
                  <a:pt x="1366836" y="266376"/>
                  <a:pt x="1367301" y="266376"/>
                </a:cubicBezTo>
                <a:cubicBezTo>
                  <a:pt x="1367905" y="266376"/>
                  <a:pt x="1368789" y="266724"/>
                  <a:pt x="1369952" y="267422"/>
                </a:cubicBezTo>
                <a:cubicBezTo>
                  <a:pt x="1371114" y="268120"/>
                  <a:pt x="1372603" y="268887"/>
                  <a:pt x="1374416" y="269724"/>
                </a:cubicBezTo>
                <a:cubicBezTo>
                  <a:pt x="1376230" y="270561"/>
                  <a:pt x="1378428" y="271329"/>
                  <a:pt x="1381009" y="272026"/>
                </a:cubicBezTo>
                <a:cubicBezTo>
                  <a:pt x="1383590" y="272724"/>
                  <a:pt x="1386625" y="273073"/>
                  <a:pt x="1390113" y="273073"/>
                </a:cubicBezTo>
                <a:cubicBezTo>
                  <a:pt x="1395555" y="273073"/>
                  <a:pt x="1399601" y="272061"/>
                  <a:pt x="1402252" y="270038"/>
                </a:cubicBezTo>
                <a:cubicBezTo>
                  <a:pt x="1404903" y="268015"/>
                  <a:pt x="1406228" y="265329"/>
                  <a:pt x="1406228" y="261981"/>
                </a:cubicBezTo>
                <a:cubicBezTo>
                  <a:pt x="1406228" y="259748"/>
                  <a:pt x="1405659" y="257911"/>
                  <a:pt x="1404519" y="256469"/>
                </a:cubicBezTo>
                <a:cubicBezTo>
                  <a:pt x="1403380" y="255027"/>
                  <a:pt x="1401857" y="253760"/>
                  <a:pt x="1399950" y="252667"/>
                </a:cubicBezTo>
                <a:cubicBezTo>
                  <a:pt x="1398043" y="251574"/>
                  <a:pt x="1395892" y="250598"/>
                  <a:pt x="1393497" y="249737"/>
                </a:cubicBezTo>
                <a:cubicBezTo>
                  <a:pt x="1391101" y="248877"/>
                  <a:pt x="1388648" y="247958"/>
                  <a:pt x="1386137" y="246981"/>
                </a:cubicBezTo>
                <a:cubicBezTo>
                  <a:pt x="1383625" y="246005"/>
                  <a:pt x="1381172" y="244865"/>
                  <a:pt x="1378777" y="243563"/>
                </a:cubicBezTo>
                <a:cubicBezTo>
                  <a:pt x="1376381" y="242261"/>
                  <a:pt x="1374230" y="240656"/>
                  <a:pt x="1372324" y="238749"/>
                </a:cubicBezTo>
                <a:cubicBezTo>
                  <a:pt x="1370417" y="236843"/>
                  <a:pt x="1368894" y="234529"/>
                  <a:pt x="1367754" y="231808"/>
                </a:cubicBezTo>
                <a:cubicBezTo>
                  <a:pt x="1366615" y="229087"/>
                  <a:pt x="1366045" y="225797"/>
                  <a:pt x="1366045" y="221936"/>
                </a:cubicBezTo>
                <a:cubicBezTo>
                  <a:pt x="1366045" y="218448"/>
                  <a:pt x="1366626" y="215274"/>
                  <a:pt x="1367789" y="212414"/>
                </a:cubicBezTo>
                <a:cubicBezTo>
                  <a:pt x="1368952" y="209554"/>
                  <a:pt x="1370626" y="207054"/>
                  <a:pt x="1372812" y="204914"/>
                </a:cubicBezTo>
                <a:cubicBezTo>
                  <a:pt x="1374998" y="202775"/>
                  <a:pt x="1377684" y="201042"/>
                  <a:pt x="1380870" y="199717"/>
                </a:cubicBezTo>
                <a:cubicBezTo>
                  <a:pt x="1384055" y="198391"/>
                  <a:pt x="1387671" y="197496"/>
                  <a:pt x="1391718" y="197031"/>
                </a:cubicBezTo>
                <a:lnTo>
                  <a:pt x="1393113" y="183009"/>
                </a:lnTo>
                <a:cubicBezTo>
                  <a:pt x="1393159" y="182637"/>
                  <a:pt x="1393264" y="182323"/>
                  <a:pt x="1393427" y="182067"/>
                </a:cubicBezTo>
                <a:cubicBezTo>
                  <a:pt x="1393590" y="181811"/>
                  <a:pt x="1393892" y="181578"/>
                  <a:pt x="1394334" y="181369"/>
                </a:cubicBezTo>
                <a:cubicBezTo>
                  <a:pt x="1394776" y="181160"/>
                  <a:pt x="1395369" y="181009"/>
                  <a:pt x="1396113" y="180916"/>
                </a:cubicBezTo>
                <a:cubicBezTo>
                  <a:pt x="1396857" y="180823"/>
                  <a:pt x="1397834" y="180776"/>
                  <a:pt x="1399043" y="180776"/>
                </a:cubicBezTo>
                <a:close/>
                <a:moveTo>
                  <a:pt x="240708" y="68856"/>
                </a:moveTo>
                <a:cubicBezTo>
                  <a:pt x="237871" y="68856"/>
                  <a:pt x="235452" y="69065"/>
                  <a:pt x="233452" y="69484"/>
                </a:cubicBezTo>
                <a:cubicBezTo>
                  <a:pt x="231452" y="69902"/>
                  <a:pt x="229824" y="70530"/>
                  <a:pt x="228569" y="71367"/>
                </a:cubicBezTo>
                <a:cubicBezTo>
                  <a:pt x="227313" y="72204"/>
                  <a:pt x="226394" y="73216"/>
                  <a:pt x="225813" y="74402"/>
                </a:cubicBezTo>
                <a:cubicBezTo>
                  <a:pt x="225232" y="75588"/>
                  <a:pt x="224941" y="76948"/>
                  <a:pt x="224941" y="78483"/>
                </a:cubicBezTo>
                <a:cubicBezTo>
                  <a:pt x="224941" y="81088"/>
                  <a:pt x="225767" y="83134"/>
                  <a:pt x="227418" y="84622"/>
                </a:cubicBezTo>
                <a:cubicBezTo>
                  <a:pt x="229069" y="86110"/>
                  <a:pt x="231359" y="86855"/>
                  <a:pt x="234289" y="86855"/>
                </a:cubicBezTo>
                <a:cubicBezTo>
                  <a:pt x="236754" y="86855"/>
                  <a:pt x="239022" y="86227"/>
                  <a:pt x="241091" y="84971"/>
                </a:cubicBezTo>
                <a:cubicBezTo>
                  <a:pt x="243161" y="83715"/>
                  <a:pt x="245265" y="81878"/>
                  <a:pt x="247405" y="79460"/>
                </a:cubicBezTo>
                <a:lnTo>
                  <a:pt x="247405" y="68856"/>
                </a:lnTo>
                <a:close/>
                <a:moveTo>
                  <a:pt x="1740268" y="42974"/>
                </a:moveTo>
                <a:cubicBezTo>
                  <a:pt x="1737664" y="42974"/>
                  <a:pt x="1735385" y="43450"/>
                  <a:pt x="1733432" y="44404"/>
                </a:cubicBezTo>
                <a:cubicBezTo>
                  <a:pt x="1731478" y="45357"/>
                  <a:pt x="1729874" y="46753"/>
                  <a:pt x="1728618" y="48590"/>
                </a:cubicBezTo>
                <a:cubicBezTo>
                  <a:pt x="1727362" y="50427"/>
                  <a:pt x="1726421" y="52636"/>
                  <a:pt x="1725793" y="55217"/>
                </a:cubicBezTo>
                <a:cubicBezTo>
                  <a:pt x="1725165" y="57798"/>
                  <a:pt x="1724851" y="60740"/>
                  <a:pt x="1724851" y="64042"/>
                </a:cubicBezTo>
                <a:cubicBezTo>
                  <a:pt x="1724851" y="67112"/>
                  <a:pt x="1725107" y="69937"/>
                  <a:pt x="1725618" y="72518"/>
                </a:cubicBezTo>
                <a:cubicBezTo>
                  <a:pt x="1726130" y="75100"/>
                  <a:pt x="1726955" y="77344"/>
                  <a:pt x="1728095" y="79251"/>
                </a:cubicBezTo>
                <a:cubicBezTo>
                  <a:pt x="1729234" y="81157"/>
                  <a:pt x="1730781" y="82634"/>
                  <a:pt x="1732734" y="83681"/>
                </a:cubicBezTo>
                <a:cubicBezTo>
                  <a:pt x="1734687" y="84727"/>
                  <a:pt x="1737106" y="85250"/>
                  <a:pt x="1739989" y="85250"/>
                </a:cubicBezTo>
                <a:cubicBezTo>
                  <a:pt x="1742640" y="85250"/>
                  <a:pt x="1744943" y="84774"/>
                  <a:pt x="1746896" y="83820"/>
                </a:cubicBezTo>
                <a:cubicBezTo>
                  <a:pt x="1748849" y="82867"/>
                  <a:pt x="1750454" y="81483"/>
                  <a:pt x="1751710" y="79669"/>
                </a:cubicBezTo>
                <a:cubicBezTo>
                  <a:pt x="1752965" y="77855"/>
                  <a:pt x="1753896" y="75658"/>
                  <a:pt x="1754500" y="73077"/>
                </a:cubicBezTo>
                <a:cubicBezTo>
                  <a:pt x="1755105" y="70495"/>
                  <a:pt x="1755407" y="67554"/>
                  <a:pt x="1755407" y="64252"/>
                </a:cubicBezTo>
                <a:cubicBezTo>
                  <a:pt x="1755407" y="61182"/>
                  <a:pt x="1755163" y="58357"/>
                  <a:pt x="1754675" y="55775"/>
                </a:cubicBezTo>
                <a:cubicBezTo>
                  <a:pt x="1754186" y="53194"/>
                  <a:pt x="1753361" y="50950"/>
                  <a:pt x="1752198" y="49043"/>
                </a:cubicBezTo>
                <a:cubicBezTo>
                  <a:pt x="1751035" y="47136"/>
                  <a:pt x="1749489" y="45648"/>
                  <a:pt x="1747559" y="44578"/>
                </a:cubicBezTo>
                <a:cubicBezTo>
                  <a:pt x="1745629" y="43509"/>
                  <a:pt x="1743199" y="42974"/>
                  <a:pt x="1740268" y="42974"/>
                </a:cubicBezTo>
                <a:close/>
                <a:moveTo>
                  <a:pt x="344087" y="41509"/>
                </a:moveTo>
                <a:cubicBezTo>
                  <a:pt x="341855" y="41509"/>
                  <a:pt x="339913" y="41927"/>
                  <a:pt x="338262" y="42764"/>
                </a:cubicBezTo>
                <a:cubicBezTo>
                  <a:pt x="336611" y="43601"/>
                  <a:pt x="335239" y="44729"/>
                  <a:pt x="334146" y="46148"/>
                </a:cubicBezTo>
                <a:cubicBezTo>
                  <a:pt x="333053" y="47566"/>
                  <a:pt x="332216" y="49241"/>
                  <a:pt x="331635" y="51171"/>
                </a:cubicBezTo>
                <a:cubicBezTo>
                  <a:pt x="331053" y="53101"/>
                  <a:pt x="330716" y="55159"/>
                  <a:pt x="330623" y="57345"/>
                </a:cubicBezTo>
                <a:lnTo>
                  <a:pt x="356854" y="57345"/>
                </a:lnTo>
                <a:cubicBezTo>
                  <a:pt x="356993" y="52415"/>
                  <a:pt x="356005" y="48543"/>
                  <a:pt x="353889" y="45729"/>
                </a:cubicBezTo>
                <a:cubicBezTo>
                  <a:pt x="351773" y="42915"/>
                  <a:pt x="348506" y="41509"/>
                  <a:pt x="344087" y="41509"/>
                </a:cubicBezTo>
                <a:close/>
                <a:moveTo>
                  <a:pt x="1843165" y="30277"/>
                </a:moveTo>
                <a:cubicBezTo>
                  <a:pt x="1844885" y="30277"/>
                  <a:pt x="1846304" y="30347"/>
                  <a:pt x="1847420" y="30486"/>
                </a:cubicBezTo>
                <a:cubicBezTo>
                  <a:pt x="1848536" y="30626"/>
                  <a:pt x="1849432" y="30823"/>
                  <a:pt x="1850106" y="31079"/>
                </a:cubicBezTo>
                <a:cubicBezTo>
                  <a:pt x="1850780" y="31335"/>
                  <a:pt x="1851257" y="31637"/>
                  <a:pt x="1851536" y="31986"/>
                </a:cubicBezTo>
                <a:cubicBezTo>
                  <a:pt x="1851815" y="32335"/>
                  <a:pt x="1851955" y="32742"/>
                  <a:pt x="1851955" y="33207"/>
                </a:cubicBezTo>
                <a:lnTo>
                  <a:pt x="1851955" y="95296"/>
                </a:lnTo>
                <a:cubicBezTo>
                  <a:pt x="1851955" y="95761"/>
                  <a:pt x="1851815" y="96168"/>
                  <a:pt x="1851536" y="96517"/>
                </a:cubicBezTo>
                <a:cubicBezTo>
                  <a:pt x="1851257" y="96866"/>
                  <a:pt x="1850780" y="97156"/>
                  <a:pt x="1850106" y="97389"/>
                </a:cubicBezTo>
                <a:cubicBezTo>
                  <a:pt x="1849432" y="97622"/>
                  <a:pt x="1848536" y="97796"/>
                  <a:pt x="1847420" y="97912"/>
                </a:cubicBezTo>
                <a:cubicBezTo>
                  <a:pt x="1846304" y="98029"/>
                  <a:pt x="1844885" y="98087"/>
                  <a:pt x="1843165" y="98087"/>
                </a:cubicBezTo>
                <a:cubicBezTo>
                  <a:pt x="1841444" y="98087"/>
                  <a:pt x="1840025" y="98029"/>
                  <a:pt x="1838909" y="97912"/>
                </a:cubicBezTo>
                <a:cubicBezTo>
                  <a:pt x="1837793" y="97796"/>
                  <a:pt x="1836897" y="97622"/>
                  <a:pt x="1836223" y="97389"/>
                </a:cubicBezTo>
                <a:cubicBezTo>
                  <a:pt x="1835549" y="97156"/>
                  <a:pt x="1835072" y="96866"/>
                  <a:pt x="1834793" y="96517"/>
                </a:cubicBezTo>
                <a:cubicBezTo>
                  <a:pt x="1834514" y="96168"/>
                  <a:pt x="1834374" y="95761"/>
                  <a:pt x="1834374" y="95296"/>
                </a:cubicBezTo>
                <a:lnTo>
                  <a:pt x="1834374" y="33207"/>
                </a:lnTo>
                <a:cubicBezTo>
                  <a:pt x="1834374" y="32742"/>
                  <a:pt x="1834514" y="32335"/>
                  <a:pt x="1834793" y="31986"/>
                </a:cubicBezTo>
                <a:cubicBezTo>
                  <a:pt x="1835072" y="31637"/>
                  <a:pt x="1835549" y="31335"/>
                  <a:pt x="1836223" y="31079"/>
                </a:cubicBezTo>
                <a:cubicBezTo>
                  <a:pt x="1836897" y="30823"/>
                  <a:pt x="1837793" y="30626"/>
                  <a:pt x="1838909" y="30486"/>
                </a:cubicBezTo>
                <a:cubicBezTo>
                  <a:pt x="1840025" y="30347"/>
                  <a:pt x="1841444" y="30277"/>
                  <a:pt x="1843165" y="30277"/>
                </a:cubicBezTo>
                <a:close/>
                <a:moveTo>
                  <a:pt x="414567" y="29091"/>
                </a:moveTo>
                <a:cubicBezTo>
                  <a:pt x="416520" y="29091"/>
                  <a:pt x="418415" y="29230"/>
                  <a:pt x="420252" y="29509"/>
                </a:cubicBezTo>
                <a:cubicBezTo>
                  <a:pt x="422090" y="29788"/>
                  <a:pt x="423752" y="30137"/>
                  <a:pt x="425240" y="30556"/>
                </a:cubicBezTo>
                <a:cubicBezTo>
                  <a:pt x="426729" y="30974"/>
                  <a:pt x="427985" y="31428"/>
                  <a:pt x="429008" y="31916"/>
                </a:cubicBezTo>
                <a:cubicBezTo>
                  <a:pt x="430031" y="32404"/>
                  <a:pt x="430763" y="32823"/>
                  <a:pt x="431205" y="33172"/>
                </a:cubicBezTo>
                <a:cubicBezTo>
                  <a:pt x="431647" y="33521"/>
                  <a:pt x="431961" y="33870"/>
                  <a:pt x="432147" y="34218"/>
                </a:cubicBezTo>
                <a:cubicBezTo>
                  <a:pt x="432333" y="34567"/>
                  <a:pt x="432473" y="34986"/>
                  <a:pt x="432566" y="35474"/>
                </a:cubicBezTo>
                <a:cubicBezTo>
                  <a:pt x="432659" y="35962"/>
                  <a:pt x="432740" y="36567"/>
                  <a:pt x="432810" y="37288"/>
                </a:cubicBezTo>
                <a:cubicBezTo>
                  <a:pt x="432880" y="38009"/>
                  <a:pt x="432914" y="38904"/>
                  <a:pt x="432914" y="39974"/>
                </a:cubicBezTo>
                <a:cubicBezTo>
                  <a:pt x="432914" y="41230"/>
                  <a:pt x="432880" y="42253"/>
                  <a:pt x="432810" y="43043"/>
                </a:cubicBezTo>
                <a:cubicBezTo>
                  <a:pt x="432740" y="43834"/>
                  <a:pt x="432624" y="44462"/>
                  <a:pt x="432461" y="44927"/>
                </a:cubicBezTo>
                <a:cubicBezTo>
                  <a:pt x="432298" y="45392"/>
                  <a:pt x="432077" y="45706"/>
                  <a:pt x="431798" y="45869"/>
                </a:cubicBezTo>
                <a:cubicBezTo>
                  <a:pt x="431519" y="46032"/>
                  <a:pt x="431194" y="46113"/>
                  <a:pt x="430822" y="46113"/>
                </a:cubicBezTo>
                <a:cubicBezTo>
                  <a:pt x="430403" y="46113"/>
                  <a:pt x="429752" y="45869"/>
                  <a:pt x="428868" y="45380"/>
                </a:cubicBezTo>
                <a:cubicBezTo>
                  <a:pt x="427985" y="44892"/>
                  <a:pt x="426880" y="44369"/>
                  <a:pt x="425554" y="43811"/>
                </a:cubicBezTo>
                <a:cubicBezTo>
                  <a:pt x="424229" y="43253"/>
                  <a:pt x="422694" y="42729"/>
                  <a:pt x="420950" y="42241"/>
                </a:cubicBezTo>
                <a:cubicBezTo>
                  <a:pt x="419206" y="41753"/>
                  <a:pt x="417218" y="41509"/>
                  <a:pt x="414985" y="41509"/>
                </a:cubicBezTo>
                <a:cubicBezTo>
                  <a:pt x="413404" y="41509"/>
                  <a:pt x="412032" y="41671"/>
                  <a:pt x="410869" y="41997"/>
                </a:cubicBezTo>
                <a:cubicBezTo>
                  <a:pt x="409707" y="42322"/>
                  <a:pt x="408753" y="42788"/>
                  <a:pt x="408009" y="43392"/>
                </a:cubicBezTo>
                <a:cubicBezTo>
                  <a:pt x="407265" y="43997"/>
                  <a:pt x="406707" y="44706"/>
                  <a:pt x="406335" y="45520"/>
                </a:cubicBezTo>
                <a:cubicBezTo>
                  <a:pt x="405963" y="46334"/>
                  <a:pt x="405777" y="47206"/>
                  <a:pt x="405777" y="48136"/>
                </a:cubicBezTo>
                <a:cubicBezTo>
                  <a:pt x="405777" y="49578"/>
                  <a:pt x="406218" y="50787"/>
                  <a:pt x="407102" y="51764"/>
                </a:cubicBezTo>
                <a:cubicBezTo>
                  <a:pt x="407986" y="52740"/>
                  <a:pt x="409148" y="53601"/>
                  <a:pt x="410590" y="54345"/>
                </a:cubicBezTo>
                <a:cubicBezTo>
                  <a:pt x="412032" y="55089"/>
                  <a:pt x="413671" y="55787"/>
                  <a:pt x="415509" y="56438"/>
                </a:cubicBezTo>
                <a:cubicBezTo>
                  <a:pt x="417346" y="57089"/>
                  <a:pt x="419206" y="57798"/>
                  <a:pt x="421090" y="58566"/>
                </a:cubicBezTo>
                <a:cubicBezTo>
                  <a:pt x="422973" y="59333"/>
                  <a:pt x="424834" y="60228"/>
                  <a:pt x="426671" y="61252"/>
                </a:cubicBezTo>
                <a:cubicBezTo>
                  <a:pt x="428508" y="62275"/>
                  <a:pt x="430147" y="63530"/>
                  <a:pt x="431589" y="65019"/>
                </a:cubicBezTo>
                <a:cubicBezTo>
                  <a:pt x="433031" y="66507"/>
                  <a:pt x="434193" y="68286"/>
                  <a:pt x="435077" y="70356"/>
                </a:cubicBezTo>
                <a:cubicBezTo>
                  <a:pt x="435961" y="72425"/>
                  <a:pt x="436403" y="74879"/>
                  <a:pt x="436403" y="77716"/>
                </a:cubicBezTo>
                <a:cubicBezTo>
                  <a:pt x="436403" y="81250"/>
                  <a:pt x="435740" y="84366"/>
                  <a:pt x="434414" y="87064"/>
                </a:cubicBezTo>
                <a:cubicBezTo>
                  <a:pt x="433089" y="89761"/>
                  <a:pt x="431217" y="92017"/>
                  <a:pt x="428798" y="93831"/>
                </a:cubicBezTo>
                <a:cubicBezTo>
                  <a:pt x="426380" y="95645"/>
                  <a:pt x="423520" y="97005"/>
                  <a:pt x="420218" y="97912"/>
                </a:cubicBezTo>
                <a:cubicBezTo>
                  <a:pt x="416915" y="98819"/>
                  <a:pt x="413334" y="99272"/>
                  <a:pt x="409474" y="99272"/>
                </a:cubicBezTo>
                <a:cubicBezTo>
                  <a:pt x="407149" y="99272"/>
                  <a:pt x="404928" y="99098"/>
                  <a:pt x="402812" y="98749"/>
                </a:cubicBezTo>
                <a:cubicBezTo>
                  <a:pt x="400695" y="98400"/>
                  <a:pt x="398800" y="97959"/>
                  <a:pt x="397126" y="97424"/>
                </a:cubicBezTo>
                <a:cubicBezTo>
                  <a:pt x="395452" y="96889"/>
                  <a:pt x="394056" y="96342"/>
                  <a:pt x="392940" y="95784"/>
                </a:cubicBezTo>
                <a:cubicBezTo>
                  <a:pt x="391824" y="95226"/>
                  <a:pt x="391010" y="94703"/>
                  <a:pt x="390498" y="94215"/>
                </a:cubicBezTo>
                <a:cubicBezTo>
                  <a:pt x="389987" y="93726"/>
                  <a:pt x="389591" y="92959"/>
                  <a:pt x="389312" y="91912"/>
                </a:cubicBezTo>
                <a:cubicBezTo>
                  <a:pt x="389033" y="90866"/>
                  <a:pt x="388894" y="89320"/>
                  <a:pt x="388894" y="87273"/>
                </a:cubicBezTo>
                <a:cubicBezTo>
                  <a:pt x="388894" y="85924"/>
                  <a:pt x="388940" y="84843"/>
                  <a:pt x="389033" y="84029"/>
                </a:cubicBezTo>
                <a:cubicBezTo>
                  <a:pt x="389126" y="83215"/>
                  <a:pt x="389266" y="82564"/>
                  <a:pt x="389452" y="82076"/>
                </a:cubicBezTo>
                <a:cubicBezTo>
                  <a:pt x="389638" y="81588"/>
                  <a:pt x="389871" y="81262"/>
                  <a:pt x="390150" y="81099"/>
                </a:cubicBezTo>
                <a:cubicBezTo>
                  <a:pt x="390429" y="80936"/>
                  <a:pt x="390777" y="80855"/>
                  <a:pt x="391196" y="80855"/>
                </a:cubicBezTo>
                <a:cubicBezTo>
                  <a:pt x="391708" y="80855"/>
                  <a:pt x="392463" y="81146"/>
                  <a:pt x="393463" y="81727"/>
                </a:cubicBezTo>
                <a:cubicBezTo>
                  <a:pt x="394463" y="82308"/>
                  <a:pt x="395707" y="82948"/>
                  <a:pt x="397196" y="83646"/>
                </a:cubicBezTo>
                <a:cubicBezTo>
                  <a:pt x="398684" y="84343"/>
                  <a:pt x="400416" y="84994"/>
                  <a:pt x="402393" y="85599"/>
                </a:cubicBezTo>
                <a:cubicBezTo>
                  <a:pt x="404370" y="86204"/>
                  <a:pt x="406614" y="86506"/>
                  <a:pt x="409125" y="86506"/>
                </a:cubicBezTo>
                <a:cubicBezTo>
                  <a:pt x="410706" y="86506"/>
                  <a:pt x="412113" y="86343"/>
                  <a:pt x="413346" y="86017"/>
                </a:cubicBezTo>
                <a:cubicBezTo>
                  <a:pt x="414578" y="85692"/>
                  <a:pt x="415648" y="85227"/>
                  <a:pt x="416555" y="84622"/>
                </a:cubicBezTo>
                <a:cubicBezTo>
                  <a:pt x="417462" y="84018"/>
                  <a:pt x="418148" y="83250"/>
                  <a:pt x="418613" y="82320"/>
                </a:cubicBezTo>
                <a:cubicBezTo>
                  <a:pt x="419078" y="81390"/>
                  <a:pt x="419311" y="80320"/>
                  <a:pt x="419311" y="79111"/>
                </a:cubicBezTo>
                <a:cubicBezTo>
                  <a:pt x="419311" y="77716"/>
                  <a:pt x="418880" y="76518"/>
                  <a:pt x="418020" y="75518"/>
                </a:cubicBezTo>
                <a:cubicBezTo>
                  <a:pt x="417160" y="74518"/>
                  <a:pt x="416020" y="73646"/>
                  <a:pt x="414602" y="72902"/>
                </a:cubicBezTo>
                <a:cubicBezTo>
                  <a:pt x="413183" y="72158"/>
                  <a:pt x="411579" y="71460"/>
                  <a:pt x="409788" y="70809"/>
                </a:cubicBezTo>
                <a:cubicBezTo>
                  <a:pt x="407997" y="70158"/>
                  <a:pt x="406160" y="69437"/>
                  <a:pt x="404277" y="68646"/>
                </a:cubicBezTo>
                <a:cubicBezTo>
                  <a:pt x="402393" y="67856"/>
                  <a:pt x="400556" y="66949"/>
                  <a:pt x="398765" y="65926"/>
                </a:cubicBezTo>
                <a:cubicBezTo>
                  <a:pt x="396975" y="64902"/>
                  <a:pt x="395370" y="63647"/>
                  <a:pt x="393952" y="62158"/>
                </a:cubicBezTo>
                <a:cubicBezTo>
                  <a:pt x="392533" y="60670"/>
                  <a:pt x="391394" y="58880"/>
                  <a:pt x="390533" y="56787"/>
                </a:cubicBezTo>
                <a:cubicBezTo>
                  <a:pt x="389673" y="54694"/>
                  <a:pt x="389243" y="52182"/>
                  <a:pt x="389243" y="49252"/>
                </a:cubicBezTo>
                <a:cubicBezTo>
                  <a:pt x="389243" y="46276"/>
                  <a:pt x="389824" y="43543"/>
                  <a:pt x="390987" y="41055"/>
                </a:cubicBezTo>
                <a:cubicBezTo>
                  <a:pt x="392149" y="38567"/>
                  <a:pt x="393824" y="36439"/>
                  <a:pt x="396010" y="34672"/>
                </a:cubicBezTo>
                <a:cubicBezTo>
                  <a:pt x="398196" y="32904"/>
                  <a:pt x="400858" y="31532"/>
                  <a:pt x="403998" y="30556"/>
                </a:cubicBezTo>
                <a:cubicBezTo>
                  <a:pt x="407137" y="29579"/>
                  <a:pt x="410660" y="29091"/>
                  <a:pt x="414567" y="29091"/>
                </a:cubicBezTo>
                <a:close/>
                <a:moveTo>
                  <a:pt x="344506" y="29091"/>
                </a:moveTo>
                <a:cubicBezTo>
                  <a:pt x="349715" y="29091"/>
                  <a:pt x="354168" y="29858"/>
                  <a:pt x="357865" y="31393"/>
                </a:cubicBezTo>
                <a:cubicBezTo>
                  <a:pt x="361563" y="32928"/>
                  <a:pt x="364598" y="35055"/>
                  <a:pt x="366970" y="37776"/>
                </a:cubicBezTo>
                <a:cubicBezTo>
                  <a:pt x="369342" y="40497"/>
                  <a:pt x="371086" y="43718"/>
                  <a:pt x="372202" y="47438"/>
                </a:cubicBezTo>
                <a:cubicBezTo>
                  <a:pt x="373318" y="51159"/>
                  <a:pt x="373876" y="55205"/>
                  <a:pt x="373876" y="59577"/>
                </a:cubicBezTo>
                <a:lnTo>
                  <a:pt x="373876" y="62368"/>
                </a:lnTo>
                <a:cubicBezTo>
                  <a:pt x="373876" y="64507"/>
                  <a:pt x="373399" y="66088"/>
                  <a:pt x="372446" y="67112"/>
                </a:cubicBezTo>
                <a:cubicBezTo>
                  <a:pt x="371493" y="68135"/>
                  <a:pt x="370179" y="68646"/>
                  <a:pt x="368504" y="68646"/>
                </a:cubicBezTo>
                <a:lnTo>
                  <a:pt x="330623" y="68646"/>
                </a:lnTo>
                <a:cubicBezTo>
                  <a:pt x="330623" y="71297"/>
                  <a:pt x="330937" y="73704"/>
                  <a:pt x="331565" y="75867"/>
                </a:cubicBezTo>
                <a:cubicBezTo>
                  <a:pt x="332193" y="78030"/>
                  <a:pt x="333193" y="79867"/>
                  <a:pt x="334565" y="81378"/>
                </a:cubicBezTo>
                <a:cubicBezTo>
                  <a:pt x="335937" y="82890"/>
                  <a:pt x="337704" y="84041"/>
                  <a:pt x="339867" y="84831"/>
                </a:cubicBezTo>
                <a:cubicBezTo>
                  <a:pt x="342029" y="85622"/>
                  <a:pt x="344622" y="86017"/>
                  <a:pt x="347645" y="86017"/>
                </a:cubicBezTo>
                <a:cubicBezTo>
                  <a:pt x="350715" y="86017"/>
                  <a:pt x="353412" y="85797"/>
                  <a:pt x="355738" y="85355"/>
                </a:cubicBezTo>
                <a:cubicBezTo>
                  <a:pt x="358063" y="84913"/>
                  <a:pt x="360075" y="84425"/>
                  <a:pt x="361772" y="83890"/>
                </a:cubicBezTo>
                <a:cubicBezTo>
                  <a:pt x="363470" y="83355"/>
                  <a:pt x="364877" y="82867"/>
                  <a:pt x="365993" y="82425"/>
                </a:cubicBezTo>
                <a:cubicBezTo>
                  <a:pt x="367109" y="81983"/>
                  <a:pt x="368016" y="81762"/>
                  <a:pt x="368714" y="81762"/>
                </a:cubicBezTo>
                <a:cubicBezTo>
                  <a:pt x="369132" y="81762"/>
                  <a:pt x="369481" y="81843"/>
                  <a:pt x="369760" y="82006"/>
                </a:cubicBezTo>
                <a:cubicBezTo>
                  <a:pt x="370039" y="82169"/>
                  <a:pt x="370272" y="82460"/>
                  <a:pt x="370458" y="82878"/>
                </a:cubicBezTo>
                <a:cubicBezTo>
                  <a:pt x="370644" y="83297"/>
                  <a:pt x="370772" y="83890"/>
                  <a:pt x="370841" y="84657"/>
                </a:cubicBezTo>
                <a:cubicBezTo>
                  <a:pt x="370911" y="85424"/>
                  <a:pt x="370946" y="86390"/>
                  <a:pt x="370946" y="87552"/>
                </a:cubicBezTo>
                <a:cubicBezTo>
                  <a:pt x="370946" y="88575"/>
                  <a:pt x="370923" y="89447"/>
                  <a:pt x="370876" y="90168"/>
                </a:cubicBezTo>
                <a:cubicBezTo>
                  <a:pt x="370830" y="90889"/>
                  <a:pt x="370760" y="91506"/>
                  <a:pt x="370667" y="92017"/>
                </a:cubicBezTo>
                <a:cubicBezTo>
                  <a:pt x="370574" y="92529"/>
                  <a:pt x="370435" y="92959"/>
                  <a:pt x="370248" y="93308"/>
                </a:cubicBezTo>
                <a:cubicBezTo>
                  <a:pt x="370062" y="93657"/>
                  <a:pt x="369818" y="93994"/>
                  <a:pt x="369516" y="94319"/>
                </a:cubicBezTo>
                <a:cubicBezTo>
                  <a:pt x="369214" y="94645"/>
                  <a:pt x="368388" y="95087"/>
                  <a:pt x="367039" y="95645"/>
                </a:cubicBezTo>
                <a:cubicBezTo>
                  <a:pt x="365691" y="96203"/>
                  <a:pt x="363970" y="96749"/>
                  <a:pt x="361877" y="97284"/>
                </a:cubicBezTo>
                <a:cubicBezTo>
                  <a:pt x="359784" y="97819"/>
                  <a:pt x="357389" y="98284"/>
                  <a:pt x="354691" y="98679"/>
                </a:cubicBezTo>
                <a:cubicBezTo>
                  <a:pt x="351994" y="99075"/>
                  <a:pt x="349110" y="99272"/>
                  <a:pt x="346041" y="99272"/>
                </a:cubicBezTo>
                <a:cubicBezTo>
                  <a:pt x="340506" y="99272"/>
                  <a:pt x="335658" y="98575"/>
                  <a:pt x="331495" y="97180"/>
                </a:cubicBezTo>
                <a:cubicBezTo>
                  <a:pt x="327332" y="95784"/>
                  <a:pt x="323856" y="93668"/>
                  <a:pt x="321065" y="90831"/>
                </a:cubicBezTo>
                <a:cubicBezTo>
                  <a:pt x="318275" y="87994"/>
                  <a:pt x="316194" y="84413"/>
                  <a:pt x="314822" y="80088"/>
                </a:cubicBezTo>
                <a:cubicBezTo>
                  <a:pt x="313450" y="75762"/>
                  <a:pt x="312764" y="70693"/>
                  <a:pt x="312764" y="64879"/>
                </a:cubicBezTo>
                <a:cubicBezTo>
                  <a:pt x="312764" y="59345"/>
                  <a:pt x="313484" y="54357"/>
                  <a:pt x="314926" y="49915"/>
                </a:cubicBezTo>
                <a:cubicBezTo>
                  <a:pt x="316368" y="45473"/>
                  <a:pt x="318461" y="41706"/>
                  <a:pt x="321205" y="38613"/>
                </a:cubicBezTo>
                <a:cubicBezTo>
                  <a:pt x="323949" y="35521"/>
                  <a:pt x="327286" y="33160"/>
                  <a:pt x="331216" y="31532"/>
                </a:cubicBezTo>
                <a:cubicBezTo>
                  <a:pt x="335146" y="29905"/>
                  <a:pt x="339576" y="29091"/>
                  <a:pt x="344506" y="29091"/>
                </a:cubicBezTo>
                <a:close/>
                <a:moveTo>
                  <a:pt x="237150" y="29091"/>
                </a:moveTo>
                <a:cubicBezTo>
                  <a:pt x="242033" y="29091"/>
                  <a:pt x="246207" y="29567"/>
                  <a:pt x="249672" y="30521"/>
                </a:cubicBezTo>
                <a:cubicBezTo>
                  <a:pt x="253137" y="31474"/>
                  <a:pt x="255986" y="32939"/>
                  <a:pt x="258218" y="34916"/>
                </a:cubicBezTo>
                <a:cubicBezTo>
                  <a:pt x="260451" y="36893"/>
                  <a:pt x="262078" y="39439"/>
                  <a:pt x="263102" y="42555"/>
                </a:cubicBezTo>
                <a:cubicBezTo>
                  <a:pt x="264125" y="45671"/>
                  <a:pt x="264636" y="49369"/>
                  <a:pt x="264636" y="53647"/>
                </a:cubicBezTo>
                <a:lnTo>
                  <a:pt x="264636" y="95505"/>
                </a:lnTo>
                <a:cubicBezTo>
                  <a:pt x="264636" y="96156"/>
                  <a:pt x="264404" y="96668"/>
                  <a:pt x="263939" y="97040"/>
                </a:cubicBezTo>
                <a:cubicBezTo>
                  <a:pt x="263474" y="97412"/>
                  <a:pt x="262741" y="97680"/>
                  <a:pt x="261741" y="97842"/>
                </a:cubicBezTo>
                <a:cubicBezTo>
                  <a:pt x="260741" y="98005"/>
                  <a:pt x="259265" y="98087"/>
                  <a:pt x="257311" y="98087"/>
                </a:cubicBezTo>
                <a:cubicBezTo>
                  <a:pt x="255218" y="98087"/>
                  <a:pt x="253695" y="98005"/>
                  <a:pt x="252742" y="97842"/>
                </a:cubicBezTo>
                <a:cubicBezTo>
                  <a:pt x="251788" y="97680"/>
                  <a:pt x="251114" y="97412"/>
                  <a:pt x="250719" y="97040"/>
                </a:cubicBezTo>
                <a:cubicBezTo>
                  <a:pt x="250323" y="96668"/>
                  <a:pt x="250126" y="96156"/>
                  <a:pt x="250126" y="95505"/>
                </a:cubicBezTo>
                <a:lnTo>
                  <a:pt x="250126" y="90552"/>
                </a:lnTo>
                <a:cubicBezTo>
                  <a:pt x="247568" y="93296"/>
                  <a:pt x="244649" y="95436"/>
                  <a:pt x="241370" y="96970"/>
                </a:cubicBezTo>
                <a:cubicBezTo>
                  <a:pt x="238091" y="98505"/>
                  <a:pt x="234452" y="99272"/>
                  <a:pt x="230452" y="99272"/>
                </a:cubicBezTo>
                <a:cubicBezTo>
                  <a:pt x="227150" y="99272"/>
                  <a:pt x="224116" y="98842"/>
                  <a:pt x="221348" y="97982"/>
                </a:cubicBezTo>
                <a:cubicBezTo>
                  <a:pt x="218581" y="97121"/>
                  <a:pt x="216186" y="95842"/>
                  <a:pt x="214163" y="94145"/>
                </a:cubicBezTo>
                <a:cubicBezTo>
                  <a:pt x="212140" y="92447"/>
                  <a:pt x="210570" y="90343"/>
                  <a:pt x="209454" y="87831"/>
                </a:cubicBezTo>
                <a:cubicBezTo>
                  <a:pt x="208337" y="85320"/>
                  <a:pt x="207779" y="82390"/>
                  <a:pt x="207779" y="79041"/>
                </a:cubicBezTo>
                <a:cubicBezTo>
                  <a:pt x="207779" y="75413"/>
                  <a:pt x="208489" y="72262"/>
                  <a:pt x="209907" y="69588"/>
                </a:cubicBezTo>
                <a:cubicBezTo>
                  <a:pt x="211326" y="66914"/>
                  <a:pt x="213442" y="64705"/>
                  <a:pt x="216256" y="62961"/>
                </a:cubicBezTo>
                <a:cubicBezTo>
                  <a:pt x="219069" y="61217"/>
                  <a:pt x="222569" y="59926"/>
                  <a:pt x="226755" y="59089"/>
                </a:cubicBezTo>
                <a:cubicBezTo>
                  <a:pt x="230941" y="58252"/>
                  <a:pt x="235801" y="57833"/>
                  <a:pt x="241335" y="57833"/>
                </a:cubicBezTo>
                <a:lnTo>
                  <a:pt x="247405" y="57833"/>
                </a:lnTo>
                <a:lnTo>
                  <a:pt x="247405" y="54066"/>
                </a:lnTo>
                <a:cubicBezTo>
                  <a:pt x="247405" y="52113"/>
                  <a:pt x="247207" y="50403"/>
                  <a:pt x="246812" y="48938"/>
                </a:cubicBezTo>
                <a:cubicBezTo>
                  <a:pt x="246417" y="47473"/>
                  <a:pt x="245765" y="46252"/>
                  <a:pt x="244858" y="45276"/>
                </a:cubicBezTo>
                <a:cubicBezTo>
                  <a:pt x="243952" y="44299"/>
                  <a:pt x="242742" y="43578"/>
                  <a:pt x="241231" y="43113"/>
                </a:cubicBezTo>
                <a:cubicBezTo>
                  <a:pt x="239719" y="42648"/>
                  <a:pt x="237847" y="42415"/>
                  <a:pt x="235615" y="42415"/>
                </a:cubicBezTo>
                <a:cubicBezTo>
                  <a:pt x="232685" y="42415"/>
                  <a:pt x="230069" y="42741"/>
                  <a:pt x="227767" y="43392"/>
                </a:cubicBezTo>
                <a:cubicBezTo>
                  <a:pt x="225464" y="44043"/>
                  <a:pt x="223430" y="44764"/>
                  <a:pt x="221662" y="45555"/>
                </a:cubicBezTo>
                <a:cubicBezTo>
                  <a:pt x="219895" y="46345"/>
                  <a:pt x="218418" y="47066"/>
                  <a:pt x="217232" y="47717"/>
                </a:cubicBezTo>
                <a:cubicBezTo>
                  <a:pt x="216046" y="48369"/>
                  <a:pt x="215081" y="48694"/>
                  <a:pt x="214337" y="48694"/>
                </a:cubicBezTo>
                <a:cubicBezTo>
                  <a:pt x="213825" y="48694"/>
                  <a:pt x="213372" y="48531"/>
                  <a:pt x="212977" y="48206"/>
                </a:cubicBezTo>
                <a:cubicBezTo>
                  <a:pt x="212581" y="47880"/>
                  <a:pt x="212256" y="47415"/>
                  <a:pt x="212000" y="46811"/>
                </a:cubicBezTo>
                <a:cubicBezTo>
                  <a:pt x="211744" y="46206"/>
                  <a:pt x="211547" y="45462"/>
                  <a:pt x="211407" y="44578"/>
                </a:cubicBezTo>
                <a:cubicBezTo>
                  <a:pt x="211267" y="43694"/>
                  <a:pt x="211198" y="42718"/>
                  <a:pt x="211198" y="41648"/>
                </a:cubicBezTo>
                <a:cubicBezTo>
                  <a:pt x="211198" y="40206"/>
                  <a:pt x="211314" y="39067"/>
                  <a:pt x="211547" y="38230"/>
                </a:cubicBezTo>
                <a:cubicBezTo>
                  <a:pt x="211779" y="37393"/>
                  <a:pt x="212221" y="36637"/>
                  <a:pt x="212872" y="35962"/>
                </a:cubicBezTo>
                <a:cubicBezTo>
                  <a:pt x="213523" y="35288"/>
                  <a:pt x="214663" y="34544"/>
                  <a:pt x="216290" y="33730"/>
                </a:cubicBezTo>
                <a:cubicBezTo>
                  <a:pt x="217918" y="32916"/>
                  <a:pt x="219825" y="32160"/>
                  <a:pt x="222011" y="31463"/>
                </a:cubicBezTo>
                <a:cubicBezTo>
                  <a:pt x="224197" y="30765"/>
                  <a:pt x="226580" y="30195"/>
                  <a:pt x="229162" y="29754"/>
                </a:cubicBezTo>
                <a:cubicBezTo>
                  <a:pt x="231743" y="29312"/>
                  <a:pt x="234406" y="29091"/>
                  <a:pt x="237150" y="29091"/>
                </a:cubicBezTo>
                <a:close/>
                <a:moveTo>
                  <a:pt x="1740896" y="29091"/>
                </a:moveTo>
                <a:cubicBezTo>
                  <a:pt x="1746477" y="29091"/>
                  <a:pt x="1751314" y="29847"/>
                  <a:pt x="1755407" y="31358"/>
                </a:cubicBezTo>
                <a:cubicBezTo>
                  <a:pt x="1759500" y="32870"/>
                  <a:pt x="1762883" y="35090"/>
                  <a:pt x="1765558" y="38021"/>
                </a:cubicBezTo>
                <a:cubicBezTo>
                  <a:pt x="1768232" y="40951"/>
                  <a:pt x="1770220" y="44555"/>
                  <a:pt x="1771522" y="48834"/>
                </a:cubicBezTo>
                <a:cubicBezTo>
                  <a:pt x="1772825" y="53113"/>
                  <a:pt x="1773476" y="58019"/>
                  <a:pt x="1773476" y="63554"/>
                </a:cubicBezTo>
                <a:cubicBezTo>
                  <a:pt x="1773476" y="68856"/>
                  <a:pt x="1772778" y="73693"/>
                  <a:pt x="1771383" y="78065"/>
                </a:cubicBezTo>
                <a:cubicBezTo>
                  <a:pt x="1769988" y="82436"/>
                  <a:pt x="1767871" y="86204"/>
                  <a:pt x="1765034" y="89366"/>
                </a:cubicBezTo>
                <a:cubicBezTo>
                  <a:pt x="1762197" y="92529"/>
                  <a:pt x="1758639" y="94971"/>
                  <a:pt x="1754361" y="96691"/>
                </a:cubicBezTo>
                <a:cubicBezTo>
                  <a:pt x="1750082" y="98412"/>
                  <a:pt x="1745082" y="99273"/>
                  <a:pt x="1739362" y="99273"/>
                </a:cubicBezTo>
                <a:cubicBezTo>
                  <a:pt x="1733827" y="99273"/>
                  <a:pt x="1729013" y="98505"/>
                  <a:pt x="1724921" y="96970"/>
                </a:cubicBezTo>
                <a:cubicBezTo>
                  <a:pt x="1720828" y="95436"/>
                  <a:pt x="1717433" y="93203"/>
                  <a:pt x="1714735" y="90273"/>
                </a:cubicBezTo>
                <a:cubicBezTo>
                  <a:pt x="1712038" y="87343"/>
                  <a:pt x="1710038" y="83739"/>
                  <a:pt x="1708736" y="79460"/>
                </a:cubicBezTo>
                <a:cubicBezTo>
                  <a:pt x="1707433" y="75181"/>
                  <a:pt x="1706782" y="70298"/>
                  <a:pt x="1706782" y="64810"/>
                </a:cubicBezTo>
                <a:cubicBezTo>
                  <a:pt x="1706782" y="59508"/>
                  <a:pt x="1707491" y="54659"/>
                  <a:pt x="1708910" y="50264"/>
                </a:cubicBezTo>
                <a:cubicBezTo>
                  <a:pt x="1710329" y="45869"/>
                  <a:pt x="1712456" y="42102"/>
                  <a:pt x="1715293" y="38962"/>
                </a:cubicBezTo>
                <a:cubicBezTo>
                  <a:pt x="1718130" y="35823"/>
                  <a:pt x="1721677" y="33393"/>
                  <a:pt x="1725932" y="31672"/>
                </a:cubicBezTo>
                <a:cubicBezTo>
                  <a:pt x="1730188" y="29951"/>
                  <a:pt x="1735176" y="29091"/>
                  <a:pt x="1740896" y="29091"/>
                </a:cubicBezTo>
                <a:close/>
                <a:moveTo>
                  <a:pt x="1694457" y="29091"/>
                </a:moveTo>
                <a:cubicBezTo>
                  <a:pt x="1695062" y="29091"/>
                  <a:pt x="1695713" y="29126"/>
                  <a:pt x="1696411" y="29195"/>
                </a:cubicBezTo>
                <a:cubicBezTo>
                  <a:pt x="1697108" y="29265"/>
                  <a:pt x="1697829" y="29382"/>
                  <a:pt x="1698573" y="29544"/>
                </a:cubicBezTo>
                <a:cubicBezTo>
                  <a:pt x="1699318" y="29707"/>
                  <a:pt x="1699969" y="29893"/>
                  <a:pt x="1700527" y="30102"/>
                </a:cubicBezTo>
                <a:cubicBezTo>
                  <a:pt x="1701085" y="30312"/>
                  <a:pt x="1701492" y="30533"/>
                  <a:pt x="1701748" y="30765"/>
                </a:cubicBezTo>
                <a:cubicBezTo>
                  <a:pt x="1702003" y="30998"/>
                  <a:pt x="1702189" y="31254"/>
                  <a:pt x="1702306" y="31533"/>
                </a:cubicBezTo>
                <a:cubicBezTo>
                  <a:pt x="1702422" y="31812"/>
                  <a:pt x="1702527" y="32195"/>
                  <a:pt x="1702620" y="32684"/>
                </a:cubicBezTo>
                <a:cubicBezTo>
                  <a:pt x="1702713" y="33172"/>
                  <a:pt x="1702782" y="33905"/>
                  <a:pt x="1702829" y="34881"/>
                </a:cubicBezTo>
                <a:cubicBezTo>
                  <a:pt x="1702875" y="35858"/>
                  <a:pt x="1702899" y="37183"/>
                  <a:pt x="1702899" y="38858"/>
                </a:cubicBezTo>
                <a:cubicBezTo>
                  <a:pt x="1702899" y="40532"/>
                  <a:pt x="1702852" y="41904"/>
                  <a:pt x="1702759" y="42974"/>
                </a:cubicBezTo>
                <a:cubicBezTo>
                  <a:pt x="1702666" y="44043"/>
                  <a:pt x="1702527" y="44881"/>
                  <a:pt x="1702341" y="45485"/>
                </a:cubicBezTo>
                <a:cubicBezTo>
                  <a:pt x="1702155" y="46090"/>
                  <a:pt x="1701910" y="46508"/>
                  <a:pt x="1701608" y="46741"/>
                </a:cubicBezTo>
                <a:cubicBezTo>
                  <a:pt x="1701306" y="46973"/>
                  <a:pt x="1700922" y="47090"/>
                  <a:pt x="1700457" y="47090"/>
                </a:cubicBezTo>
                <a:cubicBezTo>
                  <a:pt x="1700085" y="47090"/>
                  <a:pt x="1699666" y="47008"/>
                  <a:pt x="1699201" y="46846"/>
                </a:cubicBezTo>
                <a:cubicBezTo>
                  <a:pt x="1698736" y="46683"/>
                  <a:pt x="1698213" y="46508"/>
                  <a:pt x="1697632" y="46322"/>
                </a:cubicBezTo>
                <a:cubicBezTo>
                  <a:pt x="1697050" y="46136"/>
                  <a:pt x="1696411" y="45962"/>
                  <a:pt x="1695713" y="45799"/>
                </a:cubicBezTo>
                <a:cubicBezTo>
                  <a:pt x="1695015" y="45636"/>
                  <a:pt x="1694248" y="45555"/>
                  <a:pt x="1693411" y="45555"/>
                </a:cubicBezTo>
                <a:cubicBezTo>
                  <a:pt x="1692434" y="45555"/>
                  <a:pt x="1691458" y="45753"/>
                  <a:pt x="1690481" y="46148"/>
                </a:cubicBezTo>
                <a:cubicBezTo>
                  <a:pt x="1689504" y="46543"/>
                  <a:pt x="1688493" y="47160"/>
                  <a:pt x="1687446" y="47997"/>
                </a:cubicBezTo>
                <a:cubicBezTo>
                  <a:pt x="1686400" y="48834"/>
                  <a:pt x="1685307" y="49950"/>
                  <a:pt x="1684167" y="51345"/>
                </a:cubicBezTo>
                <a:cubicBezTo>
                  <a:pt x="1683028" y="52741"/>
                  <a:pt x="1681807" y="54461"/>
                  <a:pt x="1680505" y="56508"/>
                </a:cubicBezTo>
                <a:lnTo>
                  <a:pt x="1680505" y="95296"/>
                </a:lnTo>
                <a:cubicBezTo>
                  <a:pt x="1680505" y="95761"/>
                  <a:pt x="1680365" y="96168"/>
                  <a:pt x="1680086" y="96517"/>
                </a:cubicBezTo>
                <a:cubicBezTo>
                  <a:pt x="1679807" y="96866"/>
                  <a:pt x="1679330" y="97156"/>
                  <a:pt x="1678656" y="97389"/>
                </a:cubicBezTo>
                <a:cubicBezTo>
                  <a:pt x="1677982" y="97622"/>
                  <a:pt x="1677086" y="97796"/>
                  <a:pt x="1675970" y="97912"/>
                </a:cubicBezTo>
                <a:cubicBezTo>
                  <a:pt x="1674854" y="98029"/>
                  <a:pt x="1673435" y="98087"/>
                  <a:pt x="1671715" y="98087"/>
                </a:cubicBezTo>
                <a:cubicBezTo>
                  <a:pt x="1669994" y="98087"/>
                  <a:pt x="1668575" y="98029"/>
                  <a:pt x="1667459" y="97912"/>
                </a:cubicBezTo>
                <a:cubicBezTo>
                  <a:pt x="1666343" y="97796"/>
                  <a:pt x="1665448" y="97622"/>
                  <a:pt x="1664773" y="97389"/>
                </a:cubicBezTo>
                <a:cubicBezTo>
                  <a:pt x="1664099" y="97156"/>
                  <a:pt x="1663622" y="96866"/>
                  <a:pt x="1663343" y="96517"/>
                </a:cubicBezTo>
                <a:cubicBezTo>
                  <a:pt x="1663064" y="96168"/>
                  <a:pt x="1662924" y="95761"/>
                  <a:pt x="1662924" y="95296"/>
                </a:cubicBezTo>
                <a:lnTo>
                  <a:pt x="1662924" y="33067"/>
                </a:lnTo>
                <a:cubicBezTo>
                  <a:pt x="1662924" y="32602"/>
                  <a:pt x="1663041" y="32195"/>
                  <a:pt x="1663273" y="31847"/>
                </a:cubicBezTo>
                <a:cubicBezTo>
                  <a:pt x="1663506" y="31498"/>
                  <a:pt x="1663924" y="31207"/>
                  <a:pt x="1664529" y="30974"/>
                </a:cubicBezTo>
                <a:cubicBezTo>
                  <a:pt x="1665134" y="30742"/>
                  <a:pt x="1665913" y="30568"/>
                  <a:pt x="1666866" y="30451"/>
                </a:cubicBezTo>
                <a:cubicBezTo>
                  <a:pt x="1667819" y="30335"/>
                  <a:pt x="1669017" y="30277"/>
                  <a:pt x="1670459" y="30277"/>
                </a:cubicBezTo>
                <a:cubicBezTo>
                  <a:pt x="1671947" y="30277"/>
                  <a:pt x="1673180" y="30335"/>
                  <a:pt x="1674156" y="30451"/>
                </a:cubicBezTo>
                <a:cubicBezTo>
                  <a:pt x="1675133" y="30568"/>
                  <a:pt x="1675889" y="30742"/>
                  <a:pt x="1676424" y="30974"/>
                </a:cubicBezTo>
                <a:cubicBezTo>
                  <a:pt x="1676958" y="31207"/>
                  <a:pt x="1677342" y="31498"/>
                  <a:pt x="1677575" y="31847"/>
                </a:cubicBezTo>
                <a:cubicBezTo>
                  <a:pt x="1677807" y="32195"/>
                  <a:pt x="1677924" y="32602"/>
                  <a:pt x="1677924" y="33067"/>
                </a:cubicBezTo>
                <a:lnTo>
                  <a:pt x="1677924" y="40811"/>
                </a:lnTo>
                <a:cubicBezTo>
                  <a:pt x="1679551" y="38486"/>
                  <a:pt x="1681086" y="36567"/>
                  <a:pt x="1682528" y="35056"/>
                </a:cubicBezTo>
                <a:cubicBezTo>
                  <a:pt x="1683970" y="33544"/>
                  <a:pt x="1685342" y="32346"/>
                  <a:pt x="1686644" y="31463"/>
                </a:cubicBezTo>
                <a:cubicBezTo>
                  <a:pt x="1687946" y="30579"/>
                  <a:pt x="1689248" y="29963"/>
                  <a:pt x="1690551" y="29614"/>
                </a:cubicBezTo>
                <a:cubicBezTo>
                  <a:pt x="1691853" y="29265"/>
                  <a:pt x="1693155" y="29091"/>
                  <a:pt x="1694457" y="29091"/>
                </a:cubicBezTo>
                <a:close/>
                <a:moveTo>
                  <a:pt x="1606119" y="21556"/>
                </a:moveTo>
                <a:lnTo>
                  <a:pt x="1606119" y="52182"/>
                </a:lnTo>
                <a:lnTo>
                  <a:pt x="1614351" y="52182"/>
                </a:lnTo>
                <a:cubicBezTo>
                  <a:pt x="1617281" y="52182"/>
                  <a:pt x="1619734" y="51787"/>
                  <a:pt x="1621711" y="50997"/>
                </a:cubicBezTo>
                <a:cubicBezTo>
                  <a:pt x="1623687" y="50206"/>
                  <a:pt x="1625303" y="49101"/>
                  <a:pt x="1626559" y="47683"/>
                </a:cubicBezTo>
                <a:cubicBezTo>
                  <a:pt x="1627815" y="46264"/>
                  <a:pt x="1628768" y="44567"/>
                  <a:pt x="1629419" y="42590"/>
                </a:cubicBezTo>
                <a:cubicBezTo>
                  <a:pt x="1630071" y="40613"/>
                  <a:pt x="1630396" y="38462"/>
                  <a:pt x="1630396" y="36137"/>
                </a:cubicBezTo>
                <a:cubicBezTo>
                  <a:pt x="1630396" y="32974"/>
                  <a:pt x="1629838" y="30370"/>
                  <a:pt x="1628722" y="28323"/>
                </a:cubicBezTo>
                <a:cubicBezTo>
                  <a:pt x="1627606" y="26277"/>
                  <a:pt x="1626234" y="24766"/>
                  <a:pt x="1624606" y="23789"/>
                </a:cubicBezTo>
                <a:cubicBezTo>
                  <a:pt x="1622978" y="22812"/>
                  <a:pt x="1621269" y="22196"/>
                  <a:pt x="1619478" y="21940"/>
                </a:cubicBezTo>
                <a:cubicBezTo>
                  <a:pt x="1617688" y="21684"/>
                  <a:pt x="1615839" y="21556"/>
                  <a:pt x="1613932" y="21556"/>
                </a:cubicBezTo>
                <a:close/>
                <a:moveTo>
                  <a:pt x="1884195" y="13882"/>
                </a:moveTo>
                <a:cubicBezTo>
                  <a:pt x="1885915" y="13882"/>
                  <a:pt x="1887346" y="13941"/>
                  <a:pt x="1888485" y="14057"/>
                </a:cubicBezTo>
                <a:cubicBezTo>
                  <a:pt x="1889624" y="14173"/>
                  <a:pt x="1890520" y="14359"/>
                  <a:pt x="1891171" y="14615"/>
                </a:cubicBezTo>
                <a:cubicBezTo>
                  <a:pt x="1891822" y="14871"/>
                  <a:pt x="1892287" y="15185"/>
                  <a:pt x="1892566" y="15557"/>
                </a:cubicBezTo>
                <a:cubicBezTo>
                  <a:pt x="1892845" y="15929"/>
                  <a:pt x="1892985" y="16347"/>
                  <a:pt x="1892985" y="16813"/>
                </a:cubicBezTo>
                <a:lnTo>
                  <a:pt x="1892985" y="30695"/>
                </a:lnTo>
                <a:lnTo>
                  <a:pt x="1906519" y="30695"/>
                </a:lnTo>
                <a:cubicBezTo>
                  <a:pt x="1906984" y="30695"/>
                  <a:pt x="1907391" y="30812"/>
                  <a:pt x="1907740" y="31044"/>
                </a:cubicBezTo>
                <a:cubicBezTo>
                  <a:pt x="1908088" y="31277"/>
                  <a:pt x="1908379" y="31660"/>
                  <a:pt x="1908612" y="32195"/>
                </a:cubicBezTo>
                <a:cubicBezTo>
                  <a:pt x="1908844" y="32730"/>
                  <a:pt x="1909019" y="33463"/>
                  <a:pt x="1909135" y="34393"/>
                </a:cubicBezTo>
                <a:cubicBezTo>
                  <a:pt x="1909251" y="35323"/>
                  <a:pt x="1909309" y="36463"/>
                  <a:pt x="1909309" y="37811"/>
                </a:cubicBezTo>
                <a:cubicBezTo>
                  <a:pt x="1909309" y="40369"/>
                  <a:pt x="1909077" y="42195"/>
                  <a:pt x="1908612" y="43288"/>
                </a:cubicBezTo>
                <a:cubicBezTo>
                  <a:pt x="1908147" y="44381"/>
                  <a:pt x="1907472" y="44927"/>
                  <a:pt x="1906589" y="44927"/>
                </a:cubicBezTo>
                <a:lnTo>
                  <a:pt x="1892985" y="44927"/>
                </a:lnTo>
                <a:lnTo>
                  <a:pt x="1892985" y="74158"/>
                </a:lnTo>
                <a:cubicBezTo>
                  <a:pt x="1892985" y="77553"/>
                  <a:pt x="1893520" y="80099"/>
                  <a:pt x="1894589" y="81797"/>
                </a:cubicBezTo>
                <a:cubicBezTo>
                  <a:pt x="1895659" y="83495"/>
                  <a:pt x="1897566" y="84343"/>
                  <a:pt x="1900310" y="84343"/>
                </a:cubicBezTo>
                <a:cubicBezTo>
                  <a:pt x="1901240" y="84343"/>
                  <a:pt x="1902077" y="84262"/>
                  <a:pt x="1902821" y="84099"/>
                </a:cubicBezTo>
                <a:cubicBezTo>
                  <a:pt x="1903565" y="83936"/>
                  <a:pt x="1904228" y="83750"/>
                  <a:pt x="1904810" y="83541"/>
                </a:cubicBezTo>
                <a:cubicBezTo>
                  <a:pt x="1905391" y="83332"/>
                  <a:pt x="1905879" y="83146"/>
                  <a:pt x="1906275" y="82983"/>
                </a:cubicBezTo>
                <a:cubicBezTo>
                  <a:pt x="1906670" y="82820"/>
                  <a:pt x="1907030" y="82739"/>
                  <a:pt x="1907356" y="82739"/>
                </a:cubicBezTo>
                <a:cubicBezTo>
                  <a:pt x="1907635" y="82739"/>
                  <a:pt x="1907902" y="82820"/>
                  <a:pt x="1908158" y="82983"/>
                </a:cubicBezTo>
                <a:cubicBezTo>
                  <a:pt x="1908414" y="83146"/>
                  <a:pt x="1908612" y="83471"/>
                  <a:pt x="1908751" y="83960"/>
                </a:cubicBezTo>
                <a:cubicBezTo>
                  <a:pt x="1908891" y="84448"/>
                  <a:pt x="1909019" y="85111"/>
                  <a:pt x="1909135" y="85948"/>
                </a:cubicBezTo>
                <a:cubicBezTo>
                  <a:pt x="1909251" y="86785"/>
                  <a:pt x="1909309" y="87855"/>
                  <a:pt x="1909309" y="89157"/>
                </a:cubicBezTo>
                <a:cubicBezTo>
                  <a:pt x="1909309" y="91203"/>
                  <a:pt x="1909181" y="92773"/>
                  <a:pt x="1908926" y="93866"/>
                </a:cubicBezTo>
                <a:cubicBezTo>
                  <a:pt x="1908670" y="94959"/>
                  <a:pt x="1908333" y="95726"/>
                  <a:pt x="1907914" y="96168"/>
                </a:cubicBezTo>
                <a:cubicBezTo>
                  <a:pt x="1907495" y="96610"/>
                  <a:pt x="1906879" y="97005"/>
                  <a:pt x="1906065" y="97354"/>
                </a:cubicBezTo>
                <a:cubicBezTo>
                  <a:pt x="1905251" y="97703"/>
                  <a:pt x="1904298" y="98005"/>
                  <a:pt x="1903205" y="98261"/>
                </a:cubicBezTo>
                <a:cubicBezTo>
                  <a:pt x="1902112" y="98517"/>
                  <a:pt x="1900926" y="98715"/>
                  <a:pt x="1899647" y="98854"/>
                </a:cubicBezTo>
                <a:cubicBezTo>
                  <a:pt x="1898368" y="98994"/>
                  <a:pt x="1897078" y="99063"/>
                  <a:pt x="1895775" y="99063"/>
                </a:cubicBezTo>
                <a:cubicBezTo>
                  <a:pt x="1892287" y="99063"/>
                  <a:pt x="1889264" y="98621"/>
                  <a:pt x="1886706" y="97738"/>
                </a:cubicBezTo>
                <a:cubicBezTo>
                  <a:pt x="1884148" y="96854"/>
                  <a:pt x="1882032" y="95494"/>
                  <a:pt x="1880358" y="93657"/>
                </a:cubicBezTo>
                <a:cubicBezTo>
                  <a:pt x="1878683" y="91820"/>
                  <a:pt x="1877451" y="89506"/>
                  <a:pt x="1876660" y="86715"/>
                </a:cubicBezTo>
                <a:cubicBezTo>
                  <a:pt x="1875870" y="83925"/>
                  <a:pt x="1875474" y="80623"/>
                  <a:pt x="1875474" y="76809"/>
                </a:cubicBezTo>
                <a:lnTo>
                  <a:pt x="1875474" y="44927"/>
                </a:lnTo>
                <a:lnTo>
                  <a:pt x="1868010" y="44927"/>
                </a:lnTo>
                <a:cubicBezTo>
                  <a:pt x="1867126" y="44927"/>
                  <a:pt x="1866451" y="44381"/>
                  <a:pt x="1865986" y="43288"/>
                </a:cubicBezTo>
                <a:cubicBezTo>
                  <a:pt x="1865521" y="42195"/>
                  <a:pt x="1865289" y="40369"/>
                  <a:pt x="1865289" y="37811"/>
                </a:cubicBezTo>
                <a:cubicBezTo>
                  <a:pt x="1865289" y="36463"/>
                  <a:pt x="1865347" y="35323"/>
                  <a:pt x="1865463" y="34393"/>
                </a:cubicBezTo>
                <a:cubicBezTo>
                  <a:pt x="1865579" y="33463"/>
                  <a:pt x="1865754" y="32730"/>
                  <a:pt x="1865986" y="32195"/>
                </a:cubicBezTo>
                <a:cubicBezTo>
                  <a:pt x="1866219" y="31660"/>
                  <a:pt x="1866510" y="31277"/>
                  <a:pt x="1866858" y="31044"/>
                </a:cubicBezTo>
                <a:cubicBezTo>
                  <a:pt x="1867207" y="30812"/>
                  <a:pt x="1867614" y="30695"/>
                  <a:pt x="1868079" y="30695"/>
                </a:cubicBezTo>
                <a:lnTo>
                  <a:pt x="1875474" y="30695"/>
                </a:lnTo>
                <a:lnTo>
                  <a:pt x="1875474" y="16813"/>
                </a:lnTo>
                <a:cubicBezTo>
                  <a:pt x="1875474" y="16347"/>
                  <a:pt x="1875602" y="15929"/>
                  <a:pt x="1875858" y="15557"/>
                </a:cubicBezTo>
                <a:cubicBezTo>
                  <a:pt x="1876114" y="15185"/>
                  <a:pt x="1876579" y="14871"/>
                  <a:pt x="1877253" y="14615"/>
                </a:cubicBezTo>
                <a:cubicBezTo>
                  <a:pt x="1877928" y="14359"/>
                  <a:pt x="1878834" y="14173"/>
                  <a:pt x="1879974" y="14057"/>
                </a:cubicBezTo>
                <a:cubicBezTo>
                  <a:pt x="1881113" y="13941"/>
                  <a:pt x="1882520" y="13882"/>
                  <a:pt x="1884195" y="13882"/>
                </a:cubicBezTo>
                <a:close/>
                <a:moveTo>
                  <a:pt x="1593980" y="7394"/>
                </a:moveTo>
                <a:lnTo>
                  <a:pt x="1615258" y="7394"/>
                </a:lnTo>
                <a:cubicBezTo>
                  <a:pt x="1617397" y="7394"/>
                  <a:pt x="1619432" y="7476"/>
                  <a:pt x="1621362" y="7639"/>
                </a:cubicBezTo>
                <a:cubicBezTo>
                  <a:pt x="1623292" y="7801"/>
                  <a:pt x="1625606" y="8150"/>
                  <a:pt x="1628303" y="8685"/>
                </a:cubicBezTo>
                <a:cubicBezTo>
                  <a:pt x="1631001" y="9220"/>
                  <a:pt x="1633733" y="10208"/>
                  <a:pt x="1636500" y="11650"/>
                </a:cubicBezTo>
                <a:cubicBezTo>
                  <a:pt x="1639268" y="13092"/>
                  <a:pt x="1641628" y="14917"/>
                  <a:pt x="1643581" y="17126"/>
                </a:cubicBezTo>
                <a:cubicBezTo>
                  <a:pt x="1645535" y="19336"/>
                  <a:pt x="1647023" y="21917"/>
                  <a:pt x="1648046" y="24870"/>
                </a:cubicBezTo>
                <a:cubicBezTo>
                  <a:pt x="1649069" y="27823"/>
                  <a:pt x="1649581" y="31137"/>
                  <a:pt x="1649581" y="34811"/>
                </a:cubicBezTo>
                <a:cubicBezTo>
                  <a:pt x="1649581" y="39881"/>
                  <a:pt x="1648790" y="44369"/>
                  <a:pt x="1647209" y="48276"/>
                </a:cubicBezTo>
                <a:cubicBezTo>
                  <a:pt x="1645628" y="52182"/>
                  <a:pt x="1643326" y="55473"/>
                  <a:pt x="1640303" y="58147"/>
                </a:cubicBezTo>
                <a:cubicBezTo>
                  <a:pt x="1637279" y="60821"/>
                  <a:pt x="1633570" y="62856"/>
                  <a:pt x="1629175" y="64252"/>
                </a:cubicBezTo>
                <a:cubicBezTo>
                  <a:pt x="1624780" y="65647"/>
                  <a:pt x="1619606" y="66344"/>
                  <a:pt x="1613653" y="66344"/>
                </a:cubicBezTo>
                <a:lnTo>
                  <a:pt x="1606119" y="66344"/>
                </a:lnTo>
                <a:lnTo>
                  <a:pt x="1606119" y="95157"/>
                </a:lnTo>
                <a:cubicBezTo>
                  <a:pt x="1606119" y="95622"/>
                  <a:pt x="1605967" y="96040"/>
                  <a:pt x="1605665" y="96412"/>
                </a:cubicBezTo>
                <a:cubicBezTo>
                  <a:pt x="1605363" y="96784"/>
                  <a:pt x="1604863" y="97087"/>
                  <a:pt x="1604165" y="97319"/>
                </a:cubicBezTo>
                <a:cubicBezTo>
                  <a:pt x="1603468" y="97552"/>
                  <a:pt x="1602537" y="97738"/>
                  <a:pt x="1601375" y="97877"/>
                </a:cubicBezTo>
                <a:cubicBezTo>
                  <a:pt x="1600212" y="98017"/>
                  <a:pt x="1598724" y="98087"/>
                  <a:pt x="1596910" y="98087"/>
                </a:cubicBezTo>
                <a:cubicBezTo>
                  <a:pt x="1595142" y="98087"/>
                  <a:pt x="1593666" y="98017"/>
                  <a:pt x="1592480" y="97877"/>
                </a:cubicBezTo>
                <a:cubicBezTo>
                  <a:pt x="1591294" y="97738"/>
                  <a:pt x="1590352" y="97552"/>
                  <a:pt x="1589654" y="97319"/>
                </a:cubicBezTo>
                <a:cubicBezTo>
                  <a:pt x="1588957" y="97087"/>
                  <a:pt x="1588468" y="96784"/>
                  <a:pt x="1588189" y="96412"/>
                </a:cubicBezTo>
                <a:cubicBezTo>
                  <a:pt x="1587910" y="96040"/>
                  <a:pt x="1587771" y="95622"/>
                  <a:pt x="1587771" y="95157"/>
                </a:cubicBezTo>
                <a:lnTo>
                  <a:pt x="1587771" y="13952"/>
                </a:lnTo>
                <a:cubicBezTo>
                  <a:pt x="1587771" y="11766"/>
                  <a:pt x="1588341" y="10127"/>
                  <a:pt x="1589480" y="9034"/>
                </a:cubicBezTo>
                <a:cubicBezTo>
                  <a:pt x="1590620" y="7941"/>
                  <a:pt x="1592119" y="7394"/>
                  <a:pt x="1593980" y="7394"/>
                </a:cubicBezTo>
                <a:close/>
                <a:moveTo>
                  <a:pt x="172358" y="5790"/>
                </a:moveTo>
                <a:cubicBezTo>
                  <a:pt x="174498" y="5790"/>
                  <a:pt x="176637" y="5953"/>
                  <a:pt x="178776" y="6278"/>
                </a:cubicBezTo>
                <a:cubicBezTo>
                  <a:pt x="180916" y="6604"/>
                  <a:pt x="182916" y="7046"/>
                  <a:pt x="184776" y="7604"/>
                </a:cubicBezTo>
                <a:cubicBezTo>
                  <a:pt x="186636" y="8162"/>
                  <a:pt x="188288" y="8790"/>
                  <a:pt x="189729" y="9487"/>
                </a:cubicBezTo>
                <a:cubicBezTo>
                  <a:pt x="191171" y="10185"/>
                  <a:pt x="192124" y="10766"/>
                  <a:pt x="192590" y="11231"/>
                </a:cubicBezTo>
                <a:cubicBezTo>
                  <a:pt x="193055" y="11696"/>
                  <a:pt x="193369" y="12092"/>
                  <a:pt x="193531" y="12417"/>
                </a:cubicBezTo>
                <a:cubicBezTo>
                  <a:pt x="193694" y="12743"/>
                  <a:pt x="193834" y="13173"/>
                  <a:pt x="193950" y="13708"/>
                </a:cubicBezTo>
                <a:cubicBezTo>
                  <a:pt x="194066" y="14243"/>
                  <a:pt x="194148" y="14917"/>
                  <a:pt x="194194" y="15731"/>
                </a:cubicBezTo>
                <a:cubicBezTo>
                  <a:pt x="194241" y="16545"/>
                  <a:pt x="194264" y="17557"/>
                  <a:pt x="194264" y="18766"/>
                </a:cubicBezTo>
                <a:cubicBezTo>
                  <a:pt x="194264" y="20115"/>
                  <a:pt x="194229" y="21254"/>
                  <a:pt x="194159" y="22184"/>
                </a:cubicBezTo>
                <a:cubicBezTo>
                  <a:pt x="194089" y="23114"/>
                  <a:pt x="193973" y="23882"/>
                  <a:pt x="193810" y="24486"/>
                </a:cubicBezTo>
                <a:cubicBezTo>
                  <a:pt x="193648" y="25091"/>
                  <a:pt x="193415" y="25533"/>
                  <a:pt x="193113" y="25812"/>
                </a:cubicBezTo>
                <a:cubicBezTo>
                  <a:pt x="192810" y="26091"/>
                  <a:pt x="192404" y="26230"/>
                  <a:pt x="191892" y="26230"/>
                </a:cubicBezTo>
                <a:cubicBezTo>
                  <a:pt x="191380" y="26230"/>
                  <a:pt x="190566" y="25905"/>
                  <a:pt x="189450" y="25254"/>
                </a:cubicBezTo>
                <a:cubicBezTo>
                  <a:pt x="188334" y="24603"/>
                  <a:pt x="186962" y="23893"/>
                  <a:pt x="185334" y="23126"/>
                </a:cubicBezTo>
                <a:cubicBezTo>
                  <a:pt x="183706" y="22359"/>
                  <a:pt x="181823" y="21661"/>
                  <a:pt x="179683" y="21033"/>
                </a:cubicBezTo>
                <a:cubicBezTo>
                  <a:pt x="177544" y="20405"/>
                  <a:pt x="175195" y="20091"/>
                  <a:pt x="172637" y="20091"/>
                </a:cubicBezTo>
                <a:cubicBezTo>
                  <a:pt x="170637" y="20091"/>
                  <a:pt x="168893" y="20335"/>
                  <a:pt x="167405" y="20824"/>
                </a:cubicBezTo>
                <a:cubicBezTo>
                  <a:pt x="165917" y="21312"/>
                  <a:pt x="164673" y="21987"/>
                  <a:pt x="163673" y="22847"/>
                </a:cubicBezTo>
                <a:cubicBezTo>
                  <a:pt x="162673" y="23707"/>
                  <a:pt x="161929" y="24742"/>
                  <a:pt x="161440" y="25951"/>
                </a:cubicBezTo>
                <a:cubicBezTo>
                  <a:pt x="160952" y="27161"/>
                  <a:pt x="160708" y="28440"/>
                  <a:pt x="160708" y="29788"/>
                </a:cubicBezTo>
                <a:cubicBezTo>
                  <a:pt x="160708" y="31788"/>
                  <a:pt x="161254" y="33521"/>
                  <a:pt x="162347" y="34986"/>
                </a:cubicBezTo>
                <a:cubicBezTo>
                  <a:pt x="163440" y="36451"/>
                  <a:pt x="164905" y="37753"/>
                  <a:pt x="166742" y="38892"/>
                </a:cubicBezTo>
                <a:cubicBezTo>
                  <a:pt x="168579" y="40032"/>
                  <a:pt x="170661" y="41102"/>
                  <a:pt x="172986" y="42102"/>
                </a:cubicBezTo>
                <a:cubicBezTo>
                  <a:pt x="175312" y="43101"/>
                  <a:pt x="177683" y="44160"/>
                  <a:pt x="180102" y="45276"/>
                </a:cubicBezTo>
                <a:cubicBezTo>
                  <a:pt x="182520" y="46392"/>
                  <a:pt x="184892" y="47659"/>
                  <a:pt x="187218" y="49078"/>
                </a:cubicBezTo>
                <a:cubicBezTo>
                  <a:pt x="189543" y="50496"/>
                  <a:pt x="191613" y="52194"/>
                  <a:pt x="193427" y="54171"/>
                </a:cubicBezTo>
                <a:cubicBezTo>
                  <a:pt x="195241" y="56147"/>
                  <a:pt x="196706" y="58473"/>
                  <a:pt x="197822" y="61147"/>
                </a:cubicBezTo>
                <a:cubicBezTo>
                  <a:pt x="198938" y="63821"/>
                  <a:pt x="199496" y="66972"/>
                  <a:pt x="199496" y="70600"/>
                </a:cubicBezTo>
                <a:cubicBezTo>
                  <a:pt x="199496" y="75344"/>
                  <a:pt x="198612" y="79506"/>
                  <a:pt x="196845" y="83087"/>
                </a:cubicBezTo>
                <a:cubicBezTo>
                  <a:pt x="195078" y="86669"/>
                  <a:pt x="192683" y="89657"/>
                  <a:pt x="189660" y="92052"/>
                </a:cubicBezTo>
                <a:cubicBezTo>
                  <a:pt x="186636" y="94447"/>
                  <a:pt x="183102" y="96249"/>
                  <a:pt x="179056" y="97459"/>
                </a:cubicBezTo>
                <a:cubicBezTo>
                  <a:pt x="175009" y="98668"/>
                  <a:pt x="170684" y="99272"/>
                  <a:pt x="166080" y="99272"/>
                </a:cubicBezTo>
                <a:cubicBezTo>
                  <a:pt x="162963" y="99272"/>
                  <a:pt x="160068" y="99017"/>
                  <a:pt x="157394" y="98505"/>
                </a:cubicBezTo>
                <a:cubicBezTo>
                  <a:pt x="154720" y="97993"/>
                  <a:pt x="152359" y="97377"/>
                  <a:pt x="150313" y="96656"/>
                </a:cubicBezTo>
                <a:cubicBezTo>
                  <a:pt x="148267" y="95935"/>
                  <a:pt x="146557" y="95180"/>
                  <a:pt x="145185" y="94389"/>
                </a:cubicBezTo>
                <a:cubicBezTo>
                  <a:pt x="143813" y="93598"/>
                  <a:pt x="142825" y="92901"/>
                  <a:pt x="142221" y="92296"/>
                </a:cubicBezTo>
                <a:cubicBezTo>
                  <a:pt x="141616" y="91692"/>
                  <a:pt x="141186" y="90820"/>
                  <a:pt x="140930" y="89680"/>
                </a:cubicBezTo>
                <a:cubicBezTo>
                  <a:pt x="140674" y="88541"/>
                  <a:pt x="140546" y="86901"/>
                  <a:pt x="140546" y="84762"/>
                </a:cubicBezTo>
                <a:cubicBezTo>
                  <a:pt x="140546" y="83320"/>
                  <a:pt x="140593" y="82111"/>
                  <a:pt x="140686" y="81134"/>
                </a:cubicBezTo>
                <a:cubicBezTo>
                  <a:pt x="140779" y="80157"/>
                  <a:pt x="140930" y="79367"/>
                  <a:pt x="141139" y="78762"/>
                </a:cubicBezTo>
                <a:cubicBezTo>
                  <a:pt x="141348" y="78157"/>
                  <a:pt x="141628" y="77727"/>
                  <a:pt x="141976" y="77471"/>
                </a:cubicBezTo>
                <a:cubicBezTo>
                  <a:pt x="142325" y="77216"/>
                  <a:pt x="142732" y="77088"/>
                  <a:pt x="143197" y="77088"/>
                </a:cubicBezTo>
                <a:cubicBezTo>
                  <a:pt x="143848" y="77088"/>
                  <a:pt x="144767" y="77471"/>
                  <a:pt x="145953" y="78239"/>
                </a:cubicBezTo>
                <a:cubicBezTo>
                  <a:pt x="147139" y="79006"/>
                  <a:pt x="148662" y="79855"/>
                  <a:pt x="150522" y="80785"/>
                </a:cubicBezTo>
                <a:cubicBezTo>
                  <a:pt x="152383" y="81715"/>
                  <a:pt x="154604" y="82564"/>
                  <a:pt x="157185" y="83332"/>
                </a:cubicBezTo>
                <a:cubicBezTo>
                  <a:pt x="159766" y="84099"/>
                  <a:pt x="162754" y="84483"/>
                  <a:pt x="166149" y="84483"/>
                </a:cubicBezTo>
                <a:cubicBezTo>
                  <a:pt x="168382" y="84483"/>
                  <a:pt x="170382" y="84215"/>
                  <a:pt x="172149" y="83680"/>
                </a:cubicBezTo>
                <a:cubicBezTo>
                  <a:pt x="173916" y="83146"/>
                  <a:pt x="175416" y="82390"/>
                  <a:pt x="176649" y="81413"/>
                </a:cubicBezTo>
                <a:cubicBezTo>
                  <a:pt x="177881" y="80436"/>
                  <a:pt x="178823" y="79227"/>
                  <a:pt x="179474" y="77785"/>
                </a:cubicBezTo>
                <a:cubicBezTo>
                  <a:pt x="180125" y="76344"/>
                  <a:pt x="180451" y="74739"/>
                  <a:pt x="180451" y="72972"/>
                </a:cubicBezTo>
                <a:cubicBezTo>
                  <a:pt x="180451" y="70925"/>
                  <a:pt x="179893" y="69170"/>
                  <a:pt x="178776" y="67705"/>
                </a:cubicBezTo>
                <a:cubicBezTo>
                  <a:pt x="177660" y="66240"/>
                  <a:pt x="176207" y="64937"/>
                  <a:pt x="174416" y="63798"/>
                </a:cubicBezTo>
                <a:cubicBezTo>
                  <a:pt x="172626" y="62658"/>
                  <a:pt x="170591" y="61589"/>
                  <a:pt x="168312" y="60589"/>
                </a:cubicBezTo>
                <a:cubicBezTo>
                  <a:pt x="166033" y="59589"/>
                  <a:pt x="163684" y="58531"/>
                  <a:pt x="161266" y="57415"/>
                </a:cubicBezTo>
                <a:cubicBezTo>
                  <a:pt x="158847" y="56298"/>
                  <a:pt x="156499" y="55031"/>
                  <a:pt x="154220" y="53612"/>
                </a:cubicBezTo>
                <a:cubicBezTo>
                  <a:pt x="151941" y="52194"/>
                  <a:pt x="149906" y="50496"/>
                  <a:pt x="148116" y="48520"/>
                </a:cubicBezTo>
                <a:cubicBezTo>
                  <a:pt x="146325" y="46543"/>
                  <a:pt x="144872" y="44206"/>
                  <a:pt x="143755" y="41509"/>
                </a:cubicBezTo>
                <a:cubicBezTo>
                  <a:pt x="142639" y="38811"/>
                  <a:pt x="142081" y="35579"/>
                  <a:pt x="142081" y="31811"/>
                </a:cubicBezTo>
                <a:cubicBezTo>
                  <a:pt x="142081" y="27486"/>
                  <a:pt x="142883" y="23684"/>
                  <a:pt x="144488" y="20405"/>
                </a:cubicBezTo>
                <a:cubicBezTo>
                  <a:pt x="146092" y="17126"/>
                  <a:pt x="148255" y="14406"/>
                  <a:pt x="150976" y="12243"/>
                </a:cubicBezTo>
                <a:cubicBezTo>
                  <a:pt x="153697" y="10080"/>
                  <a:pt x="156906" y="8464"/>
                  <a:pt x="160603" y="7394"/>
                </a:cubicBezTo>
                <a:cubicBezTo>
                  <a:pt x="164301" y="6325"/>
                  <a:pt x="168219" y="5790"/>
                  <a:pt x="172358" y="5790"/>
                </a:cubicBezTo>
                <a:close/>
                <a:moveTo>
                  <a:pt x="1843234" y="2930"/>
                </a:moveTo>
                <a:cubicBezTo>
                  <a:pt x="1847141" y="2930"/>
                  <a:pt x="1849792" y="3592"/>
                  <a:pt x="1851187" y="4918"/>
                </a:cubicBezTo>
                <a:cubicBezTo>
                  <a:pt x="1852583" y="6243"/>
                  <a:pt x="1853280" y="8604"/>
                  <a:pt x="1853280" y="11999"/>
                </a:cubicBezTo>
                <a:cubicBezTo>
                  <a:pt x="1853280" y="15534"/>
                  <a:pt x="1852559" y="17975"/>
                  <a:pt x="1851118" y="19324"/>
                </a:cubicBezTo>
                <a:cubicBezTo>
                  <a:pt x="1849676" y="20673"/>
                  <a:pt x="1847002" y="21347"/>
                  <a:pt x="1843095" y="21347"/>
                </a:cubicBezTo>
                <a:cubicBezTo>
                  <a:pt x="1839142" y="21347"/>
                  <a:pt x="1836479" y="20696"/>
                  <a:pt x="1835107" y="19394"/>
                </a:cubicBezTo>
                <a:cubicBezTo>
                  <a:pt x="1833735" y="18091"/>
                  <a:pt x="1833049" y="15743"/>
                  <a:pt x="1833049" y="12348"/>
                </a:cubicBezTo>
                <a:cubicBezTo>
                  <a:pt x="1833049" y="8813"/>
                  <a:pt x="1833758" y="6360"/>
                  <a:pt x="1835177" y="4988"/>
                </a:cubicBezTo>
                <a:cubicBezTo>
                  <a:pt x="1836595" y="3616"/>
                  <a:pt x="1839281" y="2930"/>
                  <a:pt x="1843234" y="2930"/>
                </a:cubicBezTo>
                <a:close/>
                <a:moveTo>
                  <a:pt x="287081" y="558"/>
                </a:moveTo>
                <a:cubicBezTo>
                  <a:pt x="288802" y="558"/>
                  <a:pt x="290221" y="627"/>
                  <a:pt x="291337" y="767"/>
                </a:cubicBezTo>
                <a:cubicBezTo>
                  <a:pt x="292453" y="906"/>
                  <a:pt x="293349" y="1104"/>
                  <a:pt x="294023" y="1360"/>
                </a:cubicBezTo>
                <a:cubicBezTo>
                  <a:pt x="294697" y="1616"/>
                  <a:pt x="295174" y="1930"/>
                  <a:pt x="295453" y="2302"/>
                </a:cubicBezTo>
                <a:cubicBezTo>
                  <a:pt x="295732" y="2674"/>
                  <a:pt x="295872" y="3092"/>
                  <a:pt x="295872" y="3557"/>
                </a:cubicBezTo>
                <a:lnTo>
                  <a:pt x="295872" y="95296"/>
                </a:lnTo>
                <a:cubicBezTo>
                  <a:pt x="295872" y="95761"/>
                  <a:pt x="295732" y="96168"/>
                  <a:pt x="295453" y="96517"/>
                </a:cubicBezTo>
                <a:cubicBezTo>
                  <a:pt x="295174" y="96866"/>
                  <a:pt x="294697" y="97156"/>
                  <a:pt x="294023" y="97389"/>
                </a:cubicBezTo>
                <a:cubicBezTo>
                  <a:pt x="293349" y="97621"/>
                  <a:pt x="292453" y="97796"/>
                  <a:pt x="291337" y="97912"/>
                </a:cubicBezTo>
                <a:cubicBezTo>
                  <a:pt x="290221" y="98028"/>
                  <a:pt x="288802" y="98087"/>
                  <a:pt x="287081" y="98087"/>
                </a:cubicBezTo>
                <a:cubicBezTo>
                  <a:pt x="285361" y="98087"/>
                  <a:pt x="283942" y="98028"/>
                  <a:pt x="282826" y="97912"/>
                </a:cubicBezTo>
                <a:cubicBezTo>
                  <a:pt x="281710" y="97796"/>
                  <a:pt x="280814" y="97621"/>
                  <a:pt x="280140" y="97389"/>
                </a:cubicBezTo>
                <a:cubicBezTo>
                  <a:pt x="279466" y="97156"/>
                  <a:pt x="278989" y="96866"/>
                  <a:pt x="278710" y="96517"/>
                </a:cubicBezTo>
                <a:cubicBezTo>
                  <a:pt x="278431" y="96168"/>
                  <a:pt x="278291" y="95761"/>
                  <a:pt x="278291" y="95296"/>
                </a:cubicBezTo>
                <a:lnTo>
                  <a:pt x="278291" y="3557"/>
                </a:lnTo>
                <a:cubicBezTo>
                  <a:pt x="278291" y="3092"/>
                  <a:pt x="278431" y="2674"/>
                  <a:pt x="278710" y="2302"/>
                </a:cubicBezTo>
                <a:cubicBezTo>
                  <a:pt x="278989" y="1930"/>
                  <a:pt x="279466" y="1616"/>
                  <a:pt x="280140" y="1360"/>
                </a:cubicBezTo>
                <a:cubicBezTo>
                  <a:pt x="280814" y="1104"/>
                  <a:pt x="281710" y="906"/>
                  <a:pt x="282826" y="767"/>
                </a:cubicBezTo>
                <a:cubicBezTo>
                  <a:pt x="283942" y="627"/>
                  <a:pt x="285361" y="558"/>
                  <a:pt x="287081" y="558"/>
                </a:cubicBezTo>
                <a:close/>
                <a:moveTo>
                  <a:pt x="1812004" y="0"/>
                </a:moveTo>
                <a:cubicBezTo>
                  <a:pt x="1813817" y="0"/>
                  <a:pt x="1815538" y="151"/>
                  <a:pt x="1817166" y="453"/>
                </a:cubicBezTo>
                <a:cubicBezTo>
                  <a:pt x="1818794" y="755"/>
                  <a:pt x="1820073" y="1081"/>
                  <a:pt x="1821003" y="1430"/>
                </a:cubicBezTo>
                <a:cubicBezTo>
                  <a:pt x="1821933" y="1779"/>
                  <a:pt x="1822561" y="2104"/>
                  <a:pt x="1822887" y="2406"/>
                </a:cubicBezTo>
                <a:cubicBezTo>
                  <a:pt x="1823212" y="2709"/>
                  <a:pt x="1823480" y="3151"/>
                  <a:pt x="1823689" y="3732"/>
                </a:cubicBezTo>
                <a:cubicBezTo>
                  <a:pt x="1823898" y="4313"/>
                  <a:pt x="1824049" y="5057"/>
                  <a:pt x="1824142" y="5964"/>
                </a:cubicBezTo>
                <a:cubicBezTo>
                  <a:pt x="1824235" y="6871"/>
                  <a:pt x="1824282" y="7999"/>
                  <a:pt x="1824282" y="9348"/>
                </a:cubicBezTo>
                <a:cubicBezTo>
                  <a:pt x="1824282" y="10697"/>
                  <a:pt x="1824235" y="11778"/>
                  <a:pt x="1824142" y="12592"/>
                </a:cubicBezTo>
                <a:cubicBezTo>
                  <a:pt x="1824049" y="13406"/>
                  <a:pt x="1823910" y="14034"/>
                  <a:pt x="1823724" y="14475"/>
                </a:cubicBezTo>
                <a:cubicBezTo>
                  <a:pt x="1823538" y="14917"/>
                  <a:pt x="1823329" y="15220"/>
                  <a:pt x="1823096" y="15382"/>
                </a:cubicBezTo>
                <a:cubicBezTo>
                  <a:pt x="1822863" y="15545"/>
                  <a:pt x="1822608" y="15627"/>
                  <a:pt x="1822329" y="15627"/>
                </a:cubicBezTo>
                <a:cubicBezTo>
                  <a:pt x="1822003" y="15627"/>
                  <a:pt x="1821643" y="15545"/>
                  <a:pt x="1821247" y="15382"/>
                </a:cubicBezTo>
                <a:cubicBezTo>
                  <a:pt x="1820852" y="15220"/>
                  <a:pt x="1820364" y="15045"/>
                  <a:pt x="1819782" y="14859"/>
                </a:cubicBezTo>
                <a:cubicBezTo>
                  <a:pt x="1819201" y="14673"/>
                  <a:pt x="1818515" y="14499"/>
                  <a:pt x="1817724" y="14336"/>
                </a:cubicBezTo>
                <a:cubicBezTo>
                  <a:pt x="1816934" y="14173"/>
                  <a:pt x="1816003" y="14092"/>
                  <a:pt x="1814934" y="14092"/>
                </a:cubicBezTo>
                <a:cubicBezTo>
                  <a:pt x="1813678" y="14092"/>
                  <a:pt x="1812597" y="14289"/>
                  <a:pt x="1811690" y="14685"/>
                </a:cubicBezTo>
                <a:cubicBezTo>
                  <a:pt x="1810783" y="15080"/>
                  <a:pt x="1810027" y="15708"/>
                  <a:pt x="1809422" y="16568"/>
                </a:cubicBezTo>
                <a:cubicBezTo>
                  <a:pt x="1808818" y="17429"/>
                  <a:pt x="1808376" y="18545"/>
                  <a:pt x="1808097" y="19917"/>
                </a:cubicBezTo>
                <a:cubicBezTo>
                  <a:pt x="1807818" y="21289"/>
                  <a:pt x="1807678" y="22975"/>
                  <a:pt x="1807678" y="24975"/>
                </a:cubicBezTo>
                <a:lnTo>
                  <a:pt x="1807678" y="30695"/>
                </a:lnTo>
                <a:lnTo>
                  <a:pt x="1819050" y="30695"/>
                </a:lnTo>
                <a:cubicBezTo>
                  <a:pt x="1819468" y="30695"/>
                  <a:pt x="1819852" y="30812"/>
                  <a:pt x="1820201" y="31044"/>
                </a:cubicBezTo>
                <a:cubicBezTo>
                  <a:pt x="1820550" y="31277"/>
                  <a:pt x="1820840" y="31660"/>
                  <a:pt x="1821073" y="32195"/>
                </a:cubicBezTo>
                <a:cubicBezTo>
                  <a:pt x="1821305" y="32730"/>
                  <a:pt x="1821480" y="33463"/>
                  <a:pt x="1821596" y="34393"/>
                </a:cubicBezTo>
                <a:cubicBezTo>
                  <a:pt x="1821712" y="35323"/>
                  <a:pt x="1821770" y="36463"/>
                  <a:pt x="1821770" y="37811"/>
                </a:cubicBezTo>
                <a:cubicBezTo>
                  <a:pt x="1821770" y="40369"/>
                  <a:pt x="1821538" y="42195"/>
                  <a:pt x="1821073" y="43288"/>
                </a:cubicBezTo>
                <a:cubicBezTo>
                  <a:pt x="1820608" y="44381"/>
                  <a:pt x="1819933" y="44927"/>
                  <a:pt x="1819050" y="44927"/>
                </a:cubicBezTo>
                <a:lnTo>
                  <a:pt x="1807678" y="44927"/>
                </a:lnTo>
                <a:lnTo>
                  <a:pt x="1807678" y="95296"/>
                </a:lnTo>
                <a:cubicBezTo>
                  <a:pt x="1807678" y="95761"/>
                  <a:pt x="1807539" y="96168"/>
                  <a:pt x="1807260" y="96517"/>
                </a:cubicBezTo>
                <a:cubicBezTo>
                  <a:pt x="1806981" y="96866"/>
                  <a:pt x="1806516" y="97156"/>
                  <a:pt x="1805864" y="97389"/>
                </a:cubicBezTo>
                <a:cubicBezTo>
                  <a:pt x="1805213" y="97622"/>
                  <a:pt x="1804306" y="97796"/>
                  <a:pt x="1803144" y="97912"/>
                </a:cubicBezTo>
                <a:cubicBezTo>
                  <a:pt x="1801981" y="98029"/>
                  <a:pt x="1800562" y="98087"/>
                  <a:pt x="1798888" y="98087"/>
                </a:cubicBezTo>
                <a:cubicBezTo>
                  <a:pt x="1797214" y="98087"/>
                  <a:pt x="1795807" y="98029"/>
                  <a:pt x="1794668" y="97912"/>
                </a:cubicBezTo>
                <a:cubicBezTo>
                  <a:pt x="1793528" y="97796"/>
                  <a:pt x="1792621" y="97622"/>
                  <a:pt x="1791947" y="97389"/>
                </a:cubicBezTo>
                <a:cubicBezTo>
                  <a:pt x="1791272" y="97156"/>
                  <a:pt x="1790807" y="96866"/>
                  <a:pt x="1790551" y="96517"/>
                </a:cubicBezTo>
                <a:cubicBezTo>
                  <a:pt x="1790296" y="96168"/>
                  <a:pt x="1790168" y="95761"/>
                  <a:pt x="1790168" y="95296"/>
                </a:cubicBezTo>
                <a:lnTo>
                  <a:pt x="1790168" y="44927"/>
                </a:lnTo>
                <a:lnTo>
                  <a:pt x="1782354" y="44927"/>
                </a:lnTo>
                <a:cubicBezTo>
                  <a:pt x="1781471" y="44927"/>
                  <a:pt x="1780808" y="44381"/>
                  <a:pt x="1780366" y="43288"/>
                </a:cubicBezTo>
                <a:cubicBezTo>
                  <a:pt x="1779924" y="42195"/>
                  <a:pt x="1779703" y="40369"/>
                  <a:pt x="1779703" y="37811"/>
                </a:cubicBezTo>
                <a:cubicBezTo>
                  <a:pt x="1779703" y="36463"/>
                  <a:pt x="1779761" y="35323"/>
                  <a:pt x="1779878" y="34393"/>
                </a:cubicBezTo>
                <a:cubicBezTo>
                  <a:pt x="1779994" y="33463"/>
                  <a:pt x="1780157" y="32730"/>
                  <a:pt x="1780366" y="32195"/>
                </a:cubicBezTo>
                <a:cubicBezTo>
                  <a:pt x="1780575" y="31660"/>
                  <a:pt x="1780854" y="31277"/>
                  <a:pt x="1781203" y="31044"/>
                </a:cubicBezTo>
                <a:cubicBezTo>
                  <a:pt x="1781552" y="30812"/>
                  <a:pt x="1781959" y="30695"/>
                  <a:pt x="1782424" y="30695"/>
                </a:cubicBezTo>
                <a:lnTo>
                  <a:pt x="1790168" y="30695"/>
                </a:lnTo>
                <a:lnTo>
                  <a:pt x="1790168" y="25463"/>
                </a:lnTo>
                <a:cubicBezTo>
                  <a:pt x="1790168" y="21231"/>
                  <a:pt x="1790586" y="17522"/>
                  <a:pt x="1791424" y="14336"/>
                </a:cubicBezTo>
                <a:cubicBezTo>
                  <a:pt x="1792261" y="11150"/>
                  <a:pt x="1793575" y="8499"/>
                  <a:pt x="1795365" y="6383"/>
                </a:cubicBezTo>
                <a:cubicBezTo>
                  <a:pt x="1797156" y="4267"/>
                  <a:pt x="1799435" y="2674"/>
                  <a:pt x="1802202" y="1604"/>
                </a:cubicBezTo>
                <a:cubicBezTo>
                  <a:pt x="1804969" y="534"/>
                  <a:pt x="1808236" y="0"/>
                  <a:pt x="1812004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100" b="1" dirty="0">
              <a:solidFill>
                <a:schemeClr val="bg2">
                  <a:lumMod val="1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8683130-F6DB-451B-9C4B-9DF15C345E4E}"/>
              </a:ext>
            </a:extLst>
          </p:cNvPr>
          <p:cNvSpPr/>
          <p:nvPr/>
        </p:nvSpPr>
        <p:spPr>
          <a:xfrm>
            <a:off x="6443346" y="1563930"/>
            <a:ext cx="5344026" cy="2115553"/>
          </a:xfrm>
          <a:prstGeom prst="roundRect">
            <a:avLst>
              <a:gd name="adj" fmla="val 15665"/>
            </a:avLst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1F392BF1-43B6-47D0-9295-981088C15A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129254"/>
              </p:ext>
            </p:extLst>
          </p:nvPr>
        </p:nvGraphicFramePr>
        <p:xfrm>
          <a:off x="6443346" y="1563930"/>
          <a:ext cx="5454315" cy="2245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116E1E0-9FE7-44E7-95AB-2886B9897E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064567"/>
              </p:ext>
            </p:extLst>
          </p:nvPr>
        </p:nvGraphicFramePr>
        <p:xfrm>
          <a:off x="641684" y="1563930"/>
          <a:ext cx="4501815" cy="2153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7F7060F-1A77-46D6-A5D6-54C93D7B3065}"/>
              </a:ext>
            </a:extLst>
          </p:cNvPr>
          <p:cNvSpPr txBox="1"/>
          <p:nvPr/>
        </p:nvSpPr>
        <p:spPr>
          <a:xfrm>
            <a:off x="1049272" y="4914962"/>
            <a:ext cx="4721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Arial Rounded MT Bold" panose="020F0704030504030204" pitchFamily="34" charset="0"/>
              </a:rPr>
              <a:t>65% of the total sales came from Fashion Category.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D6F8E9-E90E-41D0-B6D8-FFFF2766188E}"/>
              </a:ext>
            </a:extLst>
          </p:cNvPr>
          <p:cNvSpPr txBox="1"/>
          <p:nvPr/>
        </p:nvSpPr>
        <p:spPr>
          <a:xfrm>
            <a:off x="1049273" y="4170355"/>
            <a:ext cx="472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Arial Rounded MT Bold" panose="020F0704030504030204" pitchFamily="34" charset="0"/>
              </a:rPr>
              <a:t>16.5 % growth in Quantity Sales.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253AD0-1054-409A-8941-7BE61C7A7FAD}"/>
              </a:ext>
            </a:extLst>
          </p:cNvPr>
          <p:cNvSpPr txBox="1"/>
          <p:nvPr/>
        </p:nvSpPr>
        <p:spPr>
          <a:xfrm>
            <a:off x="6274853" y="3967774"/>
            <a:ext cx="4721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Arial Rounded MT Bold" panose="020F0704030504030204" pitchFamily="34" charset="0"/>
              </a:rPr>
              <a:t>We covered 147  out of 195 countries around the globe.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8116A11-0133-4289-BC9A-3EF6715AAB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05418" y="832618"/>
            <a:ext cx="168581" cy="128481"/>
          </a:xfrm>
          <a:prstGeom prst="rect">
            <a:avLst/>
          </a:prstGeom>
        </p:spPr>
      </p:pic>
      <p:sp>
        <p:nvSpPr>
          <p:cNvPr id="39" name="TextBox 71">
            <a:extLst>
              <a:ext uri="{FF2B5EF4-FFF2-40B4-BE49-F238E27FC236}">
                <a16:creationId xmlns:a16="http://schemas.microsoft.com/office/drawing/2014/main" id="{67F43949-4208-4291-B599-975BD9E9605F}"/>
              </a:ext>
            </a:extLst>
          </p:cNvPr>
          <p:cNvSpPr txBox="1"/>
          <p:nvPr/>
        </p:nvSpPr>
        <p:spPr>
          <a:xfrm>
            <a:off x="5579369" y="799273"/>
            <a:ext cx="473035" cy="19516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 b="1" dirty="0"/>
              <a:t>18</a:t>
            </a:r>
            <a:r>
              <a:rPr lang="en-IN" sz="9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IN" sz="1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D4373C-9F16-4CB5-BE71-DC3F6538D33C}"/>
              </a:ext>
            </a:extLst>
          </p:cNvPr>
          <p:cNvSpPr txBox="1"/>
          <p:nvPr/>
        </p:nvSpPr>
        <p:spPr>
          <a:xfrm>
            <a:off x="6274853" y="5028331"/>
            <a:ext cx="4721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Arial Rounded MT Bold" panose="020F0704030504030204" pitchFamily="34" charset="0"/>
              </a:rPr>
              <a:t>80% of quantity sales from Fashion and Home &amp; Furniture and 20% came from Electronic and Auto &amp; Accessories.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ECDE70-041C-4CB1-AE70-3CE661098EDB}"/>
              </a:ext>
            </a:extLst>
          </p:cNvPr>
          <p:cNvSpPr txBox="1"/>
          <p:nvPr/>
        </p:nvSpPr>
        <p:spPr>
          <a:xfrm>
            <a:off x="3705569" y="15421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OVERALL SALES REPORT IN 2019</a:t>
            </a:r>
          </a:p>
        </p:txBody>
      </p:sp>
    </p:spTree>
    <p:extLst>
      <p:ext uri="{BB962C8B-B14F-4D97-AF65-F5344CB8AC3E}">
        <p14:creationId xmlns:p14="http://schemas.microsoft.com/office/powerpoint/2010/main" val="328108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62D4DF-11AA-4D7E-BCE4-88501FA92C54}"/>
              </a:ext>
            </a:extLst>
          </p:cNvPr>
          <p:cNvSpPr txBox="1"/>
          <p:nvPr/>
        </p:nvSpPr>
        <p:spPr>
          <a:xfrm>
            <a:off x="4143831" y="107135"/>
            <a:ext cx="5035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+mj-lt"/>
              </a:rPr>
              <a:t>Profit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E40B-226D-4512-94DC-8E0E1429F935}"/>
              </a:ext>
            </a:extLst>
          </p:cNvPr>
          <p:cNvSpPr txBox="1"/>
          <p:nvPr/>
        </p:nvSpPr>
        <p:spPr>
          <a:xfrm>
            <a:off x="5888696" y="1613432"/>
            <a:ext cx="5035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This is 18.3 % profit  growth in compare to previous year.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CD114F-4155-440F-BA20-C625C4C14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2598"/>
              </p:ext>
            </p:extLst>
          </p:nvPr>
        </p:nvGraphicFramePr>
        <p:xfrm>
          <a:off x="849798" y="3040355"/>
          <a:ext cx="4092812" cy="2723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9248">
                  <a:extLst>
                    <a:ext uri="{9D8B030D-6E8A-4147-A177-3AD203B41FA5}">
                      <a16:colId xmlns:a16="http://schemas.microsoft.com/office/drawing/2014/main" val="3016456891"/>
                    </a:ext>
                  </a:extLst>
                </a:gridCol>
                <a:gridCol w="1115070">
                  <a:extLst>
                    <a:ext uri="{9D8B030D-6E8A-4147-A177-3AD203B41FA5}">
                      <a16:colId xmlns:a16="http://schemas.microsoft.com/office/drawing/2014/main" val="3730010565"/>
                    </a:ext>
                  </a:extLst>
                </a:gridCol>
                <a:gridCol w="1368494">
                  <a:extLst>
                    <a:ext uri="{9D8B030D-6E8A-4147-A177-3AD203B41FA5}">
                      <a16:colId xmlns:a16="http://schemas.microsoft.com/office/drawing/2014/main" val="4104953696"/>
                    </a:ext>
                  </a:extLst>
                </a:gridCol>
              </a:tblGrid>
              <a:tr h="45385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Category 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Sum of Profit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Sum of Quantity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32202"/>
                  </a:ext>
                </a:extLst>
              </a:tr>
              <a:tr h="45385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Auto &amp; Accessories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12.98%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14.57%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155577"/>
                  </a:ext>
                </a:extLst>
              </a:tr>
              <a:tr h="45385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Electronic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4.67%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5.34%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40229"/>
                  </a:ext>
                </a:extLst>
              </a:tr>
              <a:tr h="45385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Fashion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66.59%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59.89%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582262"/>
                  </a:ext>
                </a:extLst>
              </a:tr>
              <a:tr h="45385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Home &amp; Furniture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54D2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15.75%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54D2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20.20%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54D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254386"/>
                  </a:ext>
                </a:extLst>
              </a:tr>
              <a:tr h="45385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1" u="none" strike="noStrike" dirty="0">
                          <a:effectLst/>
                        </a:rPr>
                        <a:t>Grand Total</a:t>
                      </a:r>
                      <a:endParaRPr lang="en-IN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1" u="none" strike="noStrike">
                          <a:effectLst/>
                        </a:rPr>
                        <a:t>100.00%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1" u="none" strike="noStrike" dirty="0">
                          <a:effectLst/>
                        </a:rPr>
                        <a:t>100.00%</a:t>
                      </a:r>
                      <a:endParaRPr lang="en-IN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8138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05DBC47-F864-4942-A9B7-5F510DA36A02}"/>
              </a:ext>
            </a:extLst>
          </p:cNvPr>
          <p:cNvSpPr txBox="1"/>
          <p:nvPr/>
        </p:nvSpPr>
        <p:spPr>
          <a:xfrm>
            <a:off x="5888696" y="3334626"/>
            <a:ext cx="5930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Contribution of Quantity of sales of Home and Furniture is 20.20% but still Profit percent contribution is significantly low.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94C1B9-5BDF-4BBF-A64B-308D43076D98}"/>
              </a:ext>
            </a:extLst>
          </p:cNvPr>
          <p:cNvSpPr txBox="1"/>
          <p:nvPr/>
        </p:nvSpPr>
        <p:spPr>
          <a:xfrm>
            <a:off x="5907154" y="4655711"/>
            <a:ext cx="5930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Other Product Categories have balanced Profit-Quantity ratio.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A7C1C6-B566-4092-8158-5862BE2A3A4F}"/>
              </a:ext>
            </a:extLst>
          </p:cNvPr>
          <p:cNvSpPr txBox="1"/>
          <p:nvPr/>
        </p:nvSpPr>
        <p:spPr>
          <a:xfrm>
            <a:off x="5888696" y="724875"/>
            <a:ext cx="5035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In 2019  profit was </a:t>
            </a: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$37,29,903 which is 46% of </a:t>
            </a:r>
            <a:r>
              <a:rPr lang="en-IN" sz="2000" dirty="0">
                <a:latin typeface="Arial Rounded MT Bold" panose="020F0704030504030204" pitchFamily="34" charset="0"/>
              </a:rPr>
              <a:t>t</a:t>
            </a: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otal sales.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C1FD242-29A6-4406-B592-CBAC78CBE7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932149"/>
              </p:ext>
            </p:extLst>
          </p:nvPr>
        </p:nvGraphicFramePr>
        <p:xfrm>
          <a:off x="1052997" y="762169"/>
          <a:ext cx="3090834" cy="2060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43407FCB-F84A-45ED-8728-B7C0BD193D02}"/>
              </a:ext>
            </a:extLst>
          </p:cNvPr>
          <p:cNvSpPr/>
          <p:nvPr/>
        </p:nvSpPr>
        <p:spPr>
          <a:xfrm>
            <a:off x="3237504" y="1992612"/>
            <a:ext cx="906327" cy="875867"/>
          </a:xfrm>
          <a:prstGeom prst="ellipse">
            <a:avLst/>
          </a:prstGeom>
          <a:solidFill>
            <a:srgbClr val="FF4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800" dirty="0"/>
              <a:t>46%</a:t>
            </a:r>
          </a:p>
        </p:txBody>
      </p:sp>
    </p:spTree>
    <p:extLst>
      <p:ext uri="{BB962C8B-B14F-4D97-AF65-F5344CB8AC3E}">
        <p14:creationId xmlns:p14="http://schemas.microsoft.com/office/powerpoint/2010/main" val="16125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E3FFA3-AA6E-4DD1-AAF5-4361406E7795}"/>
              </a:ext>
            </a:extLst>
          </p:cNvPr>
          <p:cNvSpPr/>
          <p:nvPr/>
        </p:nvSpPr>
        <p:spPr>
          <a:xfrm>
            <a:off x="158007" y="3481332"/>
            <a:ext cx="4904528" cy="3203216"/>
          </a:xfrm>
          <a:prstGeom prst="round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33723D-4B6C-4868-8CD3-4C56594FD372}"/>
              </a:ext>
            </a:extLst>
          </p:cNvPr>
          <p:cNvSpPr/>
          <p:nvPr/>
        </p:nvSpPr>
        <p:spPr>
          <a:xfrm>
            <a:off x="158007" y="408160"/>
            <a:ext cx="4904528" cy="2665298"/>
          </a:xfrm>
          <a:prstGeom prst="roundRect">
            <a:avLst>
              <a:gd name="adj" fmla="val 9755"/>
            </a:avLst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4E68E0-AF65-4034-A6A1-D63450CDAE86}"/>
              </a:ext>
            </a:extLst>
          </p:cNvPr>
          <p:cNvSpPr txBox="1"/>
          <p:nvPr/>
        </p:nvSpPr>
        <p:spPr>
          <a:xfrm>
            <a:off x="940904" y="583096"/>
            <a:ext cx="3644348" cy="56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68711-606E-4A82-B0B4-EF3BC2438192}"/>
              </a:ext>
            </a:extLst>
          </p:cNvPr>
          <p:cNvSpPr txBox="1"/>
          <p:nvPr/>
        </p:nvSpPr>
        <p:spPr>
          <a:xfrm>
            <a:off x="4467432" y="47579"/>
            <a:ext cx="402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Quantity of sales distribution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137C170-95D2-4355-95CE-B18F14303D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140224"/>
              </p:ext>
            </p:extLst>
          </p:nvPr>
        </p:nvGraphicFramePr>
        <p:xfrm>
          <a:off x="69623" y="383041"/>
          <a:ext cx="4904528" cy="270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EAE6EEC-2DF6-4C0E-9DD2-29D17C3D7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123015"/>
              </p:ext>
            </p:extLst>
          </p:nvPr>
        </p:nvGraphicFramePr>
        <p:xfrm>
          <a:off x="477486" y="3491527"/>
          <a:ext cx="4107766" cy="283845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760684">
                  <a:extLst>
                    <a:ext uri="{9D8B030D-6E8A-4147-A177-3AD203B41FA5}">
                      <a16:colId xmlns:a16="http://schemas.microsoft.com/office/drawing/2014/main" val="3755647948"/>
                    </a:ext>
                  </a:extLst>
                </a:gridCol>
                <a:gridCol w="1347082">
                  <a:extLst>
                    <a:ext uri="{9D8B030D-6E8A-4147-A177-3AD203B41FA5}">
                      <a16:colId xmlns:a16="http://schemas.microsoft.com/office/drawing/2014/main" val="877542817"/>
                    </a:ext>
                  </a:extLst>
                </a:gridCol>
              </a:tblGrid>
              <a:tr h="23078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United States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19.53%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305411"/>
                  </a:ext>
                </a:extLst>
              </a:tr>
              <a:tr h="23078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Australia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5.54%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9460947"/>
                  </a:ext>
                </a:extLst>
              </a:tr>
              <a:tr h="23078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France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5.45%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1023227"/>
                  </a:ext>
                </a:extLst>
              </a:tr>
              <a:tr h="23078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Mexico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5.22%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78670"/>
                  </a:ext>
                </a:extLst>
              </a:tr>
              <a:tr h="23078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Germany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4.00%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8374738"/>
                  </a:ext>
                </a:extLst>
              </a:tr>
              <a:tr h="23078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China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3.71%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2513832"/>
                  </a:ext>
                </a:extLst>
              </a:tr>
              <a:tr h="23078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United Kingdom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3.17%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6855296"/>
                  </a:ext>
                </a:extLst>
              </a:tr>
              <a:tr h="23078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Brazil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3.12%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8275278"/>
                  </a:ext>
                </a:extLst>
              </a:tr>
              <a:tr h="23078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India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3.01%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3923948"/>
                  </a:ext>
                </a:extLst>
              </a:tr>
              <a:tr h="23078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Indonesia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2.68%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35606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54DD32-4A0B-434D-AEDE-91AE75754BFE}"/>
              </a:ext>
            </a:extLst>
          </p:cNvPr>
          <p:cNvSpPr txBox="1"/>
          <p:nvPr/>
        </p:nvSpPr>
        <p:spPr>
          <a:xfrm>
            <a:off x="477486" y="6341471"/>
            <a:ext cx="4642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Total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                           </a:t>
            </a:r>
            <a:r>
              <a:rPr lang="en-IN" sz="18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55.31%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A1A51-680E-4DBB-A0FB-17837DAA0644}"/>
              </a:ext>
            </a:extLst>
          </p:cNvPr>
          <p:cNvSpPr txBox="1"/>
          <p:nvPr/>
        </p:nvSpPr>
        <p:spPr>
          <a:xfrm>
            <a:off x="316624" y="3091417"/>
            <a:ext cx="4803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Top 10 countries with Highest Sales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86E9A-F289-444F-BEF1-2B3342256547}"/>
              </a:ext>
            </a:extLst>
          </p:cNvPr>
          <p:cNvSpPr txBox="1"/>
          <p:nvPr/>
        </p:nvSpPr>
        <p:spPr>
          <a:xfrm>
            <a:off x="5502585" y="5207598"/>
            <a:ext cx="4292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8BCA36"/>
                </a:solidFill>
                <a:latin typeface="Arial Rounded MT Bold" panose="020F0704030504030204" pitchFamily="34" charset="0"/>
              </a:rPr>
              <a:t>US contributes </a:t>
            </a:r>
            <a:r>
              <a:rPr lang="en-IN" sz="2000" dirty="0">
                <a:solidFill>
                  <a:srgbClr val="8BCA36"/>
                </a:solidFill>
                <a:latin typeface="Arial Rounded MT Bold" panose="020F0704030504030204" pitchFamily="34" charset="0"/>
              </a:rPr>
              <a:t>highest</a:t>
            </a:r>
            <a:r>
              <a:rPr lang="en-IN" sz="1800" dirty="0">
                <a:solidFill>
                  <a:srgbClr val="8BCA36"/>
                </a:solidFill>
                <a:latin typeface="Arial Rounded MT Bold" panose="020F0704030504030204" pitchFamily="34" charset="0"/>
              </a:rPr>
              <a:t> share of Sales with 19.53% of the total Quantity sales.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70E31-EAE2-49DA-8C2C-AE30862301FB}"/>
              </a:ext>
            </a:extLst>
          </p:cNvPr>
          <p:cNvSpPr txBox="1"/>
          <p:nvPr/>
        </p:nvSpPr>
        <p:spPr>
          <a:xfrm>
            <a:off x="6481763" y="3583748"/>
            <a:ext cx="4292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Top 10 countries covers 55.31% of the total Quantity sales.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DA18D-800E-4FDD-A9AE-8F890EE6853F}"/>
              </a:ext>
            </a:extLst>
          </p:cNvPr>
          <p:cNvSpPr txBox="1"/>
          <p:nvPr/>
        </p:nvSpPr>
        <p:spPr>
          <a:xfrm>
            <a:off x="5254909" y="702365"/>
            <a:ext cx="564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Central Region has the highest number of sales Quantity with  21.63% of total sales.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ED7815-8798-48E0-967F-6740079426DB}"/>
              </a:ext>
            </a:extLst>
          </p:cNvPr>
          <p:cNvSpPr txBox="1"/>
          <p:nvPr/>
        </p:nvSpPr>
        <p:spPr>
          <a:xfrm>
            <a:off x="5254909" y="1491081"/>
            <a:ext cx="5261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Asia’s Population is 59.76% of Global Population with 39% of world GDP  but contribute to only 14.8% of Total Quantity sales.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E6F5BCD-329D-446B-A5D5-13CEA44158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1630882"/>
              </p:ext>
            </p:extLst>
          </p:nvPr>
        </p:nvGraphicFramePr>
        <p:xfrm>
          <a:off x="5367131" y="3406845"/>
          <a:ext cx="2229264" cy="1461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A17D717-1254-46F5-89DB-91F0996D76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568539"/>
              </p:ext>
            </p:extLst>
          </p:nvPr>
        </p:nvGraphicFramePr>
        <p:xfrm>
          <a:off x="5087882" y="3271206"/>
          <a:ext cx="1846318" cy="1628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AC34B6C5-1CA4-4949-85D2-1F2D80D72FFE}"/>
              </a:ext>
            </a:extLst>
          </p:cNvPr>
          <p:cNvSpPr/>
          <p:nvPr/>
        </p:nvSpPr>
        <p:spPr>
          <a:xfrm>
            <a:off x="5421327" y="3695832"/>
            <a:ext cx="880639" cy="7680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600" dirty="0">
                <a:latin typeface="Arial Rounded MT Bold" panose="020F0704030504030204" pitchFamily="34" charset="0"/>
              </a:rPr>
              <a:t>55.31%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24E783DB-FB95-4AA0-9163-FBD580A8F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0614958"/>
              </p:ext>
            </p:extLst>
          </p:nvPr>
        </p:nvGraphicFramePr>
        <p:xfrm>
          <a:off x="9758017" y="4757106"/>
          <a:ext cx="1846318" cy="1628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" name="Oval 23">
            <a:extLst>
              <a:ext uri="{FF2B5EF4-FFF2-40B4-BE49-F238E27FC236}">
                <a16:creationId xmlns:a16="http://schemas.microsoft.com/office/drawing/2014/main" id="{B785A428-0C03-4CD1-BFD5-8E84BD5F59A8}"/>
              </a:ext>
            </a:extLst>
          </p:cNvPr>
          <p:cNvSpPr/>
          <p:nvPr/>
        </p:nvSpPr>
        <p:spPr>
          <a:xfrm>
            <a:off x="10132239" y="5177769"/>
            <a:ext cx="768096" cy="768096"/>
          </a:xfrm>
          <a:prstGeom prst="ellipse">
            <a:avLst/>
          </a:prstGeom>
          <a:solidFill>
            <a:srgbClr val="8BC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600" dirty="0">
                <a:latin typeface="Arial Rounded MT Bold" panose="020F0704030504030204" pitchFamily="34" charset="0"/>
              </a:rPr>
              <a:t>19.5%</a:t>
            </a:r>
          </a:p>
        </p:txBody>
      </p:sp>
    </p:spTree>
    <p:extLst>
      <p:ext uri="{BB962C8B-B14F-4D97-AF65-F5344CB8AC3E}">
        <p14:creationId xmlns:p14="http://schemas.microsoft.com/office/powerpoint/2010/main" val="1073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9078F0-0F6F-42B2-9776-0A160C2DDD60}"/>
              </a:ext>
            </a:extLst>
          </p:cNvPr>
          <p:cNvSpPr txBox="1"/>
          <p:nvPr/>
        </p:nvSpPr>
        <p:spPr>
          <a:xfrm>
            <a:off x="4005944" y="111587"/>
            <a:ext cx="60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Monthly / Quarterly Sales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2B72A97-ACC1-490B-BE2E-649D0F3566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5626046"/>
              </p:ext>
            </p:extLst>
          </p:nvPr>
        </p:nvGraphicFramePr>
        <p:xfrm>
          <a:off x="195793" y="697083"/>
          <a:ext cx="5449633" cy="1926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37432DC-6880-4E38-BCD3-7F48FD480614}"/>
              </a:ext>
            </a:extLst>
          </p:cNvPr>
          <p:cNvSpPr txBox="1"/>
          <p:nvPr/>
        </p:nvSpPr>
        <p:spPr>
          <a:xfrm>
            <a:off x="5823226" y="1106941"/>
            <a:ext cx="5565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9E44"/>
                </a:solidFill>
                <a:latin typeface="Arial Rounded MT Bold" panose="020F0704030504030204" pitchFamily="34" charset="0"/>
              </a:rPr>
              <a:t>Monthly Sales throughout year was consistent except in the month of February.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A43B29-F286-4D25-BA0C-9E95F236FBE8}"/>
              </a:ext>
            </a:extLst>
          </p:cNvPr>
          <p:cNvSpPr txBox="1"/>
          <p:nvPr/>
        </p:nvSpPr>
        <p:spPr>
          <a:xfrm>
            <a:off x="4575739" y="3880127"/>
            <a:ext cx="725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9E44"/>
                </a:solidFill>
                <a:latin typeface="Arial Rounded MT Bold" panose="020F0704030504030204" pitchFamily="34" charset="0"/>
              </a:rPr>
              <a:t>Average Corporate segment sales in Month Jan and March is 10.68% more that average of rest of the months.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8C2062C-76DD-4D0C-B974-2F51BAD12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585738"/>
              </p:ext>
            </p:extLst>
          </p:nvPr>
        </p:nvGraphicFramePr>
        <p:xfrm>
          <a:off x="561007" y="3258231"/>
          <a:ext cx="2617622" cy="3055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8811">
                  <a:extLst>
                    <a:ext uri="{9D8B030D-6E8A-4147-A177-3AD203B41FA5}">
                      <a16:colId xmlns:a16="http://schemas.microsoft.com/office/drawing/2014/main" val="3445988908"/>
                    </a:ext>
                  </a:extLst>
                </a:gridCol>
                <a:gridCol w="1308811">
                  <a:extLst>
                    <a:ext uri="{9D8B030D-6E8A-4147-A177-3AD203B41FA5}">
                      <a16:colId xmlns:a16="http://schemas.microsoft.com/office/drawing/2014/main" val="3188079338"/>
                    </a:ext>
                  </a:extLst>
                </a:gridCol>
              </a:tblGrid>
              <a:tr h="23717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1" u="none" strike="noStrike" dirty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Corporate</a:t>
                      </a:r>
                      <a:endParaRPr lang="en-IN" sz="1200" b="1" i="1" u="none" strike="noStrike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46109</a:t>
                      </a:r>
                      <a:endParaRPr lang="en-IN" sz="11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76279150"/>
                  </a:ext>
                </a:extLst>
              </a:tr>
              <a:tr h="2348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Jan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3881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53682698"/>
                  </a:ext>
                </a:extLst>
              </a:tr>
              <a:tr h="2348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Feb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3382</a:t>
                      </a:r>
                      <a:endParaRPr lang="en-IN" sz="11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25016138"/>
                  </a:ext>
                </a:extLst>
              </a:tr>
              <a:tr h="2348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Mar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4027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97517691"/>
                  </a:ext>
                </a:extLst>
              </a:tr>
              <a:tr h="2348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Apr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3550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20029776"/>
                  </a:ext>
                </a:extLst>
              </a:tr>
              <a:tr h="2348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May</a:t>
                      </a:r>
                      <a:endParaRPr lang="en-IN" sz="11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3752</a:t>
                      </a:r>
                      <a:endParaRPr lang="en-IN" sz="11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59384418"/>
                  </a:ext>
                </a:extLst>
              </a:tr>
              <a:tr h="2348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Jun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3517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63928361"/>
                  </a:ext>
                </a:extLst>
              </a:tr>
              <a:tr h="2348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Jul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3502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72135212"/>
                  </a:ext>
                </a:extLst>
              </a:tr>
              <a:tr h="2348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Aug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3587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76249335"/>
                  </a:ext>
                </a:extLst>
              </a:tr>
              <a:tr h="2348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Sep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3115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82186730"/>
                  </a:ext>
                </a:extLst>
              </a:tr>
              <a:tr h="2348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Oct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3601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65211847"/>
                  </a:ext>
                </a:extLst>
              </a:tr>
              <a:tr h="2348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Nov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3553</a:t>
                      </a:r>
                      <a:endParaRPr lang="en-IN" sz="11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83647700"/>
                  </a:ext>
                </a:extLst>
              </a:tr>
              <a:tr h="2348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Dec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3445</a:t>
                      </a:r>
                      <a:endParaRPr lang="en-IN" sz="11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25747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96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BD0FD2-6F3B-4154-9CA4-77EE93B6494A}"/>
              </a:ext>
            </a:extLst>
          </p:cNvPr>
          <p:cNvSpPr txBox="1"/>
          <p:nvPr/>
        </p:nvSpPr>
        <p:spPr>
          <a:xfrm>
            <a:off x="4739253" y="-45550"/>
            <a:ext cx="186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044700" algn="l"/>
              </a:tabLst>
            </a:pPr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Return order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9B28D93-1B42-4852-90FC-C2D3E00CB5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597290"/>
              </p:ext>
            </p:extLst>
          </p:nvPr>
        </p:nvGraphicFramePr>
        <p:xfrm>
          <a:off x="221311" y="354560"/>
          <a:ext cx="517497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4C5A75-BD05-4F54-8DA9-A5F6F14BE41B}"/>
              </a:ext>
            </a:extLst>
          </p:cNvPr>
          <p:cNvSpPr txBox="1"/>
          <p:nvPr/>
        </p:nvSpPr>
        <p:spPr>
          <a:xfrm>
            <a:off x="5669942" y="725045"/>
            <a:ext cx="56862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Percentage of return in West and Canada Region in compare to percentage of quantity sales is high, so we need to find check returns in these two Regions.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8E7BB-780E-460B-B582-87BD337C27F6}"/>
              </a:ext>
            </a:extLst>
          </p:cNvPr>
          <p:cNvSpPr txBox="1"/>
          <p:nvPr/>
        </p:nvSpPr>
        <p:spPr>
          <a:xfrm>
            <a:off x="5753381" y="3760240"/>
            <a:ext cx="5365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Return order decreased significantly after March with respect to the sales.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B43C9E8-7489-436B-A4AF-D44EAA417A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3357703"/>
              </p:ext>
            </p:extLst>
          </p:nvPr>
        </p:nvGraphicFramePr>
        <p:xfrm>
          <a:off x="221311" y="3267221"/>
          <a:ext cx="517497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8107685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4962</TotalTime>
  <Words>822</Words>
  <Application>Microsoft Office PowerPoint</Application>
  <PresentationFormat>Widescreen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Rounded MT Bold</vt:lpstr>
      <vt:lpstr>Bahnschrift SemiBold Condensed</vt:lpstr>
      <vt:lpstr>Barlow</vt:lpstr>
      <vt:lpstr>Barlow Light</vt:lpstr>
      <vt:lpstr>Calibri</vt:lpstr>
      <vt:lpstr>Wingdings</vt:lpstr>
      <vt:lpstr>Minola template</vt:lpstr>
      <vt:lpstr>PowerPoint Presentation</vt:lpstr>
      <vt:lpstr>About</vt:lpstr>
      <vt:lpstr>CONTENT</vt:lpstr>
      <vt:lpstr>Key Points to be Extracted from Analyses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Kashyap</dc:creator>
  <cp:lastModifiedBy>Amit Kashyap</cp:lastModifiedBy>
  <cp:revision>64</cp:revision>
  <dcterms:created xsi:type="dcterms:W3CDTF">2022-03-07T08:22:25Z</dcterms:created>
  <dcterms:modified xsi:type="dcterms:W3CDTF">2022-03-16T08:33:30Z</dcterms:modified>
</cp:coreProperties>
</file>