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  <p:sldId id="263" r:id="rId5"/>
    <p:sldId id="264" r:id="rId6"/>
    <p:sldId id="266" r:id="rId7"/>
    <p:sldId id="265" r:id="rId8"/>
    <p:sldId id="267" r:id="rId9"/>
    <p:sldId id="268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CAA35-4D78-4E6A-9103-4D6F9C99A422}" type="doc">
      <dgm:prSet loTypeId="urn:microsoft.com/office/officeart/2005/8/layout/lProcess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E8A6C60A-DE86-4D7B-8644-DC0FE9D8F330}">
      <dgm:prSet phldrT="[Text]"/>
      <dgm:spPr/>
      <dgm:t>
        <a:bodyPr/>
        <a:lstStyle/>
        <a:p>
          <a:r>
            <a:rPr lang="en-IN" dirty="0"/>
            <a:t>Strategic Skills</a:t>
          </a:r>
        </a:p>
      </dgm:t>
    </dgm:pt>
    <dgm:pt modelId="{548AC424-0B22-450A-AA10-D3444974CEC4}" type="parTrans" cxnId="{98304711-6B24-4749-9FF0-A1F57BF27F05}">
      <dgm:prSet/>
      <dgm:spPr/>
      <dgm:t>
        <a:bodyPr/>
        <a:lstStyle/>
        <a:p>
          <a:endParaRPr lang="en-IN"/>
        </a:p>
      </dgm:t>
    </dgm:pt>
    <dgm:pt modelId="{F6294747-4F27-4F47-A96B-8D6E873C185B}" type="sibTrans" cxnId="{98304711-6B24-4749-9FF0-A1F57BF27F05}">
      <dgm:prSet/>
      <dgm:spPr/>
      <dgm:t>
        <a:bodyPr/>
        <a:lstStyle/>
        <a:p>
          <a:endParaRPr lang="en-IN"/>
        </a:p>
      </dgm:t>
    </dgm:pt>
    <dgm:pt modelId="{EA12531C-1FCB-4FF9-9FC7-026CE7A20EA5}">
      <dgm:prSet phldrT="[Text]" custT="1"/>
      <dgm:spPr/>
      <dgm:t>
        <a:bodyPr/>
        <a:lstStyle/>
        <a:p>
          <a:r>
            <a:rPr lang="en-IN" sz="1600" b="1" dirty="0"/>
            <a:t>Stakeholder Management</a:t>
          </a:r>
        </a:p>
      </dgm:t>
    </dgm:pt>
    <dgm:pt modelId="{5BA50E16-41A4-4E98-8300-2533AD9EB375}" type="parTrans" cxnId="{02740A2C-4327-41B5-8647-62AB7DD48628}">
      <dgm:prSet/>
      <dgm:spPr/>
      <dgm:t>
        <a:bodyPr/>
        <a:lstStyle/>
        <a:p>
          <a:endParaRPr lang="en-IN"/>
        </a:p>
      </dgm:t>
    </dgm:pt>
    <dgm:pt modelId="{FF2D4FB5-55FF-4A53-8539-778340E769BF}" type="sibTrans" cxnId="{02740A2C-4327-41B5-8647-62AB7DD48628}">
      <dgm:prSet/>
      <dgm:spPr/>
      <dgm:t>
        <a:bodyPr/>
        <a:lstStyle/>
        <a:p>
          <a:endParaRPr lang="en-IN"/>
        </a:p>
      </dgm:t>
    </dgm:pt>
    <dgm:pt modelId="{A1C26E60-07CF-40A6-8077-32C0FDB3C10D}">
      <dgm:prSet phldrT="[Text]" custT="1"/>
      <dgm:spPr/>
      <dgm:t>
        <a:bodyPr/>
        <a:lstStyle/>
        <a:p>
          <a:r>
            <a:rPr lang="en-IN" sz="1600" b="1" dirty="0"/>
            <a:t>Data Strategy &amp; Governance</a:t>
          </a:r>
        </a:p>
      </dgm:t>
    </dgm:pt>
    <dgm:pt modelId="{AECBD8EB-948F-4B72-8E3C-B4AD0F0EA49C}" type="parTrans" cxnId="{E140CBA3-6029-4944-A336-85BA55AFCC2F}">
      <dgm:prSet/>
      <dgm:spPr/>
      <dgm:t>
        <a:bodyPr/>
        <a:lstStyle/>
        <a:p>
          <a:endParaRPr lang="en-IN"/>
        </a:p>
      </dgm:t>
    </dgm:pt>
    <dgm:pt modelId="{1A6C771A-E96A-40B7-BE4B-34273F57BB43}" type="sibTrans" cxnId="{E140CBA3-6029-4944-A336-85BA55AFCC2F}">
      <dgm:prSet/>
      <dgm:spPr/>
      <dgm:t>
        <a:bodyPr/>
        <a:lstStyle/>
        <a:p>
          <a:endParaRPr lang="en-IN"/>
        </a:p>
      </dgm:t>
    </dgm:pt>
    <dgm:pt modelId="{86386001-F7DC-4765-9F29-300755786EE3}">
      <dgm:prSet phldrT="[Text]" custT="1"/>
      <dgm:spPr/>
      <dgm:t>
        <a:bodyPr/>
        <a:lstStyle/>
        <a:p>
          <a:r>
            <a:rPr lang="en-IN" sz="1600" b="1" dirty="0"/>
            <a:t>ROI Measurement</a:t>
          </a:r>
        </a:p>
      </dgm:t>
    </dgm:pt>
    <dgm:pt modelId="{A1C5E65B-A2E0-440C-AEB9-7BEB3F5B8992}" type="parTrans" cxnId="{4AD91E4B-1FF2-485B-8651-983C608A8F8A}">
      <dgm:prSet/>
      <dgm:spPr/>
      <dgm:t>
        <a:bodyPr/>
        <a:lstStyle/>
        <a:p>
          <a:endParaRPr lang="en-IN"/>
        </a:p>
      </dgm:t>
    </dgm:pt>
    <dgm:pt modelId="{E7BF169A-2A09-4585-9146-372DC7B533CA}" type="sibTrans" cxnId="{4AD91E4B-1FF2-485B-8651-983C608A8F8A}">
      <dgm:prSet/>
      <dgm:spPr/>
      <dgm:t>
        <a:bodyPr/>
        <a:lstStyle/>
        <a:p>
          <a:endParaRPr lang="en-IN"/>
        </a:p>
      </dgm:t>
    </dgm:pt>
    <dgm:pt modelId="{C1F00B21-030A-4D15-83AD-50C8D7C165F3}">
      <dgm:prSet phldrT="[Text]" custT="1"/>
      <dgm:spPr/>
      <dgm:t>
        <a:bodyPr/>
        <a:lstStyle/>
        <a:p>
          <a:r>
            <a:rPr lang="en-IN" sz="1600" b="1" dirty="0"/>
            <a:t>Digital Transformation</a:t>
          </a:r>
        </a:p>
      </dgm:t>
    </dgm:pt>
    <dgm:pt modelId="{0EB67484-2BB7-444A-8B48-8BDA5BB895F2}" type="parTrans" cxnId="{362853D3-9AD7-4F44-BF3A-0D03CFAE593A}">
      <dgm:prSet/>
      <dgm:spPr/>
      <dgm:t>
        <a:bodyPr/>
        <a:lstStyle/>
        <a:p>
          <a:endParaRPr lang="en-IN"/>
        </a:p>
      </dgm:t>
    </dgm:pt>
    <dgm:pt modelId="{806DF591-C326-4DF9-B2F5-7351524C562F}" type="sibTrans" cxnId="{362853D3-9AD7-4F44-BF3A-0D03CFAE593A}">
      <dgm:prSet/>
      <dgm:spPr/>
      <dgm:t>
        <a:bodyPr/>
        <a:lstStyle/>
        <a:p>
          <a:endParaRPr lang="en-IN"/>
        </a:p>
      </dgm:t>
    </dgm:pt>
    <dgm:pt modelId="{328210D9-CF3C-41B0-9D65-182F48994C6A}">
      <dgm:prSet phldrT="[Text]" custT="1"/>
      <dgm:spPr/>
      <dgm:t>
        <a:bodyPr/>
        <a:lstStyle/>
        <a:p>
          <a:r>
            <a:rPr lang="en-IN" sz="1600" b="1" dirty="0"/>
            <a:t>Change Management</a:t>
          </a:r>
        </a:p>
      </dgm:t>
    </dgm:pt>
    <dgm:pt modelId="{5B3FE48B-F1AE-4B42-9CF3-70A333D7A723}" type="parTrans" cxnId="{88C2DBE5-E739-4FD4-8885-068087C0BBF4}">
      <dgm:prSet/>
      <dgm:spPr/>
      <dgm:t>
        <a:bodyPr/>
        <a:lstStyle/>
        <a:p>
          <a:endParaRPr lang="en-IN"/>
        </a:p>
      </dgm:t>
    </dgm:pt>
    <dgm:pt modelId="{CEE1C6ED-1A30-4FCF-A3A2-FC397B601D91}" type="sibTrans" cxnId="{88C2DBE5-E739-4FD4-8885-068087C0BBF4}">
      <dgm:prSet/>
      <dgm:spPr/>
      <dgm:t>
        <a:bodyPr/>
        <a:lstStyle/>
        <a:p>
          <a:endParaRPr lang="en-IN"/>
        </a:p>
      </dgm:t>
    </dgm:pt>
    <dgm:pt modelId="{B3EB4488-F884-42D4-9FB5-0AC202E1AC37}">
      <dgm:prSet phldrT="[Text]" custT="1"/>
      <dgm:spPr/>
      <dgm:t>
        <a:bodyPr/>
        <a:lstStyle/>
        <a:p>
          <a:r>
            <a:rPr lang="en-IN" sz="1600" b="1" dirty="0"/>
            <a:t>Innovation Strategy</a:t>
          </a:r>
        </a:p>
      </dgm:t>
    </dgm:pt>
    <dgm:pt modelId="{6BF17CDD-DA36-4558-BC07-0A8FEE9A676D}" type="parTrans" cxnId="{B877694C-32AF-451B-A189-59A51A176840}">
      <dgm:prSet/>
      <dgm:spPr/>
      <dgm:t>
        <a:bodyPr/>
        <a:lstStyle/>
        <a:p>
          <a:endParaRPr lang="en-IN"/>
        </a:p>
      </dgm:t>
    </dgm:pt>
    <dgm:pt modelId="{0C09A86A-2D98-40D6-BE08-68B17F119F30}" type="sibTrans" cxnId="{B877694C-32AF-451B-A189-59A51A176840}">
      <dgm:prSet/>
      <dgm:spPr/>
      <dgm:t>
        <a:bodyPr/>
        <a:lstStyle/>
        <a:p>
          <a:endParaRPr lang="en-IN"/>
        </a:p>
      </dgm:t>
    </dgm:pt>
    <dgm:pt modelId="{F15C595E-A924-4830-8126-4B355BCFDED3}">
      <dgm:prSet phldrT="[Text]" custT="1"/>
      <dgm:spPr/>
      <dgm:t>
        <a:bodyPr/>
        <a:lstStyle/>
        <a:p>
          <a:r>
            <a:rPr lang="en-IN" sz="1600" b="1" dirty="0"/>
            <a:t>Cross Functional Collaboration</a:t>
          </a:r>
        </a:p>
      </dgm:t>
    </dgm:pt>
    <dgm:pt modelId="{5CAA4AF5-BD9E-4715-9CD9-D3398B7DFE99}" type="parTrans" cxnId="{895136BE-482A-48B0-A425-0F42248CD6CE}">
      <dgm:prSet/>
      <dgm:spPr/>
      <dgm:t>
        <a:bodyPr/>
        <a:lstStyle/>
        <a:p>
          <a:endParaRPr lang="en-IN"/>
        </a:p>
      </dgm:t>
    </dgm:pt>
    <dgm:pt modelId="{C3E9CF6E-FCD8-4CB1-B97C-F443B9084E29}" type="sibTrans" cxnId="{895136BE-482A-48B0-A425-0F42248CD6CE}">
      <dgm:prSet/>
      <dgm:spPr/>
      <dgm:t>
        <a:bodyPr/>
        <a:lstStyle/>
        <a:p>
          <a:endParaRPr lang="en-IN"/>
        </a:p>
      </dgm:t>
    </dgm:pt>
    <dgm:pt modelId="{7936B5A0-41DE-436C-B8F8-66F2EE6962D1}">
      <dgm:prSet phldrT="[Text]" custT="1"/>
      <dgm:spPr/>
      <dgm:t>
        <a:bodyPr/>
        <a:lstStyle/>
        <a:p>
          <a:r>
            <a:rPr lang="en-IN" sz="1600" b="1" dirty="0"/>
            <a:t>People Leadership</a:t>
          </a:r>
        </a:p>
      </dgm:t>
    </dgm:pt>
    <dgm:pt modelId="{F360E2B6-6F94-498E-B38C-95AF5D3D29BB}" type="parTrans" cxnId="{10165F09-620F-414E-8762-C6AD8BD7E357}">
      <dgm:prSet/>
      <dgm:spPr/>
      <dgm:t>
        <a:bodyPr/>
        <a:lstStyle/>
        <a:p>
          <a:endParaRPr lang="en-IN"/>
        </a:p>
      </dgm:t>
    </dgm:pt>
    <dgm:pt modelId="{343BD932-106E-449A-A7D3-62865DE95F44}" type="sibTrans" cxnId="{10165F09-620F-414E-8762-C6AD8BD7E357}">
      <dgm:prSet/>
      <dgm:spPr/>
      <dgm:t>
        <a:bodyPr/>
        <a:lstStyle/>
        <a:p>
          <a:endParaRPr lang="en-IN"/>
        </a:p>
      </dgm:t>
    </dgm:pt>
    <dgm:pt modelId="{B2A9D453-76E8-48E6-A47C-569FCBD34BB2}">
      <dgm:prSet phldrT="[Text]" custT="1"/>
      <dgm:spPr/>
      <dgm:t>
        <a:bodyPr/>
        <a:lstStyle/>
        <a:p>
          <a:r>
            <a:rPr lang="en-IN" sz="1600" b="1" dirty="0"/>
            <a:t>Business Acumen</a:t>
          </a:r>
        </a:p>
      </dgm:t>
    </dgm:pt>
    <dgm:pt modelId="{84A3D7D4-660E-4B99-9344-B1D583B4890D}" type="parTrans" cxnId="{F7145971-49E6-455E-A4DD-72AE3A057C3B}">
      <dgm:prSet/>
      <dgm:spPr/>
      <dgm:t>
        <a:bodyPr/>
        <a:lstStyle/>
        <a:p>
          <a:endParaRPr lang="en-IN"/>
        </a:p>
      </dgm:t>
    </dgm:pt>
    <dgm:pt modelId="{2DAD3E28-5DAA-4CBB-8859-6AF9539F3862}" type="sibTrans" cxnId="{F7145971-49E6-455E-A4DD-72AE3A057C3B}">
      <dgm:prSet/>
      <dgm:spPr/>
      <dgm:t>
        <a:bodyPr/>
        <a:lstStyle/>
        <a:p>
          <a:endParaRPr lang="en-IN"/>
        </a:p>
      </dgm:t>
    </dgm:pt>
    <dgm:pt modelId="{7C2C6CA0-B22B-4661-BADD-C7118719C5C7}">
      <dgm:prSet phldrT="[Text]" custT="1"/>
      <dgm:spPr/>
      <dgm:t>
        <a:bodyPr/>
        <a:lstStyle/>
        <a:p>
          <a:r>
            <a:rPr lang="en-IN" sz="1600" b="1" dirty="0"/>
            <a:t>Trusted Adviser For C-Suite</a:t>
          </a:r>
        </a:p>
      </dgm:t>
    </dgm:pt>
    <dgm:pt modelId="{0D968A1A-9D45-4CDF-9C2B-46FD87A613D1}" type="parTrans" cxnId="{1E344327-70D2-4A87-842E-FFED9EA26FB7}">
      <dgm:prSet/>
      <dgm:spPr/>
      <dgm:t>
        <a:bodyPr/>
        <a:lstStyle/>
        <a:p>
          <a:endParaRPr lang="en-IN"/>
        </a:p>
      </dgm:t>
    </dgm:pt>
    <dgm:pt modelId="{C996229E-EA1E-4977-8AE0-266A7EBFC63B}" type="sibTrans" cxnId="{1E344327-70D2-4A87-842E-FFED9EA26FB7}">
      <dgm:prSet/>
      <dgm:spPr/>
      <dgm:t>
        <a:bodyPr/>
        <a:lstStyle/>
        <a:p>
          <a:endParaRPr lang="en-IN"/>
        </a:p>
      </dgm:t>
    </dgm:pt>
    <dgm:pt modelId="{7B0DF2E6-B46B-494A-BBB4-C968ED7FE2C8}" type="pres">
      <dgm:prSet presAssocID="{12BCAA35-4D78-4E6A-9103-4D6F9C99A422}" presName="theList" presStyleCnt="0">
        <dgm:presLayoutVars>
          <dgm:dir/>
          <dgm:animLvl val="lvl"/>
          <dgm:resizeHandles val="exact"/>
        </dgm:presLayoutVars>
      </dgm:prSet>
      <dgm:spPr/>
    </dgm:pt>
    <dgm:pt modelId="{F07BAD77-39B1-4A8C-8B99-D2E24F6A4440}" type="pres">
      <dgm:prSet presAssocID="{E8A6C60A-DE86-4D7B-8644-DC0FE9D8F330}" presName="compNode" presStyleCnt="0"/>
      <dgm:spPr/>
    </dgm:pt>
    <dgm:pt modelId="{62B5F0B7-E93B-4215-BEA3-4528487D902A}" type="pres">
      <dgm:prSet presAssocID="{E8A6C60A-DE86-4D7B-8644-DC0FE9D8F330}" presName="aNode" presStyleLbl="bgShp" presStyleIdx="0" presStyleCnt="1"/>
      <dgm:spPr/>
    </dgm:pt>
    <dgm:pt modelId="{14A2672D-70E6-4E66-BB72-061F95D42893}" type="pres">
      <dgm:prSet presAssocID="{E8A6C60A-DE86-4D7B-8644-DC0FE9D8F330}" presName="textNode" presStyleLbl="bgShp" presStyleIdx="0" presStyleCnt="1"/>
      <dgm:spPr/>
    </dgm:pt>
    <dgm:pt modelId="{078996C7-621C-4C7D-99B2-F03EAD687C86}" type="pres">
      <dgm:prSet presAssocID="{E8A6C60A-DE86-4D7B-8644-DC0FE9D8F330}" presName="compChildNode" presStyleCnt="0"/>
      <dgm:spPr/>
    </dgm:pt>
    <dgm:pt modelId="{BA5A25C4-9469-4799-B512-5148EDB7BBC3}" type="pres">
      <dgm:prSet presAssocID="{E8A6C60A-DE86-4D7B-8644-DC0FE9D8F330}" presName="theInnerList" presStyleCnt="0"/>
      <dgm:spPr/>
    </dgm:pt>
    <dgm:pt modelId="{71CCDE23-F77E-4172-A9B3-2E4F8CA9D97F}" type="pres">
      <dgm:prSet presAssocID="{EA12531C-1FCB-4FF9-9FC7-026CE7A20EA5}" presName="childNode" presStyleLbl="node1" presStyleIdx="0" presStyleCnt="10">
        <dgm:presLayoutVars>
          <dgm:bulletEnabled val="1"/>
        </dgm:presLayoutVars>
      </dgm:prSet>
      <dgm:spPr/>
    </dgm:pt>
    <dgm:pt modelId="{568F5BFD-3E2C-4FAB-AD7A-13507D59B266}" type="pres">
      <dgm:prSet presAssocID="{EA12531C-1FCB-4FF9-9FC7-026CE7A20EA5}" presName="aSpace2" presStyleCnt="0"/>
      <dgm:spPr/>
    </dgm:pt>
    <dgm:pt modelId="{7AF88D2F-7B4C-4CD1-98EE-1DAA916F7311}" type="pres">
      <dgm:prSet presAssocID="{A1C26E60-07CF-40A6-8077-32C0FDB3C10D}" presName="childNode" presStyleLbl="node1" presStyleIdx="1" presStyleCnt="10">
        <dgm:presLayoutVars>
          <dgm:bulletEnabled val="1"/>
        </dgm:presLayoutVars>
      </dgm:prSet>
      <dgm:spPr/>
    </dgm:pt>
    <dgm:pt modelId="{16D265C9-6587-40CC-8F21-C3D9FE717F8F}" type="pres">
      <dgm:prSet presAssocID="{A1C26E60-07CF-40A6-8077-32C0FDB3C10D}" presName="aSpace2" presStyleCnt="0"/>
      <dgm:spPr/>
    </dgm:pt>
    <dgm:pt modelId="{D0B03085-FC08-47CC-A978-D928D6D6ADBD}" type="pres">
      <dgm:prSet presAssocID="{86386001-F7DC-4765-9F29-300755786EE3}" presName="childNode" presStyleLbl="node1" presStyleIdx="2" presStyleCnt="10">
        <dgm:presLayoutVars>
          <dgm:bulletEnabled val="1"/>
        </dgm:presLayoutVars>
      </dgm:prSet>
      <dgm:spPr/>
    </dgm:pt>
    <dgm:pt modelId="{16CCD818-4AB5-4260-9DEC-70EC71F12CA2}" type="pres">
      <dgm:prSet presAssocID="{86386001-F7DC-4765-9F29-300755786EE3}" presName="aSpace2" presStyleCnt="0"/>
      <dgm:spPr/>
    </dgm:pt>
    <dgm:pt modelId="{08ACC2C2-BE64-4B07-93D3-80603CCC91AE}" type="pres">
      <dgm:prSet presAssocID="{C1F00B21-030A-4D15-83AD-50C8D7C165F3}" presName="childNode" presStyleLbl="node1" presStyleIdx="3" presStyleCnt="10">
        <dgm:presLayoutVars>
          <dgm:bulletEnabled val="1"/>
        </dgm:presLayoutVars>
      </dgm:prSet>
      <dgm:spPr/>
    </dgm:pt>
    <dgm:pt modelId="{2D62D36D-C43B-4BC1-9B9D-5A2BEF320C5C}" type="pres">
      <dgm:prSet presAssocID="{C1F00B21-030A-4D15-83AD-50C8D7C165F3}" presName="aSpace2" presStyleCnt="0"/>
      <dgm:spPr/>
    </dgm:pt>
    <dgm:pt modelId="{87E4E613-D380-4CB7-BB3F-31C9CD9B2AE1}" type="pres">
      <dgm:prSet presAssocID="{328210D9-CF3C-41B0-9D65-182F48994C6A}" presName="childNode" presStyleLbl="node1" presStyleIdx="4" presStyleCnt="10">
        <dgm:presLayoutVars>
          <dgm:bulletEnabled val="1"/>
        </dgm:presLayoutVars>
      </dgm:prSet>
      <dgm:spPr/>
    </dgm:pt>
    <dgm:pt modelId="{208D813A-7C83-4FFD-84DC-DB7664131EF6}" type="pres">
      <dgm:prSet presAssocID="{328210D9-CF3C-41B0-9D65-182F48994C6A}" presName="aSpace2" presStyleCnt="0"/>
      <dgm:spPr/>
    </dgm:pt>
    <dgm:pt modelId="{98E41A82-0651-43C3-B2BF-528C14351880}" type="pres">
      <dgm:prSet presAssocID="{B3EB4488-F884-42D4-9FB5-0AC202E1AC37}" presName="childNode" presStyleLbl="node1" presStyleIdx="5" presStyleCnt="10">
        <dgm:presLayoutVars>
          <dgm:bulletEnabled val="1"/>
        </dgm:presLayoutVars>
      </dgm:prSet>
      <dgm:spPr/>
    </dgm:pt>
    <dgm:pt modelId="{868C436F-BC5D-4A7D-A561-8D78F34BD083}" type="pres">
      <dgm:prSet presAssocID="{B3EB4488-F884-42D4-9FB5-0AC202E1AC37}" presName="aSpace2" presStyleCnt="0"/>
      <dgm:spPr/>
    </dgm:pt>
    <dgm:pt modelId="{6674EDED-BEB2-412A-B0EA-88F59F4D5ACA}" type="pres">
      <dgm:prSet presAssocID="{F15C595E-A924-4830-8126-4B355BCFDED3}" presName="childNode" presStyleLbl="node1" presStyleIdx="6" presStyleCnt="10">
        <dgm:presLayoutVars>
          <dgm:bulletEnabled val="1"/>
        </dgm:presLayoutVars>
      </dgm:prSet>
      <dgm:spPr/>
    </dgm:pt>
    <dgm:pt modelId="{044B90B2-ADA0-457F-9CF5-C4B6B922C9EF}" type="pres">
      <dgm:prSet presAssocID="{F15C595E-A924-4830-8126-4B355BCFDED3}" presName="aSpace2" presStyleCnt="0"/>
      <dgm:spPr/>
    </dgm:pt>
    <dgm:pt modelId="{395F1503-84CB-45C7-A212-8F5897937E4C}" type="pres">
      <dgm:prSet presAssocID="{7936B5A0-41DE-436C-B8F8-66F2EE6962D1}" presName="childNode" presStyleLbl="node1" presStyleIdx="7" presStyleCnt="10">
        <dgm:presLayoutVars>
          <dgm:bulletEnabled val="1"/>
        </dgm:presLayoutVars>
      </dgm:prSet>
      <dgm:spPr/>
    </dgm:pt>
    <dgm:pt modelId="{4FC660C0-927C-4D14-89FD-FC3E47E0804C}" type="pres">
      <dgm:prSet presAssocID="{7936B5A0-41DE-436C-B8F8-66F2EE6962D1}" presName="aSpace2" presStyleCnt="0"/>
      <dgm:spPr/>
    </dgm:pt>
    <dgm:pt modelId="{EA9552F1-17B8-4ACA-96E5-B9E4C8D007CB}" type="pres">
      <dgm:prSet presAssocID="{B2A9D453-76E8-48E6-A47C-569FCBD34BB2}" presName="childNode" presStyleLbl="node1" presStyleIdx="8" presStyleCnt="10">
        <dgm:presLayoutVars>
          <dgm:bulletEnabled val="1"/>
        </dgm:presLayoutVars>
      </dgm:prSet>
      <dgm:spPr/>
    </dgm:pt>
    <dgm:pt modelId="{027994FF-90E6-472E-87DC-3C261DF0704A}" type="pres">
      <dgm:prSet presAssocID="{B2A9D453-76E8-48E6-A47C-569FCBD34BB2}" presName="aSpace2" presStyleCnt="0"/>
      <dgm:spPr/>
    </dgm:pt>
    <dgm:pt modelId="{51BD7A6E-F793-4641-9751-5304B4C28BB9}" type="pres">
      <dgm:prSet presAssocID="{7C2C6CA0-B22B-4661-BADD-C7118719C5C7}" presName="childNode" presStyleLbl="node1" presStyleIdx="9" presStyleCnt="10">
        <dgm:presLayoutVars>
          <dgm:bulletEnabled val="1"/>
        </dgm:presLayoutVars>
      </dgm:prSet>
      <dgm:spPr/>
    </dgm:pt>
  </dgm:ptLst>
  <dgm:cxnLst>
    <dgm:cxn modelId="{10165F09-620F-414E-8762-C6AD8BD7E357}" srcId="{E8A6C60A-DE86-4D7B-8644-DC0FE9D8F330}" destId="{7936B5A0-41DE-436C-B8F8-66F2EE6962D1}" srcOrd="7" destOrd="0" parTransId="{F360E2B6-6F94-498E-B38C-95AF5D3D29BB}" sibTransId="{343BD932-106E-449A-A7D3-62865DE95F44}"/>
    <dgm:cxn modelId="{98304711-6B24-4749-9FF0-A1F57BF27F05}" srcId="{12BCAA35-4D78-4E6A-9103-4D6F9C99A422}" destId="{E8A6C60A-DE86-4D7B-8644-DC0FE9D8F330}" srcOrd="0" destOrd="0" parTransId="{548AC424-0B22-450A-AA10-D3444974CEC4}" sibTransId="{F6294747-4F27-4F47-A96B-8D6E873C185B}"/>
    <dgm:cxn modelId="{A847D418-65BC-4D71-8889-A215C30312F9}" type="presOf" srcId="{7C2C6CA0-B22B-4661-BADD-C7118719C5C7}" destId="{51BD7A6E-F793-4641-9751-5304B4C28BB9}" srcOrd="0" destOrd="0" presId="urn:microsoft.com/office/officeart/2005/8/layout/lProcess2"/>
    <dgm:cxn modelId="{379F5D19-79AD-466E-9DA0-B8010E0AE9CD}" type="presOf" srcId="{EA12531C-1FCB-4FF9-9FC7-026CE7A20EA5}" destId="{71CCDE23-F77E-4172-A9B3-2E4F8CA9D97F}" srcOrd="0" destOrd="0" presId="urn:microsoft.com/office/officeart/2005/8/layout/lProcess2"/>
    <dgm:cxn modelId="{4BB2601A-358E-45E3-A242-59749F30D905}" type="presOf" srcId="{C1F00B21-030A-4D15-83AD-50C8D7C165F3}" destId="{08ACC2C2-BE64-4B07-93D3-80603CCC91AE}" srcOrd="0" destOrd="0" presId="urn:microsoft.com/office/officeart/2005/8/layout/lProcess2"/>
    <dgm:cxn modelId="{1E344327-70D2-4A87-842E-FFED9EA26FB7}" srcId="{E8A6C60A-DE86-4D7B-8644-DC0FE9D8F330}" destId="{7C2C6CA0-B22B-4661-BADD-C7118719C5C7}" srcOrd="9" destOrd="0" parTransId="{0D968A1A-9D45-4CDF-9C2B-46FD87A613D1}" sibTransId="{C996229E-EA1E-4977-8AE0-266A7EBFC63B}"/>
    <dgm:cxn modelId="{7D5FC527-550E-4A9E-84C1-C649F2583E3A}" type="presOf" srcId="{E8A6C60A-DE86-4D7B-8644-DC0FE9D8F330}" destId="{14A2672D-70E6-4E66-BB72-061F95D42893}" srcOrd="1" destOrd="0" presId="urn:microsoft.com/office/officeart/2005/8/layout/lProcess2"/>
    <dgm:cxn modelId="{02740A2C-4327-41B5-8647-62AB7DD48628}" srcId="{E8A6C60A-DE86-4D7B-8644-DC0FE9D8F330}" destId="{EA12531C-1FCB-4FF9-9FC7-026CE7A20EA5}" srcOrd="0" destOrd="0" parTransId="{5BA50E16-41A4-4E98-8300-2533AD9EB375}" sibTransId="{FF2D4FB5-55FF-4A53-8539-778340E769BF}"/>
    <dgm:cxn modelId="{99D03235-0FB1-4B3A-980A-46C11D6B1FE1}" type="presOf" srcId="{12BCAA35-4D78-4E6A-9103-4D6F9C99A422}" destId="{7B0DF2E6-B46B-494A-BBB4-C968ED7FE2C8}" srcOrd="0" destOrd="0" presId="urn:microsoft.com/office/officeart/2005/8/layout/lProcess2"/>
    <dgm:cxn modelId="{195D213D-5947-43DC-AF40-1E8D5CDD4DBB}" type="presOf" srcId="{328210D9-CF3C-41B0-9D65-182F48994C6A}" destId="{87E4E613-D380-4CB7-BB3F-31C9CD9B2AE1}" srcOrd="0" destOrd="0" presId="urn:microsoft.com/office/officeart/2005/8/layout/lProcess2"/>
    <dgm:cxn modelId="{0DD1933F-A7C0-4E5B-8610-F63A78889A8F}" type="presOf" srcId="{F15C595E-A924-4830-8126-4B355BCFDED3}" destId="{6674EDED-BEB2-412A-B0EA-88F59F4D5ACA}" srcOrd="0" destOrd="0" presId="urn:microsoft.com/office/officeart/2005/8/layout/lProcess2"/>
    <dgm:cxn modelId="{9FFE5F5E-323E-461A-B571-FA2EF49419CB}" type="presOf" srcId="{86386001-F7DC-4765-9F29-300755786EE3}" destId="{D0B03085-FC08-47CC-A978-D928D6D6ADBD}" srcOrd="0" destOrd="0" presId="urn:microsoft.com/office/officeart/2005/8/layout/lProcess2"/>
    <dgm:cxn modelId="{C5559848-A028-41AB-AE7F-FC6C83C1CC07}" type="presOf" srcId="{A1C26E60-07CF-40A6-8077-32C0FDB3C10D}" destId="{7AF88D2F-7B4C-4CD1-98EE-1DAA916F7311}" srcOrd="0" destOrd="0" presId="urn:microsoft.com/office/officeart/2005/8/layout/lProcess2"/>
    <dgm:cxn modelId="{059D1A49-BEDF-4E4F-9EE4-61EB23C720F8}" type="presOf" srcId="{7936B5A0-41DE-436C-B8F8-66F2EE6962D1}" destId="{395F1503-84CB-45C7-A212-8F5897937E4C}" srcOrd="0" destOrd="0" presId="urn:microsoft.com/office/officeart/2005/8/layout/lProcess2"/>
    <dgm:cxn modelId="{4AD91E4B-1FF2-485B-8651-983C608A8F8A}" srcId="{E8A6C60A-DE86-4D7B-8644-DC0FE9D8F330}" destId="{86386001-F7DC-4765-9F29-300755786EE3}" srcOrd="2" destOrd="0" parTransId="{A1C5E65B-A2E0-440C-AEB9-7BEB3F5B8992}" sibTransId="{E7BF169A-2A09-4585-9146-372DC7B533CA}"/>
    <dgm:cxn modelId="{B877694C-32AF-451B-A189-59A51A176840}" srcId="{E8A6C60A-DE86-4D7B-8644-DC0FE9D8F330}" destId="{B3EB4488-F884-42D4-9FB5-0AC202E1AC37}" srcOrd="5" destOrd="0" parTransId="{6BF17CDD-DA36-4558-BC07-0A8FEE9A676D}" sibTransId="{0C09A86A-2D98-40D6-BE08-68B17F119F30}"/>
    <dgm:cxn modelId="{F7145971-49E6-455E-A4DD-72AE3A057C3B}" srcId="{E8A6C60A-DE86-4D7B-8644-DC0FE9D8F330}" destId="{B2A9D453-76E8-48E6-A47C-569FCBD34BB2}" srcOrd="8" destOrd="0" parTransId="{84A3D7D4-660E-4B99-9344-B1D583B4890D}" sibTransId="{2DAD3E28-5DAA-4CBB-8859-6AF9539F3862}"/>
    <dgm:cxn modelId="{75A01384-EB18-4F08-B674-87719877F26B}" type="presOf" srcId="{E8A6C60A-DE86-4D7B-8644-DC0FE9D8F330}" destId="{62B5F0B7-E93B-4215-BEA3-4528487D902A}" srcOrd="0" destOrd="0" presId="urn:microsoft.com/office/officeart/2005/8/layout/lProcess2"/>
    <dgm:cxn modelId="{E140CBA3-6029-4944-A336-85BA55AFCC2F}" srcId="{E8A6C60A-DE86-4D7B-8644-DC0FE9D8F330}" destId="{A1C26E60-07CF-40A6-8077-32C0FDB3C10D}" srcOrd="1" destOrd="0" parTransId="{AECBD8EB-948F-4B72-8E3C-B4AD0F0EA49C}" sibTransId="{1A6C771A-E96A-40B7-BE4B-34273F57BB43}"/>
    <dgm:cxn modelId="{895136BE-482A-48B0-A425-0F42248CD6CE}" srcId="{E8A6C60A-DE86-4D7B-8644-DC0FE9D8F330}" destId="{F15C595E-A924-4830-8126-4B355BCFDED3}" srcOrd="6" destOrd="0" parTransId="{5CAA4AF5-BD9E-4715-9CD9-D3398B7DFE99}" sibTransId="{C3E9CF6E-FCD8-4CB1-B97C-F443B9084E29}"/>
    <dgm:cxn modelId="{F5D46AC2-32BE-438A-B599-49D548643555}" type="presOf" srcId="{B3EB4488-F884-42D4-9FB5-0AC202E1AC37}" destId="{98E41A82-0651-43C3-B2BF-528C14351880}" srcOrd="0" destOrd="0" presId="urn:microsoft.com/office/officeart/2005/8/layout/lProcess2"/>
    <dgm:cxn modelId="{EBDE63D1-EB40-484B-88EF-1C9C6D4AAE99}" type="presOf" srcId="{B2A9D453-76E8-48E6-A47C-569FCBD34BB2}" destId="{EA9552F1-17B8-4ACA-96E5-B9E4C8D007CB}" srcOrd="0" destOrd="0" presId="urn:microsoft.com/office/officeart/2005/8/layout/lProcess2"/>
    <dgm:cxn modelId="{362853D3-9AD7-4F44-BF3A-0D03CFAE593A}" srcId="{E8A6C60A-DE86-4D7B-8644-DC0FE9D8F330}" destId="{C1F00B21-030A-4D15-83AD-50C8D7C165F3}" srcOrd="3" destOrd="0" parTransId="{0EB67484-2BB7-444A-8B48-8BDA5BB895F2}" sibTransId="{806DF591-C326-4DF9-B2F5-7351524C562F}"/>
    <dgm:cxn modelId="{88C2DBE5-E739-4FD4-8885-068087C0BBF4}" srcId="{E8A6C60A-DE86-4D7B-8644-DC0FE9D8F330}" destId="{328210D9-CF3C-41B0-9D65-182F48994C6A}" srcOrd="4" destOrd="0" parTransId="{5B3FE48B-F1AE-4B42-9CF3-70A333D7A723}" sibTransId="{CEE1C6ED-1A30-4FCF-A3A2-FC397B601D91}"/>
    <dgm:cxn modelId="{4D234433-2DA6-44DB-B79B-22305A8AA1C2}" type="presParOf" srcId="{7B0DF2E6-B46B-494A-BBB4-C968ED7FE2C8}" destId="{F07BAD77-39B1-4A8C-8B99-D2E24F6A4440}" srcOrd="0" destOrd="0" presId="urn:microsoft.com/office/officeart/2005/8/layout/lProcess2"/>
    <dgm:cxn modelId="{D8D61AAC-83E1-4EF7-9323-CAACBBD9D079}" type="presParOf" srcId="{F07BAD77-39B1-4A8C-8B99-D2E24F6A4440}" destId="{62B5F0B7-E93B-4215-BEA3-4528487D902A}" srcOrd="0" destOrd="0" presId="urn:microsoft.com/office/officeart/2005/8/layout/lProcess2"/>
    <dgm:cxn modelId="{9D9732E0-1DBE-4D66-855A-908CB8D2D90C}" type="presParOf" srcId="{F07BAD77-39B1-4A8C-8B99-D2E24F6A4440}" destId="{14A2672D-70E6-4E66-BB72-061F95D42893}" srcOrd="1" destOrd="0" presId="urn:microsoft.com/office/officeart/2005/8/layout/lProcess2"/>
    <dgm:cxn modelId="{F961D022-9E3D-44AB-9AE9-116003E9C4B6}" type="presParOf" srcId="{F07BAD77-39B1-4A8C-8B99-D2E24F6A4440}" destId="{078996C7-621C-4C7D-99B2-F03EAD687C86}" srcOrd="2" destOrd="0" presId="urn:microsoft.com/office/officeart/2005/8/layout/lProcess2"/>
    <dgm:cxn modelId="{F4CFDF07-6F7D-4C77-8982-20CBFC60D5B2}" type="presParOf" srcId="{078996C7-621C-4C7D-99B2-F03EAD687C86}" destId="{BA5A25C4-9469-4799-B512-5148EDB7BBC3}" srcOrd="0" destOrd="0" presId="urn:microsoft.com/office/officeart/2005/8/layout/lProcess2"/>
    <dgm:cxn modelId="{9DF7E397-ABF6-486A-B13A-85BDC4224925}" type="presParOf" srcId="{BA5A25C4-9469-4799-B512-5148EDB7BBC3}" destId="{71CCDE23-F77E-4172-A9B3-2E4F8CA9D97F}" srcOrd="0" destOrd="0" presId="urn:microsoft.com/office/officeart/2005/8/layout/lProcess2"/>
    <dgm:cxn modelId="{962125D2-F191-4F45-B75D-87D17C518A70}" type="presParOf" srcId="{BA5A25C4-9469-4799-B512-5148EDB7BBC3}" destId="{568F5BFD-3E2C-4FAB-AD7A-13507D59B266}" srcOrd="1" destOrd="0" presId="urn:microsoft.com/office/officeart/2005/8/layout/lProcess2"/>
    <dgm:cxn modelId="{AC3FB850-42CA-4FFF-8B8A-D8935E774D72}" type="presParOf" srcId="{BA5A25C4-9469-4799-B512-5148EDB7BBC3}" destId="{7AF88D2F-7B4C-4CD1-98EE-1DAA916F7311}" srcOrd="2" destOrd="0" presId="urn:microsoft.com/office/officeart/2005/8/layout/lProcess2"/>
    <dgm:cxn modelId="{98778FB8-25AC-427D-8B7C-4DB2C3D9D027}" type="presParOf" srcId="{BA5A25C4-9469-4799-B512-5148EDB7BBC3}" destId="{16D265C9-6587-40CC-8F21-C3D9FE717F8F}" srcOrd="3" destOrd="0" presId="urn:microsoft.com/office/officeart/2005/8/layout/lProcess2"/>
    <dgm:cxn modelId="{E1B2A26C-62E3-40BD-8460-D8B8B4130FC4}" type="presParOf" srcId="{BA5A25C4-9469-4799-B512-5148EDB7BBC3}" destId="{D0B03085-FC08-47CC-A978-D928D6D6ADBD}" srcOrd="4" destOrd="0" presId="urn:microsoft.com/office/officeart/2005/8/layout/lProcess2"/>
    <dgm:cxn modelId="{9279A59A-F112-4298-A9F7-55D08BEC3DFC}" type="presParOf" srcId="{BA5A25C4-9469-4799-B512-5148EDB7BBC3}" destId="{16CCD818-4AB5-4260-9DEC-70EC71F12CA2}" srcOrd="5" destOrd="0" presId="urn:microsoft.com/office/officeart/2005/8/layout/lProcess2"/>
    <dgm:cxn modelId="{FBD6FA3F-C138-47C0-B59C-1CF37D1F54AD}" type="presParOf" srcId="{BA5A25C4-9469-4799-B512-5148EDB7BBC3}" destId="{08ACC2C2-BE64-4B07-93D3-80603CCC91AE}" srcOrd="6" destOrd="0" presId="urn:microsoft.com/office/officeart/2005/8/layout/lProcess2"/>
    <dgm:cxn modelId="{20DD69E1-337E-4F5D-82A7-D9E91D3141DD}" type="presParOf" srcId="{BA5A25C4-9469-4799-B512-5148EDB7BBC3}" destId="{2D62D36D-C43B-4BC1-9B9D-5A2BEF320C5C}" srcOrd="7" destOrd="0" presId="urn:microsoft.com/office/officeart/2005/8/layout/lProcess2"/>
    <dgm:cxn modelId="{7D5988A0-E20E-4D72-A71C-ABFE706495CE}" type="presParOf" srcId="{BA5A25C4-9469-4799-B512-5148EDB7BBC3}" destId="{87E4E613-D380-4CB7-BB3F-31C9CD9B2AE1}" srcOrd="8" destOrd="0" presId="urn:microsoft.com/office/officeart/2005/8/layout/lProcess2"/>
    <dgm:cxn modelId="{E974F70F-9682-40BF-9D73-0A70EAF056B8}" type="presParOf" srcId="{BA5A25C4-9469-4799-B512-5148EDB7BBC3}" destId="{208D813A-7C83-4FFD-84DC-DB7664131EF6}" srcOrd="9" destOrd="0" presId="urn:microsoft.com/office/officeart/2005/8/layout/lProcess2"/>
    <dgm:cxn modelId="{6307A950-FADE-4539-A205-ECE93E085D6B}" type="presParOf" srcId="{BA5A25C4-9469-4799-B512-5148EDB7BBC3}" destId="{98E41A82-0651-43C3-B2BF-528C14351880}" srcOrd="10" destOrd="0" presId="urn:microsoft.com/office/officeart/2005/8/layout/lProcess2"/>
    <dgm:cxn modelId="{6A92C88E-2543-4465-A186-BF93A9DEAE45}" type="presParOf" srcId="{BA5A25C4-9469-4799-B512-5148EDB7BBC3}" destId="{868C436F-BC5D-4A7D-A561-8D78F34BD083}" srcOrd="11" destOrd="0" presId="urn:microsoft.com/office/officeart/2005/8/layout/lProcess2"/>
    <dgm:cxn modelId="{08DAC2E3-2C8B-43E6-8331-01E75CA576C2}" type="presParOf" srcId="{BA5A25C4-9469-4799-B512-5148EDB7BBC3}" destId="{6674EDED-BEB2-412A-B0EA-88F59F4D5ACA}" srcOrd="12" destOrd="0" presId="urn:microsoft.com/office/officeart/2005/8/layout/lProcess2"/>
    <dgm:cxn modelId="{B954DBF1-04B9-478F-BE84-6FCF2FEDE5DC}" type="presParOf" srcId="{BA5A25C4-9469-4799-B512-5148EDB7BBC3}" destId="{044B90B2-ADA0-457F-9CF5-C4B6B922C9EF}" srcOrd="13" destOrd="0" presId="urn:microsoft.com/office/officeart/2005/8/layout/lProcess2"/>
    <dgm:cxn modelId="{CC5572F2-98BC-4E47-9F01-FCD4B4FC5EAB}" type="presParOf" srcId="{BA5A25C4-9469-4799-B512-5148EDB7BBC3}" destId="{395F1503-84CB-45C7-A212-8F5897937E4C}" srcOrd="14" destOrd="0" presId="urn:microsoft.com/office/officeart/2005/8/layout/lProcess2"/>
    <dgm:cxn modelId="{8DC5DEC5-60A5-4B09-A118-5DAE2FC8313E}" type="presParOf" srcId="{BA5A25C4-9469-4799-B512-5148EDB7BBC3}" destId="{4FC660C0-927C-4D14-89FD-FC3E47E0804C}" srcOrd="15" destOrd="0" presId="urn:microsoft.com/office/officeart/2005/8/layout/lProcess2"/>
    <dgm:cxn modelId="{9F0E68E6-F341-4A16-B1FB-772817ACE4D5}" type="presParOf" srcId="{BA5A25C4-9469-4799-B512-5148EDB7BBC3}" destId="{EA9552F1-17B8-4ACA-96E5-B9E4C8D007CB}" srcOrd="16" destOrd="0" presId="urn:microsoft.com/office/officeart/2005/8/layout/lProcess2"/>
    <dgm:cxn modelId="{3BC6696E-4901-4D98-97AF-F96DFBFF9882}" type="presParOf" srcId="{BA5A25C4-9469-4799-B512-5148EDB7BBC3}" destId="{027994FF-90E6-472E-87DC-3C261DF0704A}" srcOrd="17" destOrd="0" presId="urn:microsoft.com/office/officeart/2005/8/layout/lProcess2"/>
    <dgm:cxn modelId="{4724EC88-C7C7-4B8E-AC39-5277AD8958F3}" type="presParOf" srcId="{BA5A25C4-9469-4799-B512-5148EDB7BBC3}" destId="{51BD7A6E-F793-4641-9751-5304B4C28BB9}" srcOrd="1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DBEFEE2-E49A-4BC3-9DB2-11068D26F12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9625C7-7C38-4047-B22A-460AB5CAF16B}">
      <dgm:prSet phldrT="[Text]" custT="1"/>
      <dgm:spPr/>
      <dgm:t>
        <a:bodyPr/>
        <a:lstStyle/>
        <a:p>
          <a:r>
            <a:rPr lang="en-US" sz="5600" b="1" dirty="0"/>
            <a:t>Actions</a:t>
          </a:r>
        </a:p>
      </dgm:t>
    </dgm:pt>
    <dgm:pt modelId="{33211734-7F29-4FCB-A095-7C09659131EA}" type="parTrans" cxnId="{1A38B23A-1F55-44E9-8530-BACDE5EBA29F}">
      <dgm:prSet/>
      <dgm:spPr/>
      <dgm:t>
        <a:bodyPr/>
        <a:lstStyle/>
        <a:p>
          <a:endParaRPr lang="en-US"/>
        </a:p>
      </dgm:t>
    </dgm:pt>
    <dgm:pt modelId="{B55EFFDF-C546-45B3-AC56-4C426893A019}" type="sibTrans" cxnId="{1A38B23A-1F55-44E9-8530-BACDE5EBA29F}">
      <dgm:prSet/>
      <dgm:spPr/>
      <dgm:t>
        <a:bodyPr/>
        <a:lstStyle/>
        <a:p>
          <a:endParaRPr lang="en-US"/>
        </a:p>
      </dgm:t>
    </dgm:pt>
    <dgm:pt modelId="{DA98EC30-71DF-4FEB-8F2F-9EE67E969B4F}">
      <dgm:prSet phldrT="[Text]" custT="1"/>
      <dgm:spPr/>
      <dgm:t>
        <a:bodyPr/>
        <a:lstStyle/>
        <a:p>
          <a:r>
            <a:rPr lang="en-US" sz="4200" b="1" dirty="0"/>
            <a:t>ELC 90 days plan</a:t>
          </a:r>
        </a:p>
      </dgm:t>
    </dgm:pt>
    <dgm:pt modelId="{DBBC107C-D6D5-4D4B-934E-46297C1615E2}" type="parTrans" cxnId="{1A2378FB-67EA-4460-B00B-AAD209FE1881}">
      <dgm:prSet/>
      <dgm:spPr/>
      <dgm:t>
        <a:bodyPr/>
        <a:lstStyle/>
        <a:p>
          <a:endParaRPr lang="en-US"/>
        </a:p>
      </dgm:t>
    </dgm:pt>
    <dgm:pt modelId="{B300C411-9180-480D-ABFA-4EA0D9D493D6}" type="sibTrans" cxnId="{1A2378FB-67EA-4460-B00B-AAD209FE1881}">
      <dgm:prSet/>
      <dgm:spPr/>
      <dgm:t>
        <a:bodyPr/>
        <a:lstStyle/>
        <a:p>
          <a:endParaRPr lang="en-US"/>
        </a:p>
      </dgm:t>
    </dgm:pt>
    <dgm:pt modelId="{AC4E3914-C194-4F96-A666-A032D248CAA1}">
      <dgm:prSet phldrT="[Text]" custT="1"/>
      <dgm:spPr/>
      <dgm:t>
        <a:bodyPr/>
        <a:lstStyle/>
        <a:p>
          <a:r>
            <a:rPr lang="en-US" sz="4200" b="1" dirty="0"/>
            <a:t>ELC Courses</a:t>
          </a:r>
        </a:p>
      </dgm:t>
    </dgm:pt>
    <dgm:pt modelId="{F7289560-9102-43AD-BC9F-6067B122E5AC}" type="parTrans" cxnId="{1BE13C07-708C-400C-86FF-1CDDAC044E50}">
      <dgm:prSet/>
      <dgm:spPr/>
      <dgm:t>
        <a:bodyPr/>
        <a:lstStyle/>
        <a:p>
          <a:endParaRPr lang="en-US"/>
        </a:p>
      </dgm:t>
    </dgm:pt>
    <dgm:pt modelId="{0ABB1C57-A3C9-4E7F-BD46-673D4D4A5B29}" type="sibTrans" cxnId="{1BE13C07-708C-400C-86FF-1CDDAC044E50}">
      <dgm:prSet/>
      <dgm:spPr/>
      <dgm:t>
        <a:bodyPr/>
        <a:lstStyle/>
        <a:p>
          <a:endParaRPr lang="en-US"/>
        </a:p>
      </dgm:t>
    </dgm:pt>
    <dgm:pt modelId="{94258045-D031-4074-8227-6885A1481790}">
      <dgm:prSet phldrT="[Text]" custT="1"/>
      <dgm:spPr/>
      <dgm:t>
        <a:bodyPr/>
        <a:lstStyle/>
        <a:p>
          <a:r>
            <a:rPr lang="en-US" sz="4200" b="1" dirty="0"/>
            <a:t>MBA SLM</a:t>
          </a:r>
        </a:p>
      </dgm:t>
    </dgm:pt>
    <dgm:pt modelId="{9BFA140C-7050-451C-8638-7F3014F29FDB}" type="parTrans" cxnId="{CDDEDFAA-03F9-456B-8D1D-1E711FD01847}">
      <dgm:prSet/>
      <dgm:spPr/>
      <dgm:t>
        <a:bodyPr/>
        <a:lstStyle/>
        <a:p>
          <a:endParaRPr lang="en-US"/>
        </a:p>
      </dgm:t>
    </dgm:pt>
    <dgm:pt modelId="{EB7BD112-291B-49DB-843E-3BB6ED6A782E}" type="sibTrans" cxnId="{CDDEDFAA-03F9-456B-8D1D-1E711FD01847}">
      <dgm:prSet/>
      <dgm:spPr/>
      <dgm:t>
        <a:bodyPr/>
        <a:lstStyle/>
        <a:p>
          <a:endParaRPr lang="en-US"/>
        </a:p>
      </dgm:t>
    </dgm:pt>
    <dgm:pt modelId="{FDC551BD-AFF6-4ECF-B3B4-42A58E8690B8}">
      <dgm:prSet phldrT="[Text]"/>
      <dgm:spPr/>
      <dgm:t>
        <a:bodyPr/>
        <a:lstStyle/>
        <a:p>
          <a:endParaRPr lang="en-US" b="1" dirty="0"/>
        </a:p>
      </dgm:t>
    </dgm:pt>
    <dgm:pt modelId="{1481C9F3-07D7-485B-BBCB-87D53018C7CC}" type="parTrans" cxnId="{22A8894E-0541-4CAD-9774-C1123B453C62}">
      <dgm:prSet/>
      <dgm:spPr/>
      <dgm:t>
        <a:bodyPr/>
        <a:lstStyle/>
        <a:p>
          <a:endParaRPr lang="en-US"/>
        </a:p>
      </dgm:t>
    </dgm:pt>
    <dgm:pt modelId="{3018C1C5-700C-433D-80E6-5965C902DEB8}" type="sibTrans" cxnId="{22A8894E-0541-4CAD-9774-C1123B453C62}">
      <dgm:prSet/>
      <dgm:spPr/>
      <dgm:t>
        <a:bodyPr/>
        <a:lstStyle/>
        <a:p>
          <a:endParaRPr lang="en-US"/>
        </a:p>
      </dgm:t>
    </dgm:pt>
    <dgm:pt modelId="{5C5F14F9-9CB7-47D6-B734-A95DADAF3788}">
      <dgm:prSet phldrT="[Text]"/>
      <dgm:spPr/>
      <dgm:t>
        <a:bodyPr/>
        <a:lstStyle/>
        <a:p>
          <a:endParaRPr lang="en-US" b="1" dirty="0"/>
        </a:p>
      </dgm:t>
    </dgm:pt>
    <dgm:pt modelId="{68F9C900-72A0-4567-B42C-E2CBB651DF1B}" type="parTrans" cxnId="{971A888C-8287-45AA-AD01-CDC6AA5D29D5}">
      <dgm:prSet/>
      <dgm:spPr/>
      <dgm:t>
        <a:bodyPr/>
        <a:lstStyle/>
        <a:p>
          <a:endParaRPr lang="en-US"/>
        </a:p>
      </dgm:t>
    </dgm:pt>
    <dgm:pt modelId="{AE05DCAC-89D3-48B9-ADF4-3C7BF07BF73E}" type="sibTrans" cxnId="{971A888C-8287-45AA-AD01-CDC6AA5D29D5}">
      <dgm:prSet/>
      <dgm:spPr/>
      <dgm:t>
        <a:bodyPr/>
        <a:lstStyle/>
        <a:p>
          <a:endParaRPr lang="en-US"/>
        </a:p>
      </dgm:t>
    </dgm:pt>
    <dgm:pt modelId="{74283C03-7249-49B9-BC45-A01443DD3232}">
      <dgm:prSet phldrT="[Text]" custT="1"/>
      <dgm:spPr/>
      <dgm:t>
        <a:bodyPr/>
        <a:lstStyle/>
        <a:p>
          <a:endParaRPr lang="en-US" sz="4200" b="1" dirty="0"/>
        </a:p>
      </dgm:t>
    </dgm:pt>
    <dgm:pt modelId="{7AD9F9BE-E3DF-4445-830A-CCDD5AD84741}" type="parTrans" cxnId="{CF1A7C58-7E9D-4DD0-A87F-DCD1A2C8956D}">
      <dgm:prSet/>
      <dgm:spPr/>
      <dgm:t>
        <a:bodyPr/>
        <a:lstStyle/>
        <a:p>
          <a:endParaRPr lang="en-US"/>
        </a:p>
      </dgm:t>
    </dgm:pt>
    <dgm:pt modelId="{16420E76-0EE9-4037-8B57-8110C756FB4D}" type="sibTrans" cxnId="{CF1A7C58-7E9D-4DD0-A87F-DCD1A2C8956D}">
      <dgm:prSet/>
      <dgm:spPr/>
      <dgm:t>
        <a:bodyPr/>
        <a:lstStyle/>
        <a:p>
          <a:endParaRPr lang="en-US"/>
        </a:p>
      </dgm:t>
    </dgm:pt>
    <dgm:pt modelId="{6F91BBA7-8577-4833-AB3C-89CD57231C5F}" type="pres">
      <dgm:prSet presAssocID="{FDBEFEE2-E49A-4BC3-9DB2-11068D26F127}" presName="vert0" presStyleCnt="0">
        <dgm:presLayoutVars>
          <dgm:dir/>
          <dgm:animOne val="branch"/>
          <dgm:animLvl val="lvl"/>
        </dgm:presLayoutVars>
      </dgm:prSet>
      <dgm:spPr/>
    </dgm:pt>
    <dgm:pt modelId="{A95837F8-8320-410F-B9C9-4EE5A94B10F1}" type="pres">
      <dgm:prSet presAssocID="{2A9625C7-7C38-4047-B22A-460AB5CAF16B}" presName="thickLine" presStyleLbl="alignNode1" presStyleIdx="0" presStyleCnt="1"/>
      <dgm:spPr/>
    </dgm:pt>
    <dgm:pt modelId="{474A1ACC-0877-442C-9314-87305AC6FF13}" type="pres">
      <dgm:prSet presAssocID="{2A9625C7-7C38-4047-B22A-460AB5CAF16B}" presName="horz1" presStyleCnt="0"/>
      <dgm:spPr/>
    </dgm:pt>
    <dgm:pt modelId="{B623DEE5-F49B-47AA-9D70-729DD6F127C3}" type="pres">
      <dgm:prSet presAssocID="{2A9625C7-7C38-4047-B22A-460AB5CAF16B}" presName="tx1" presStyleLbl="revTx" presStyleIdx="0" presStyleCnt="7" custScaleX="333895"/>
      <dgm:spPr/>
    </dgm:pt>
    <dgm:pt modelId="{93A9B6B0-AE00-4717-880D-0C5D6D89E6C1}" type="pres">
      <dgm:prSet presAssocID="{2A9625C7-7C38-4047-B22A-460AB5CAF16B}" presName="vert1" presStyleCnt="0"/>
      <dgm:spPr/>
    </dgm:pt>
    <dgm:pt modelId="{9834F40F-F0DA-458B-8AE4-B7F5121F6DA8}" type="pres">
      <dgm:prSet presAssocID="{DA98EC30-71DF-4FEB-8F2F-9EE67E969B4F}" presName="vertSpace2a" presStyleCnt="0"/>
      <dgm:spPr/>
    </dgm:pt>
    <dgm:pt modelId="{0937B99B-FC9E-46B4-8CEB-870461A982EA}" type="pres">
      <dgm:prSet presAssocID="{DA98EC30-71DF-4FEB-8F2F-9EE67E969B4F}" presName="horz2" presStyleCnt="0"/>
      <dgm:spPr/>
    </dgm:pt>
    <dgm:pt modelId="{83E01CD4-DFE7-468D-A40C-0D25A470B038}" type="pres">
      <dgm:prSet presAssocID="{DA98EC30-71DF-4FEB-8F2F-9EE67E969B4F}" presName="horzSpace2" presStyleCnt="0"/>
      <dgm:spPr/>
    </dgm:pt>
    <dgm:pt modelId="{DC8C18BC-EDB9-4811-BCB8-42BBE1E9084A}" type="pres">
      <dgm:prSet presAssocID="{DA98EC30-71DF-4FEB-8F2F-9EE67E969B4F}" presName="tx2" presStyleLbl="revTx" presStyleIdx="1" presStyleCnt="7"/>
      <dgm:spPr/>
    </dgm:pt>
    <dgm:pt modelId="{7723103D-4F02-4A52-BB40-08379B6AA65A}" type="pres">
      <dgm:prSet presAssocID="{DA98EC30-71DF-4FEB-8F2F-9EE67E969B4F}" presName="vert2" presStyleCnt="0"/>
      <dgm:spPr/>
    </dgm:pt>
    <dgm:pt modelId="{1B92B702-6822-4E3D-90FB-6A3716EE39C2}" type="pres">
      <dgm:prSet presAssocID="{DA98EC30-71DF-4FEB-8F2F-9EE67E969B4F}" presName="thinLine2b" presStyleLbl="callout" presStyleIdx="0" presStyleCnt="6"/>
      <dgm:spPr/>
    </dgm:pt>
    <dgm:pt modelId="{41F53116-FE69-4DA5-948F-493AD3743E51}" type="pres">
      <dgm:prSet presAssocID="{DA98EC30-71DF-4FEB-8F2F-9EE67E969B4F}" presName="vertSpace2b" presStyleCnt="0"/>
      <dgm:spPr/>
    </dgm:pt>
    <dgm:pt modelId="{6FF2DE91-CE47-4E4F-A078-11816295285A}" type="pres">
      <dgm:prSet presAssocID="{AC4E3914-C194-4F96-A666-A032D248CAA1}" presName="horz2" presStyleCnt="0"/>
      <dgm:spPr/>
    </dgm:pt>
    <dgm:pt modelId="{7FC6033E-A7AC-49D2-B601-B8D98BAC7F4F}" type="pres">
      <dgm:prSet presAssocID="{AC4E3914-C194-4F96-A666-A032D248CAA1}" presName="horzSpace2" presStyleCnt="0"/>
      <dgm:spPr/>
    </dgm:pt>
    <dgm:pt modelId="{66FFF0A6-DFC0-4F52-86FF-9395676FF60F}" type="pres">
      <dgm:prSet presAssocID="{AC4E3914-C194-4F96-A666-A032D248CAA1}" presName="tx2" presStyleLbl="revTx" presStyleIdx="2" presStyleCnt="7"/>
      <dgm:spPr/>
    </dgm:pt>
    <dgm:pt modelId="{5B3F2B78-3BC9-4D59-8C3A-249E305F5341}" type="pres">
      <dgm:prSet presAssocID="{AC4E3914-C194-4F96-A666-A032D248CAA1}" presName="vert2" presStyleCnt="0"/>
      <dgm:spPr/>
    </dgm:pt>
    <dgm:pt modelId="{C0CAB457-F38F-4242-88A6-6FFC1A90CD32}" type="pres">
      <dgm:prSet presAssocID="{AC4E3914-C194-4F96-A666-A032D248CAA1}" presName="thinLine2b" presStyleLbl="callout" presStyleIdx="1" presStyleCnt="6"/>
      <dgm:spPr/>
    </dgm:pt>
    <dgm:pt modelId="{DE2E8663-8385-4E4B-959B-169CC2121911}" type="pres">
      <dgm:prSet presAssocID="{AC4E3914-C194-4F96-A666-A032D248CAA1}" presName="vertSpace2b" presStyleCnt="0"/>
      <dgm:spPr/>
    </dgm:pt>
    <dgm:pt modelId="{2F85912A-C189-49A9-9186-9196618C86B7}" type="pres">
      <dgm:prSet presAssocID="{74283C03-7249-49B9-BC45-A01443DD3232}" presName="horz2" presStyleCnt="0"/>
      <dgm:spPr/>
    </dgm:pt>
    <dgm:pt modelId="{D491FB9E-A8B2-4178-A20D-47796E47DC37}" type="pres">
      <dgm:prSet presAssocID="{74283C03-7249-49B9-BC45-A01443DD3232}" presName="horzSpace2" presStyleCnt="0"/>
      <dgm:spPr/>
    </dgm:pt>
    <dgm:pt modelId="{8AFBAAAE-7B35-4EE9-B63B-5F1F6DCA241C}" type="pres">
      <dgm:prSet presAssocID="{74283C03-7249-49B9-BC45-A01443DD3232}" presName="tx2" presStyleLbl="revTx" presStyleIdx="3" presStyleCnt="7"/>
      <dgm:spPr/>
    </dgm:pt>
    <dgm:pt modelId="{48947DA3-F341-4F41-8FBB-7B968C70946A}" type="pres">
      <dgm:prSet presAssocID="{74283C03-7249-49B9-BC45-A01443DD3232}" presName="vert2" presStyleCnt="0"/>
      <dgm:spPr/>
    </dgm:pt>
    <dgm:pt modelId="{54DEA76D-05CC-487B-A336-B0CD3864ABCF}" type="pres">
      <dgm:prSet presAssocID="{74283C03-7249-49B9-BC45-A01443DD3232}" presName="thinLine2b" presStyleLbl="callout" presStyleIdx="2" presStyleCnt="6"/>
      <dgm:spPr/>
    </dgm:pt>
    <dgm:pt modelId="{6C249766-6037-465C-A547-5085F3965B55}" type="pres">
      <dgm:prSet presAssocID="{74283C03-7249-49B9-BC45-A01443DD3232}" presName="vertSpace2b" presStyleCnt="0"/>
      <dgm:spPr/>
    </dgm:pt>
    <dgm:pt modelId="{F4C3E0B6-2EBA-41F0-9297-510A5FB861A4}" type="pres">
      <dgm:prSet presAssocID="{94258045-D031-4074-8227-6885A1481790}" presName="horz2" presStyleCnt="0"/>
      <dgm:spPr/>
    </dgm:pt>
    <dgm:pt modelId="{C1B61C0E-8C84-40D6-8EA8-40E29A6E88BE}" type="pres">
      <dgm:prSet presAssocID="{94258045-D031-4074-8227-6885A1481790}" presName="horzSpace2" presStyleCnt="0"/>
      <dgm:spPr/>
    </dgm:pt>
    <dgm:pt modelId="{A13014BC-6A4C-4477-9A65-2ADC076972A2}" type="pres">
      <dgm:prSet presAssocID="{94258045-D031-4074-8227-6885A1481790}" presName="tx2" presStyleLbl="revTx" presStyleIdx="4" presStyleCnt="7"/>
      <dgm:spPr/>
    </dgm:pt>
    <dgm:pt modelId="{1EE52F9E-1A13-485F-BEDC-52E13F19CC32}" type="pres">
      <dgm:prSet presAssocID="{94258045-D031-4074-8227-6885A1481790}" presName="vert2" presStyleCnt="0"/>
      <dgm:spPr/>
    </dgm:pt>
    <dgm:pt modelId="{4F01CE75-C592-41AF-A7A6-301DB95EED01}" type="pres">
      <dgm:prSet presAssocID="{94258045-D031-4074-8227-6885A1481790}" presName="thinLine2b" presStyleLbl="callout" presStyleIdx="3" presStyleCnt="6"/>
      <dgm:spPr/>
    </dgm:pt>
    <dgm:pt modelId="{819C474E-D899-4938-B0F1-4CE7CC67726F}" type="pres">
      <dgm:prSet presAssocID="{94258045-D031-4074-8227-6885A1481790}" presName="vertSpace2b" presStyleCnt="0"/>
      <dgm:spPr/>
    </dgm:pt>
    <dgm:pt modelId="{A0B33D82-31C1-4A61-88EF-A1DE8A215635}" type="pres">
      <dgm:prSet presAssocID="{FDC551BD-AFF6-4ECF-B3B4-42A58E8690B8}" presName="horz2" presStyleCnt="0"/>
      <dgm:spPr/>
    </dgm:pt>
    <dgm:pt modelId="{5D67666E-D70A-4187-BDED-B9AF7B2E6493}" type="pres">
      <dgm:prSet presAssocID="{FDC551BD-AFF6-4ECF-B3B4-42A58E8690B8}" presName="horzSpace2" presStyleCnt="0"/>
      <dgm:spPr/>
    </dgm:pt>
    <dgm:pt modelId="{BBA035E6-27B8-4995-9C66-937EC36B93BE}" type="pres">
      <dgm:prSet presAssocID="{FDC551BD-AFF6-4ECF-B3B4-42A58E8690B8}" presName="tx2" presStyleLbl="revTx" presStyleIdx="5" presStyleCnt="7"/>
      <dgm:spPr/>
    </dgm:pt>
    <dgm:pt modelId="{D677B70E-7D8D-489E-8121-ECF35A826A10}" type="pres">
      <dgm:prSet presAssocID="{FDC551BD-AFF6-4ECF-B3B4-42A58E8690B8}" presName="vert2" presStyleCnt="0"/>
      <dgm:spPr/>
    </dgm:pt>
    <dgm:pt modelId="{3A736425-EF32-4F60-9331-E56BEAF5F5FF}" type="pres">
      <dgm:prSet presAssocID="{FDC551BD-AFF6-4ECF-B3B4-42A58E8690B8}" presName="thinLine2b" presStyleLbl="callout" presStyleIdx="4" presStyleCnt="6"/>
      <dgm:spPr/>
    </dgm:pt>
    <dgm:pt modelId="{05D649A9-C541-4652-BFCD-A0CFFC12C3D3}" type="pres">
      <dgm:prSet presAssocID="{FDC551BD-AFF6-4ECF-B3B4-42A58E8690B8}" presName="vertSpace2b" presStyleCnt="0"/>
      <dgm:spPr/>
    </dgm:pt>
    <dgm:pt modelId="{82F8E349-4EB7-434D-8991-4468D0F8A788}" type="pres">
      <dgm:prSet presAssocID="{5C5F14F9-9CB7-47D6-B734-A95DADAF3788}" presName="horz2" presStyleCnt="0"/>
      <dgm:spPr/>
    </dgm:pt>
    <dgm:pt modelId="{1A943BBE-6F2C-4750-9395-442FBFD07924}" type="pres">
      <dgm:prSet presAssocID="{5C5F14F9-9CB7-47D6-B734-A95DADAF3788}" presName="horzSpace2" presStyleCnt="0"/>
      <dgm:spPr/>
    </dgm:pt>
    <dgm:pt modelId="{CDEB0163-2582-4BC7-80C1-F1677A73D0C1}" type="pres">
      <dgm:prSet presAssocID="{5C5F14F9-9CB7-47D6-B734-A95DADAF3788}" presName="tx2" presStyleLbl="revTx" presStyleIdx="6" presStyleCnt="7"/>
      <dgm:spPr/>
    </dgm:pt>
    <dgm:pt modelId="{3270F2AD-A750-4759-AA56-C999ECF43D0E}" type="pres">
      <dgm:prSet presAssocID="{5C5F14F9-9CB7-47D6-B734-A95DADAF3788}" presName="vert2" presStyleCnt="0"/>
      <dgm:spPr/>
    </dgm:pt>
    <dgm:pt modelId="{5032A225-10A3-49F0-A045-43E957A56DA3}" type="pres">
      <dgm:prSet presAssocID="{5C5F14F9-9CB7-47D6-B734-A95DADAF3788}" presName="thinLine2b" presStyleLbl="callout" presStyleIdx="5" presStyleCnt="6"/>
      <dgm:spPr/>
    </dgm:pt>
    <dgm:pt modelId="{500EE8A3-218C-470F-B684-C3FD9F963012}" type="pres">
      <dgm:prSet presAssocID="{5C5F14F9-9CB7-47D6-B734-A95DADAF3788}" presName="vertSpace2b" presStyleCnt="0"/>
      <dgm:spPr/>
    </dgm:pt>
  </dgm:ptLst>
  <dgm:cxnLst>
    <dgm:cxn modelId="{1BE13C07-708C-400C-86FF-1CDDAC044E50}" srcId="{2A9625C7-7C38-4047-B22A-460AB5CAF16B}" destId="{AC4E3914-C194-4F96-A666-A032D248CAA1}" srcOrd="1" destOrd="0" parTransId="{F7289560-9102-43AD-BC9F-6067B122E5AC}" sibTransId="{0ABB1C57-A3C9-4E7F-BD46-673D4D4A5B29}"/>
    <dgm:cxn modelId="{5A2EB217-4D0F-489E-B253-E2AE6A754CF1}" type="presOf" srcId="{74283C03-7249-49B9-BC45-A01443DD3232}" destId="{8AFBAAAE-7B35-4EE9-B63B-5F1F6DCA241C}" srcOrd="0" destOrd="0" presId="urn:microsoft.com/office/officeart/2008/layout/LinedList"/>
    <dgm:cxn modelId="{6505FF32-9D56-489C-9EA7-4BDA37E3A082}" type="presOf" srcId="{FDC551BD-AFF6-4ECF-B3B4-42A58E8690B8}" destId="{BBA035E6-27B8-4995-9C66-937EC36B93BE}" srcOrd="0" destOrd="0" presId="urn:microsoft.com/office/officeart/2008/layout/LinedList"/>
    <dgm:cxn modelId="{1A38B23A-1F55-44E9-8530-BACDE5EBA29F}" srcId="{FDBEFEE2-E49A-4BC3-9DB2-11068D26F127}" destId="{2A9625C7-7C38-4047-B22A-460AB5CAF16B}" srcOrd="0" destOrd="0" parTransId="{33211734-7F29-4FCB-A095-7C09659131EA}" sibTransId="{B55EFFDF-C546-45B3-AC56-4C426893A019}"/>
    <dgm:cxn modelId="{A15BD13D-EC34-4406-B4F3-41F404699FFA}" type="presOf" srcId="{94258045-D031-4074-8227-6885A1481790}" destId="{A13014BC-6A4C-4477-9A65-2ADC076972A2}" srcOrd="0" destOrd="0" presId="urn:microsoft.com/office/officeart/2008/layout/LinedList"/>
    <dgm:cxn modelId="{BF19F86D-1A46-46D0-A4A8-FC01E1D17981}" type="presOf" srcId="{FDBEFEE2-E49A-4BC3-9DB2-11068D26F127}" destId="{6F91BBA7-8577-4833-AB3C-89CD57231C5F}" srcOrd="0" destOrd="0" presId="urn:microsoft.com/office/officeart/2008/layout/LinedList"/>
    <dgm:cxn modelId="{22A8894E-0541-4CAD-9774-C1123B453C62}" srcId="{2A9625C7-7C38-4047-B22A-460AB5CAF16B}" destId="{FDC551BD-AFF6-4ECF-B3B4-42A58E8690B8}" srcOrd="4" destOrd="0" parTransId="{1481C9F3-07D7-485B-BBCB-87D53018C7CC}" sibTransId="{3018C1C5-700C-433D-80E6-5965C902DEB8}"/>
    <dgm:cxn modelId="{CF1A7C58-7E9D-4DD0-A87F-DCD1A2C8956D}" srcId="{2A9625C7-7C38-4047-B22A-460AB5CAF16B}" destId="{74283C03-7249-49B9-BC45-A01443DD3232}" srcOrd="2" destOrd="0" parTransId="{7AD9F9BE-E3DF-4445-830A-CCDD5AD84741}" sibTransId="{16420E76-0EE9-4037-8B57-8110C756FB4D}"/>
    <dgm:cxn modelId="{C7A35F85-E383-45DB-AB35-88893A256D12}" type="presOf" srcId="{AC4E3914-C194-4F96-A666-A032D248CAA1}" destId="{66FFF0A6-DFC0-4F52-86FF-9395676FF60F}" srcOrd="0" destOrd="0" presId="urn:microsoft.com/office/officeart/2008/layout/LinedList"/>
    <dgm:cxn modelId="{EA13D785-71CF-4773-A7D4-974DF38F2407}" type="presOf" srcId="{2A9625C7-7C38-4047-B22A-460AB5CAF16B}" destId="{B623DEE5-F49B-47AA-9D70-729DD6F127C3}" srcOrd="0" destOrd="0" presId="urn:microsoft.com/office/officeart/2008/layout/LinedList"/>
    <dgm:cxn modelId="{971A888C-8287-45AA-AD01-CDC6AA5D29D5}" srcId="{2A9625C7-7C38-4047-B22A-460AB5CAF16B}" destId="{5C5F14F9-9CB7-47D6-B734-A95DADAF3788}" srcOrd="5" destOrd="0" parTransId="{68F9C900-72A0-4567-B42C-E2CBB651DF1B}" sibTransId="{AE05DCAC-89D3-48B9-ADF4-3C7BF07BF73E}"/>
    <dgm:cxn modelId="{6E2967A8-23DC-4F4D-8776-4DFA5803CFF8}" type="presOf" srcId="{DA98EC30-71DF-4FEB-8F2F-9EE67E969B4F}" destId="{DC8C18BC-EDB9-4811-BCB8-42BBE1E9084A}" srcOrd="0" destOrd="0" presId="urn:microsoft.com/office/officeart/2008/layout/LinedList"/>
    <dgm:cxn modelId="{CDDEDFAA-03F9-456B-8D1D-1E711FD01847}" srcId="{2A9625C7-7C38-4047-B22A-460AB5CAF16B}" destId="{94258045-D031-4074-8227-6885A1481790}" srcOrd="3" destOrd="0" parTransId="{9BFA140C-7050-451C-8638-7F3014F29FDB}" sibTransId="{EB7BD112-291B-49DB-843E-3BB6ED6A782E}"/>
    <dgm:cxn modelId="{032C11D9-0065-4D68-90E6-939122FEDBB9}" type="presOf" srcId="{5C5F14F9-9CB7-47D6-B734-A95DADAF3788}" destId="{CDEB0163-2582-4BC7-80C1-F1677A73D0C1}" srcOrd="0" destOrd="0" presId="urn:microsoft.com/office/officeart/2008/layout/LinedList"/>
    <dgm:cxn modelId="{1A2378FB-67EA-4460-B00B-AAD209FE1881}" srcId="{2A9625C7-7C38-4047-B22A-460AB5CAF16B}" destId="{DA98EC30-71DF-4FEB-8F2F-9EE67E969B4F}" srcOrd="0" destOrd="0" parTransId="{DBBC107C-D6D5-4D4B-934E-46297C1615E2}" sibTransId="{B300C411-9180-480D-ABFA-4EA0D9D493D6}"/>
    <dgm:cxn modelId="{7514ACA4-49E4-4E52-9F12-EC3E6E96F95B}" type="presParOf" srcId="{6F91BBA7-8577-4833-AB3C-89CD57231C5F}" destId="{A95837F8-8320-410F-B9C9-4EE5A94B10F1}" srcOrd="0" destOrd="0" presId="urn:microsoft.com/office/officeart/2008/layout/LinedList"/>
    <dgm:cxn modelId="{5DA5FD60-713A-443A-A5A8-C305809F2A87}" type="presParOf" srcId="{6F91BBA7-8577-4833-AB3C-89CD57231C5F}" destId="{474A1ACC-0877-442C-9314-87305AC6FF13}" srcOrd="1" destOrd="0" presId="urn:microsoft.com/office/officeart/2008/layout/LinedList"/>
    <dgm:cxn modelId="{410AD489-A5DC-400C-8394-F6DBE9A51472}" type="presParOf" srcId="{474A1ACC-0877-442C-9314-87305AC6FF13}" destId="{B623DEE5-F49B-47AA-9D70-729DD6F127C3}" srcOrd="0" destOrd="0" presId="urn:microsoft.com/office/officeart/2008/layout/LinedList"/>
    <dgm:cxn modelId="{6BDCE4DD-6B2B-4823-AF8B-DE5119D7A754}" type="presParOf" srcId="{474A1ACC-0877-442C-9314-87305AC6FF13}" destId="{93A9B6B0-AE00-4717-880D-0C5D6D89E6C1}" srcOrd="1" destOrd="0" presId="urn:microsoft.com/office/officeart/2008/layout/LinedList"/>
    <dgm:cxn modelId="{4B3D8774-877B-43FF-A4CF-FD35C9FB4CB2}" type="presParOf" srcId="{93A9B6B0-AE00-4717-880D-0C5D6D89E6C1}" destId="{9834F40F-F0DA-458B-8AE4-B7F5121F6DA8}" srcOrd="0" destOrd="0" presId="urn:microsoft.com/office/officeart/2008/layout/LinedList"/>
    <dgm:cxn modelId="{B73BCCBD-BB6D-467E-B9A3-5AD340B1B36F}" type="presParOf" srcId="{93A9B6B0-AE00-4717-880D-0C5D6D89E6C1}" destId="{0937B99B-FC9E-46B4-8CEB-870461A982EA}" srcOrd="1" destOrd="0" presId="urn:microsoft.com/office/officeart/2008/layout/LinedList"/>
    <dgm:cxn modelId="{0E5A13CD-0F46-45C9-A1EC-1A283797AB3D}" type="presParOf" srcId="{0937B99B-FC9E-46B4-8CEB-870461A982EA}" destId="{83E01CD4-DFE7-468D-A40C-0D25A470B038}" srcOrd="0" destOrd="0" presId="urn:microsoft.com/office/officeart/2008/layout/LinedList"/>
    <dgm:cxn modelId="{1A748D08-499A-4F98-8AD6-B15749CE8132}" type="presParOf" srcId="{0937B99B-FC9E-46B4-8CEB-870461A982EA}" destId="{DC8C18BC-EDB9-4811-BCB8-42BBE1E9084A}" srcOrd="1" destOrd="0" presId="urn:microsoft.com/office/officeart/2008/layout/LinedList"/>
    <dgm:cxn modelId="{C20FD6F6-EBA8-4858-8067-B2288307B72F}" type="presParOf" srcId="{0937B99B-FC9E-46B4-8CEB-870461A982EA}" destId="{7723103D-4F02-4A52-BB40-08379B6AA65A}" srcOrd="2" destOrd="0" presId="urn:microsoft.com/office/officeart/2008/layout/LinedList"/>
    <dgm:cxn modelId="{0DA4E2A5-E68C-4F19-8BCF-AE326BB5001E}" type="presParOf" srcId="{93A9B6B0-AE00-4717-880D-0C5D6D89E6C1}" destId="{1B92B702-6822-4E3D-90FB-6A3716EE39C2}" srcOrd="2" destOrd="0" presId="urn:microsoft.com/office/officeart/2008/layout/LinedList"/>
    <dgm:cxn modelId="{E41980E4-9845-4FA8-BE81-AFE5E06D18CE}" type="presParOf" srcId="{93A9B6B0-AE00-4717-880D-0C5D6D89E6C1}" destId="{41F53116-FE69-4DA5-948F-493AD3743E51}" srcOrd="3" destOrd="0" presId="urn:microsoft.com/office/officeart/2008/layout/LinedList"/>
    <dgm:cxn modelId="{3865527F-792A-4899-84B7-D5745ADBA26C}" type="presParOf" srcId="{93A9B6B0-AE00-4717-880D-0C5D6D89E6C1}" destId="{6FF2DE91-CE47-4E4F-A078-11816295285A}" srcOrd="4" destOrd="0" presId="urn:microsoft.com/office/officeart/2008/layout/LinedList"/>
    <dgm:cxn modelId="{E8974EDE-944D-4147-A0C8-1AC87CC90FA9}" type="presParOf" srcId="{6FF2DE91-CE47-4E4F-A078-11816295285A}" destId="{7FC6033E-A7AC-49D2-B601-B8D98BAC7F4F}" srcOrd="0" destOrd="0" presId="urn:microsoft.com/office/officeart/2008/layout/LinedList"/>
    <dgm:cxn modelId="{FADAC4F2-F300-439A-BCA0-AC67FA2511FF}" type="presParOf" srcId="{6FF2DE91-CE47-4E4F-A078-11816295285A}" destId="{66FFF0A6-DFC0-4F52-86FF-9395676FF60F}" srcOrd="1" destOrd="0" presId="urn:microsoft.com/office/officeart/2008/layout/LinedList"/>
    <dgm:cxn modelId="{725B9091-FB9B-4B70-8D7A-049F03B08695}" type="presParOf" srcId="{6FF2DE91-CE47-4E4F-A078-11816295285A}" destId="{5B3F2B78-3BC9-4D59-8C3A-249E305F5341}" srcOrd="2" destOrd="0" presId="urn:microsoft.com/office/officeart/2008/layout/LinedList"/>
    <dgm:cxn modelId="{8B0831CB-188B-4416-89E7-49FEE13BEE9B}" type="presParOf" srcId="{93A9B6B0-AE00-4717-880D-0C5D6D89E6C1}" destId="{C0CAB457-F38F-4242-88A6-6FFC1A90CD32}" srcOrd="5" destOrd="0" presId="urn:microsoft.com/office/officeart/2008/layout/LinedList"/>
    <dgm:cxn modelId="{0D4CF6B6-A602-4E18-8058-69F8EDC4AFA0}" type="presParOf" srcId="{93A9B6B0-AE00-4717-880D-0C5D6D89E6C1}" destId="{DE2E8663-8385-4E4B-959B-169CC2121911}" srcOrd="6" destOrd="0" presId="urn:microsoft.com/office/officeart/2008/layout/LinedList"/>
    <dgm:cxn modelId="{DCA46696-8E2C-4A49-95B6-63802CCD2DE6}" type="presParOf" srcId="{93A9B6B0-AE00-4717-880D-0C5D6D89E6C1}" destId="{2F85912A-C189-49A9-9186-9196618C86B7}" srcOrd="7" destOrd="0" presId="urn:microsoft.com/office/officeart/2008/layout/LinedList"/>
    <dgm:cxn modelId="{AB2868F2-0567-4DAA-BB1C-8BACD4E6B18E}" type="presParOf" srcId="{2F85912A-C189-49A9-9186-9196618C86B7}" destId="{D491FB9E-A8B2-4178-A20D-47796E47DC37}" srcOrd="0" destOrd="0" presId="urn:microsoft.com/office/officeart/2008/layout/LinedList"/>
    <dgm:cxn modelId="{92E90499-E39C-4229-844F-4BD9CD353602}" type="presParOf" srcId="{2F85912A-C189-49A9-9186-9196618C86B7}" destId="{8AFBAAAE-7B35-4EE9-B63B-5F1F6DCA241C}" srcOrd="1" destOrd="0" presId="urn:microsoft.com/office/officeart/2008/layout/LinedList"/>
    <dgm:cxn modelId="{AEDDD7C4-62CB-4B60-AC66-CF1D3C6BEA26}" type="presParOf" srcId="{2F85912A-C189-49A9-9186-9196618C86B7}" destId="{48947DA3-F341-4F41-8FBB-7B968C70946A}" srcOrd="2" destOrd="0" presId="urn:microsoft.com/office/officeart/2008/layout/LinedList"/>
    <dgm:cxn modelId="{96B2CC16-33EF-45EF-8567-AE08114EE0B3}" type="presParOf" srcId="{93A9B6B0-AE00-4717-880D-0C5D6D89E6C1}" destId="{54DEA76D-05CC-487B-A336-B0CD3864ABCF}" srcOrd="8" destOrd="0" presId="urn:microsoft.com/office/officeart/2008/layout/LinedList"/>
    <dgm:cxn modelId="{88172C49-A324-4BE8-B778-8CA43D73C654}" type="presParOf" srcId="{93A9B6B0-AE00-4717-880D-0C5D6D89E6C1}" destId="{6C249766-6037-465C-A547-5085F3965B55}" srcOrd="9" destOrd="0" presId="urn:microsoft.com/office/officeart/2008/layout/LinedList"/>
    <dgm:cxn modelId="{13E40246-EAD2-48CC-9D57-C1A1B0CDFAF4}" type="presParOf" srcId="{93A9B6B0-AE00-4717-880D-0C5D6D89E6C1}" destId="{F4C3E0B6-2EBA-41F0-9297-510A5FB861A4}" srcOrd="10" destOrd="0" presId="urn:microsoft.com/office/officeart/2008/layout/LinedList"/>
    <dgm:cxn modelId="{A9FDF549-463E-4FD3-BCEC-631FFAA9432A}" type="presParOf" srcId="{F4C3E0B6-2EBA-41F0-9297-510A5FB861A4}" destId="{C1B61C0E-8C84-40D6-8EA8-40E29A6E88BE}" srcOrd="0" destOrd="0" presId="urn:microsoft.com/office/officeart/2008/layout/LinedList"/>
    <dgm:cxn modelId="{106BB524-67E1-49FE-B374-0C1DE202F8C4}" type="presParOf" srcId="{F4C3E0B6-2EBA-41F0-9297-510A5FB861A4}" destId="{A13014BC-6A4C-4477-9A65-2ADC076972A2}" srcOrd="1" destOrd="0" presId="urn:microsoft.com/office/officeart/2008/layout/LinedList"/>
    <dgm:cxn modelId="{45E090FB-760F-45E9-A617-633170F5B879}" type="presParOf" srcId="{F4C3E0B6-2EBA-41F0-9297-510A5FB861A4}" destId="{1EE52F9E-1A13-485F-BEDC-52E13F19CC32}" srcOrd="2" destOrd="0" presId="urn:microsoft.com/office/officeart/2008/layout/LinedList"/>
    <dgm:cxn modelId="{C6E67012-3E9B-4975-99BD-3345DCCFA3C6}" type="presParOf" srcId="{93A9B6B0-AE00-4717-880D-0C5D6D89E6C1}" destId="{4F01CE75-C592-41AF-A7A6-301DB95EED01}" srcOrd="11" destOrd="0" presId="urn:microsoft.com/office/officeart/2008/layout/LinedList"/>
    <dgm:cxn modelId="{396B6D9D-E595-4E72-ABEA-222F14FC470E}" type="presParOf" srcId="{93A9B6B0-AE00-4717-880D-0C5D6D89E6C1}" destId="{819C474E-D899-4938-B0F1-4CE7CC67726F}" srcOrd="12" destOrd="0" presId="urn:microsoft.com/office/officeart/2008/layout/LinedList"/>
    <dgm:cxn modelId="{C35CBFF8-FBAE-47A4-8063-3DD812A7BE30}" type="presParOf" srcId="{93A9B6B0-AE00-4717-880D-0C5D6D89E6C1}" destId="{A0B33D82-31C1-4A61-88EF-A1DE8A215635}" srcOrd="13" destOrd="0" presId="urn:microsoft.com/office/officeart/2008/layout/LinedList"/>
    <dgm:cxn modelId="{A1B40EE2-4A4A-457D-86E2-D643CC788AD7}" type="presParOf" srcId="{A0B33D82-31C1-4A61-88EF-A1DE8A215635}" destId="{5D67666E-D70A-4187-BDED-B9AF7B2E6493}" srcOrd="0" destOrd="0" presId="urn:microsoft.com/office/officeart/2008/layout/LinedList"/>
    <dgm:cxn modelId="{A5885B2D-A0D5-473E-BA86-3B6DADA5C153}" type="presParOf" srcId="{A0B33D82-31C1-4A61-88EF-A1DE8A215635}" destId="{BBA035E6-27B8-4995-9C66-937EC36B93BE}" srcOrd="1" destOrd="0" presId="urn:microsoft.com/office/officeart/2008/layout/LinedList"/>
    <dgm:cxn modelId="{3F9E134D-E9DB-47B4-BFB5-53AEB2C31EC9}" type="presParOf" srcId="{A0B33D82-31C1-4A61-88EF-A1DE8A215635}" destId="{D677B70E-7D8D-489E-8121-ECF35A826A10}" srcOrd="2" destOrd="0" presId="urn:microsoft.com/office/officeart/2008/layout/LinedList"/>
    <dgm:cxn modelId="{7234FE16-0EA7-4A1A-B4C5-D368176C2AC9}" type="presParOf" srcId="{93A9B6B0-AE00-4717-880D-0C5D6D89E6C1}" destId="{3A736425-EF32-4F60-9331-E56BEAF5F5FF}" srcOrd="14" destOrd="0" presId="urn:microsoft.com/office/officeart/2008/layout/LinedList"/>
    <dgm:cxn modelId="{B776EE31-BF66-46BE-95FB-B02F598FAE29}" type="presParOf" srcId="{93A9B6B0-AE00-4717-880D-0C5D6D89E6C1}" destId="{05D649A9-C541-4652-BFCD-A0CFFC12C3D3}" srcOrd="15" destOrd="0" presId="urn:microsoft.com/office/officeart/2008/layout/LinedList"/>
    <dgm:cxn modelId="{E7E2FE78-5DAC-44BB-94A1-7EBE42086025}" type="presParOf" srcId="{93A9B6B0-AE00-4717-880D-0C5D6D89E6C1}" destId="{82F8E349-4EB7-434D-8991-4468D0F8A788}" srcOrd="16" destOrd="0" presId="urn:microsoft.com/office/officeart/2008/layout/LinedList"/>
    <dgm:cxn modelId="{FF7D4D96-42E9-407C-8E2A-EACCBBC377E4}" type="presParOf" srcId="{82F8E349-4EB7-434D-8991-4468D0F8A788}" destId="{1A943BBE-6F2C-4750-9395-442FBFD07924}" srcOrd="0" destOrd="0" presId="urn:microsoft.com/office/officeart/2008/layout/LinedList"/>
    <dgm:cxn modelId="{47CD8CA2-9056-4B47-AB5C-8942A07C1C81}" type="presParOf" srcId="{82F8E349-4EB7-434D-8991-4468D0F8A788}" destId="{CDEB0163-2582-4BC7-80C1-F1677A73D0C1}" srcOrd="1" destOrd="0" presId="urn:microsoft.com/office/officeart/2008/layout/LinedList"/>
    <dgm:cxn modelId="{B739314C-9177-4EAA-B771-2B7E3EFA4046}" type="presParOf" srcId="{82F8E349-4EB7-434D-8991-4468D0F8A788}" destId="{3270F2AD-A750-4759-AA56-C999ECF43D0E}" srcOrd="2" destOrd="0" presId="urn:microsoft.com/office/officeart/2008/layout/LinedList"/>
    <dgm:cxn modelId="{42B771A1-8DE5-496A-93B3-4D3FC28BC795}" type="presParOf" srcId="{93A9B6B0-AE00-4717-880D-0C5D6D89E6C1}" destId="{5032A225-10A3-49F0-A045-43E957A56DA3}" srcOrd="17" destOrd="0" presId="urn:microsoft.com/office/officeart/2008/layout/LinedList"/>
    <dgm:cxn modelId="{47898A9B-F7DE-40CF-BDAE-BE0ADDE6A84F}" type="presParOf" srcId="{93A9B6B0-AE00-4717-880D-0C5D6D89E6C1}" destId="{500EE8A3-218C-470F-B684-C3FD9F963012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DBEFEE2-E49A-4BC3-9DB2-11068D26F12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9625C7-7C38-4047-B22A-460AB5CAF16B}">
      <dgm:prSet phldrT="[Text]"/>
      <dgm:spPr/>
      <dgm:t>
        <a:bodyPr/>
        <a:lstStyle/>
        <a:p>
          <a:r>
            <a:rPr lang="en-US" b="1" dirty="0"/>
            <a:t>Strategic</a:t>
          </a:r>
        </a:p>
      </dgm:t>
    </dgm:pt>
    <dgm:pt modelId="{33211734-7F29-4FCB-A095-7C09659131EA}" type="parTrans" cxnId="{1A38B23A-1F55-44E9-8530-BACDE5EBA29F}">
      <dgm:prSet/>
      <dgm:spPr/>
      <dgm:t>
        <a:bodyPr/>
        <a:lstStyle/>
        <a:p>
          <a:endParaRPr lang="en-US"/>
        </a:p>
      </dgm:t>
    </dgm:pt>
    <dgm:pt modelId="{B55EFFDF-C546-45B3-AC56-4C426893A019}" type="sibTrans" cxnId="{1A38B23A-1F55-44E9-8530-BACDE5EBA29F}">
      <dgm:prSet/>
      <dgm:spPr/>
      <dgm:t>
        <a:bodyPr/>
        <a:lstStyle/>
        <a:p>
          <a:endParaRPr lang="en-US"/>
        </a:p>
      </dgm:t>
    </dgm:pt>
    <dgm:pt modelId="{DA98EC30-71DF-4FEB-8F2F-9EE67E969B4F}">
      <dgm:prSet phldrT="[Text]"/>
      <dgm:spPr/>
      <dgm:t>
        <a:bodyPr/>
        <a:lstStyle/>
        <a:p>
          <a:r>
            <a:rPr lang="en-IN" b="1" dirty="0"/>
            <a:t>Stakeholder Management</a:t>
          </a:r>
          <a:endParaRPr lang="en-US" b="1" dirty="0"/>
        </a:p>
      </dgm:t>
    </dgm:pt>
    <dgm:pt modelId="{DBBC107C-D6D5-4D4B-934E-46297C1615E2}" type="parTrans" cxnId="{1A2378FB-67EA-4460-B00B-AAD209FE1881}">
      <dgm:prSet/>
      <dgm:spPr/>
      <dgm:t>
        <a:bodyPr/>
        <a:lstStyle/>
        <a:p>
          <a:endParaRPr lang="en-US"/>
        </a:p>
      </dgm:t>
    </dgm:pt>
    <dgm:pt modelId="{B300C411-9180-480D-ABFA-4EA0D9D493D6}" type="sibTrans" cxnId="{1A2378FB-67EA-4460-B00B-AAD209FE1881}">
      <dgm:prSet/>
      <dgm:spPr/>
      <dgm:t>
        <a:bodyPr/>
        <a:lstStyle/>
        <a:p>
          <a:endParaRPr lang="en-US"/>
        </a:p>
      </dgm:t>
    </dgm:pt>
    <dgm:pt modelId="{AC4E3914-C194-4F96-A666-A032D248CAA1}">
      <dgm:prSet phldrT="[Text]"/>
      <dgm:spPr/>
      <dgm:t>
        <a:bodyPr/>
        <a:lstStyle/>
        <a:p>
          <a:r>
            <a:rPr lang="en-IN" b="1" dirty="0"/>
            <a:t>Data Strategy &amp; Governance</a:t>
          </a:r>
          <a:endParaRPr lang="en-US" b="1" dirty="0"/>
        </a:p>
      </dgm:t>
    </dgm:pt>
    <dgm:pt modelId="{F7289560-9102-43AD-BC9F-6067B122E5AC}" type="parTrans" cxnId="{1BE13C07-708C-400C-86FF-1CDDAC044E50}">
      <dgm:prSet/>
      <dgm:spPr/>
      <dgm:t>
        <a:bodyPr/>
        <a:lstStyle/>
        <a:p>
          <a:endParaRPr lang="en-US"/>
        </a:p>
      </dgm:t>
    </dgm:pt>
    <dgm:pt modelId="{0ABB1C57-A3C9-4E7F-BD46-673D4D4A5B29}" type="sibTrans" cxnId="{1BE13C07-708C-400C-86FF-1CDDAC044E50}">
      <dgm:prSet/>
      <dgm:spPr/>
      <dgm:t>
        <a:bodyPr/>
        <a:lstStyle/>
        <a:p>
          <a:endParaRPr lang="en-US"/>
        </a:p>
      </dgm:t>
    </dgm:pt>
    <dgm:pt modelId="{94258045-D031-4074-8227-6885A1481790}">
      <dgm:prSet phldrT="[Text]"/>
      <dgm:spPr/>
      <dgm:t>
        <a:bodyPr/>
        <a:lstStyle/>
        <a:p>
          <a:r>
            <a:rPr lang="en-IN" b="1" dirty="0"/>
            <a:t>ROI Measurement</a:t>
          </a:r>
          <a:endParaRPr lang="en-US" b="1" dirty="0"/>
        </a:p>
      </dgm:t>
    </dgm:pt>
    <dgm:pt modelId="{9BFA140C-7050-451C-8638-7F3014F29FDB}" type="parTrans" cxnId="{CDDEDFAA-03F9-456B-8D1D-1E711FD01847}">
      <dgm:prSet/>
      <dgm:spPr/>
      <dgm:t>
        <a:bodyPr/>
        <a:lstStyle/>
        <a:p>
          <a:endParaRPr lang="en-US"/>
        </a:p>
      </dgm:t>
    </dgm:pt>
    <dgm:pt modelId="{EB7BD112-291B-49DB-843E-3BB6ED6A782E}" type="sibTrans" cxnId="{CDDEDFAA-03F9-456B-8D1D-1E711FD01847}">
      <dgm:prSet/>
      <dgm:spPr/>
      <dgm:t>
        <a:bodyPr/>
        <a:lstStyle/>
        <a:p>
          <a:endParaRPr lang="en-US"/>
        </a:p>
      </dgm:t>
    </dgm:pt>
    <dgm:pt modelId="{FDC551BD-AFF6-4ECF-B3B4-42A58E8690B8}">
      <dgm:prSet phldrT="[Text]"/>
      <dgm:spPr/>
      <dgm:t>
        <a:bodyPr/>
        <a:lstStyle/>
        <a:p>
          <a:r>
            <a:rPr lang="en-IN" b="1" dirty="0"/>
            <a:t>Digital Transformation</a:t>
          </a:r>
          <a:endParaRPr lang="en-US" b="1" dirty="0"/>
        </a:p>
      </dgm:t>
    </dgm:pt>
    <dgm:pt modelId="{1481C9F3-07D7-485B-BBCB-87D53018C7CC}" type="parTrans" cxnId="{22A8894E-0541-4CAD-9774-C1123B453C62}">
      <dgm:prSet/>
      <dgm:spPr/>
      <dgm:t>
        <a:bodyPr/>
        <a:lstStyle/>
        <a:p>
          <a:endParaRPr lang="en-US"/>
        </a:p>
      </dgm:t>
    </dgm:pt>
    <dgm:pt modelId="{3018C1C5-700C-433D-80E6-5965C902DEB8}" type="sibTrans" cxnId="{22A8894E-0541-4CAD-9774-C1123B453C62}">
      <dgm:prSet/>
      <dgm:spPr/>
      <dgm:t>
        <a:bodyPr/>
        <a:lstStyle/>
        <a:p>
          <a:endParaRPr lang="en-US"/>
        </a:p>
      </dgm:t>
    </dgm:pt>
    <dgm:pt modelId="{5C5F14F9-9CB7-47D6-B734-A95DADAF3788}">
      <dgm:prSet phldrT="[Text]"/>
      <dgm:spPr/>
      <dgm:t>
        <a:bodyPr/>
        <a:lstStyle/>
        <a:p>
          <a:r>
            <a:rPr lang="en-IN" b="1" dirty="0"/>
            <a:t>Change Management</a:t>
          </a:r>
          <a:endParaRPr lang="en-US" b="1" dirty="0"/>
        </a:p>
      </dgm:t>
    </dgm:pt>
    <dgm:pt modelId="{68F9C900-72A0-4567-B42C-E2CBB651DF1B}" type="parTrans" cxnId="{971A888C-8287-45AA-AD01-CDC6AA5D29D5}">
      <dgm:prSet/>
      <dgm:spPr/>
      <dgm:t>
        <a:bodyPr/>
        <a:lstStyle/>
        <a:p>
          <a:endParaRPr lang="en-US"/>
        </a:p>
      </dgm:t>
    </dgm:pt>
    <dgm:pt modelId="{AE05DCAC-89D3-48B9-ADF4-3C7BF07BF73E}" type="sibTrans" cxnId="{971A888C-8287-45AA-AD01-CDC6AA5D29D5}">
      <dgm:prSet/>
      <dgm:spPr/>
      <dgm:t>
        <a:bodyPr/>
        <a:lstStyle/>
        <a:p>
          <a:endParaRPr lang="en-US"/>
        </a:p>
      </dgm:t>
    </dgm:pt>
    <dgm:pt modelId="{39720D90-8AA4-4551-9FA2-421D348B0498}">
      <dgm:prSet phldrT="[Text]"/>
      <dgm:spPr/>
      <dgm:t>
        <a:bodyPr/>
        <a:lstStyle/>
        <a:p>
          <a:r>
            <a:rPr lang="en-IN" b="1" dirty="0"/>
            <a:t>Innovation Strategy</a:t>
          </a:r>
          <a:endParaRPr lang="en-US" b="1" dirty="0"/>
        </a:p>
      </dgm:t>
    </dgm:pt>
    <dgm:pt modelId="{927479F4-8A5D-4A86-9DA6-860415B6DAAE}" type="parTrans" cxnId="{192702E6-BB57-4FBD-9494-033EC60A2166}">
      <dgm:prSet/>
      <dgm:spPr/>
      <dgm:t>
        <a:bodyPr/>
        <a:lstStyle/>
        <a:p>
          <a:endParaRPr lang="en-US"/>
        </a:p>
      </dgm:t>
    </dgm:pt>
    <dgm:pt modelId="{008D9AFA-C749-457F-9BF5-58315D39556A}" type="sibTrans" cxnId="{192702E6-BB57-4FBD-9494-033EC60A2166}">
      <dgm:prSet/>
      <dgm:spPr/>
      <dgm:t>
        <a:bodyPr/>
        <a:lstStyle/>
        <a:p>
          <a:endParaRPr lang="en-US"/>
        </a:p>
      </dgm:t>
    </dgm:pt>
    <dgm:pt modelId="{DBDED777-1111-42EE-97A0-0BF43909F00C}">
      <dgm:prSet phldrT="[Text]"/>
      <dgm:spPr/>
      <dgm:t>
        <a:bodyPr/>
        <a:lstStyle/>
        <a:p>
          <a:r>
            <a:rPr lang="en-IN" b="1" dirty="0"/>
            <a:t>Cross Functional Collaboration</a:t>
          </a:r>
          <a:endParaRPr lang="en-US" b="1" dirty="0"/>
        </a:p>
      </dgm:t>
    </dgm:pt>
    <dgm:pt modelId="{0794A4B1-9FD2-4FD1-9EAA-31450E76CE02}" type="parTrans" cxnId="{6EBCE59D-D08B-4EC8-9FB9-4E32FCF16008}">
      <dgm:prSet/>
      <dgm:spPr/>
      <dgm:t>
        <a:bodyPr/>
        <a:lstStyle/>
        <a:p>
          <a:endParaRPr lang="en-US"/>
        </a:p>
      </dgm:t>
    </dgm:pt>
    <dgm:pt modelId="{922761B9-D828-4B4B-AB39-017645ABB0A6}" type="sibTrans" cxnId="{6EBCE59D-D08B-4EC8-9FB9-4E32FCF16008}">
      <dgm:prSet/>
      <dgm:spPr/>
      <dgm:t>
        <a:bodyPr/>
        <a:lstStyle/>
        <a:p>
          <a:endParaRPr lang="en-US"/>
        </a:p>
      </dgm:t>
    </dgm:pt>
    <dgm:pt modelId="{91BCA7BA-9FEA-4A65-A06A-ACF61024E388}">
      <dgm:prSet phldrT="[Text]"/>
      <dgm:spPr/>
      <dgm:t>
        <a:bodyPr/>
        <a:lstStyle/>
        <a:p>
          <a:r>
            <a:rPr lang="en-IN" b="1" dirty="0"/>
            <a:t>People Leadership</a:t>
          </a:r>
          <a:endParaRPr lang="en-US" b="1" dirty="0"/>
        </a:p>
      </dgm:t>
    </dgm:pt>
    <dgm:pt modelId="{6C0B31FD-7FC2-4BBD-ADD9-BB71913CD881}" type="parTrans" cxnId="{B352B71A-9056-488E-87E4-522AB98D4B49}">
      <dgm:prSet/>
      <dgm:spPr/>
      <dgm:t>
        <a:bodyPr/>
        <a:lstStyle/>
        <a:p>
          <a:endParaRPr lang="en-US"/>
        </a:p>
      </dgm:t>
    </dgm:pt>
    <dgm:pt modelId="{38618C0C-73DC-4BE4-8602-9978EBE8C203}" type="sibTrans" cxnId="{B352B71A-9056-488E-87E4-522AB98D4B49}">
      <dgm:prSet/>
      <dgm:spPr/>
      <dgm:t>
        <a:bodyPr/>
        <a:lstStyle/>
        <a:p>
          <a:endParaRPr lang="en-US"/>
        </a:p>
      </dgm:t>
    </dgm:pt>
    <dgm:pt modelId="{75AC0B03-5243-4613-AFB6-72AE32A83AE9}">
      <dgm:prSet phldrT="[Text]"/>
      <dgm:spPr/>
      <dgm:t>
        <a:bodyPr/>
        <a:lstStyle/>
        <a:p>
          <a:r>
            <a:rPr lang="en-IN" b="1" dirty="0"/>
            <a:t>Business Acumen</a:t>
          </a:r>
          <a:endParaRPr lang="en-US" b="1" dirty="0"/>
        </a:p>
      </dgm:t>
    </dgm:pt>
    <dgm:pt modelId="{64ACDEDE-24CF-443A-8F02-740CF01898AC}" type="parTrans" cxnId="{120D24E5-909F-48B3-A2A1-0865742BA68F}">
      <dgm:prSet/>
      <dgm:spPr/>
      <dgm:t>
        <a:bodyPr/>
        <a:lstStyle/>
        <a:p>
          <a:endParaRPr lang="en-US"/>
        </a:p>
      </dgm:t>
    </dgm:pt>
    <dgm:pt modelId="{D1DA227A-3898-421C-8303-90EBD4918864}" type="sibTrans" cxnId="{120D24E5-909F-48B3-A2A1-0865742BA68F}">
      <dgm:prSet/>
      <dgm:spPr/>
      <dgm:t>
        <a:bodyPr/>
        <a:lstStyle/>
        <a:p>
          <a:endParaRPr lang="en-US"/>
        </a:p>
      </dgm:t>
    </dgm:pt>
    <dgm:pt modelId="{2D2384BB-21C9-4ACA-9067-D8ACF897015D}">
      <dgm:prSet phldrT="[Text]"/>
      <dgm:spPr/>
      <dgm:t>
        <a:bodyPr/>
        <a:lstStyle/>
        <a:p>
          <a:r>
            <a:rPr lang="en-IN" b="1" dirty="0"/>
            <a:t>Trusted Adviser For C-Suite</a:t>
          </a:r>
          <a:endParaRPr lang="en-US" b="1" dirty="0"/>
        </a:p>
      </dgm:t>
    </dgm:pt>
    <dgm:pt modelId="{0F095BAC-CF27-45A7-AEFB-3E0BC9C13296}" type="parTrans" cxnId="{45250F1B-0907-485B-A693-7E65F68C6FC5}">
      <dgm:prSet/>
      <dgm:spPr/>
      <dgm:t>
        <a:bodyPr/>
        <a:lstStyle/>
        <a:p>
          <a:endParaRPr lang="en-US"/>
        </a:p>
      </dgm:t>
    </dgm:pt>
    <dgm:pt modelId="{4DED0BB0-1776-4520-B2BE-5421A03D62F7}" type="sibTrans" cxnId="{45250F1B-0907-485B-A693-7E65F68C6FC5}">
      <dgm:prSet/>
      <dgm:spPr/>
      <dgm:t>
        <a:bodyPr/>
        <a:lstStyle/>
        <a:p>
          <a:endParaRPr lang="en-US"/>
        </a:p>
      </dgm:t>
    </dgm:pt>
    <dgm:pt modelId="{6F91BBA7-8577-4833-AB3C-89CD57231C5F}" type="pres">
      <dgm:prSet presAssocID="{FDBEFEE2-E49A-4BC3-9DB2-11068D26F127}" presName="vert0" presStyleCnt="0">
        <dgm:presLayoutVars>
          <dgm:dir/>
          <dgm:animOne val="branch"/>
          <dgm:animLvl val="lvl"/>
        </dgm:presLayoutVars>
      </dgm:prSet>
      <dgm:spPr/>
    </dgm:pt>
    <dgm:pt modelId="{A95837F8-8320-410F-B9C9-4EE5A94B10F1}" type="pres">
      <dgm:prSet presAssocID="{2A9625C7-7C38-4047-B22A-460AB5CAF16B}" presName="thickLine" presStyleLbl="alignNode1" presStyleIdx="0" presStyleCnt="1"/>
      <dgm:spPr/>
    </dgm:pt>
    <dgm:pt modelId="{474A1ACC-0877-442C-9314-87305AC6FF13}" type="pres">
      <dgm:prSet presAssocID="{2A9625C7-7C38-4047-B22A-460AB5CAF16B}" presName="horz1" presStyleCnt="0"/>
      <dgm:spPr/>
    </dgm:pt>
    <dgm:pt modelId="{B623DEE5-F49B-47AA-9D70-729DD6F127C3}" type="pres">
      <dgm:prSet presAssocID="{2A9625C7-7C38-4047-B22A-460AB5CAF16B}" presName="tx1" presStyleLbl="revTx" presStyleIdx="0" presStyleCnt="11"/>
      <dgm:spPr/>
    </dgm:pt>
    <dgm:pt modelId="{93A9B6B0-AE00-4717-880D-0C5D6D89E6C1}" type="pres">
      <dgm:prSet presAssocID="{2A9625C7-7C38-4047-B22A-460AB5CAF16B}" presName="vert1" presStyleCnt="0"/>
      <dgm:spPr/>
    </dgm:pt>
    <dgm:pt modelId="{9834F40F-F0DA-458B-8AE4-B7F5121F6DA8}" type="pres">
      <dgm:prSet presAssocID="{DA98EC30-71DF-4FEB-8F2F-9EE67E969B4F}" presName="vertSpace2a" presStyleCnt="0"/>
      <dgm:spPr/>
    </dgm:pt>
    <dgm:pt modelId="{0937B99B-FC9E-46B4-8CEB-870461A982EA}" type="pres">
      <dgm:prSet presAssocID="{DA98EC30-71DF-4FEB-8F2F-9EE67E969B4F}" presName="horz2" presStyleCnt="0"/>
      <dgm:spPr/>
    </dgm:pt>
    <dgm:pt modelId="{83E01CD4-DFE7-468D-A40C-0D25A470B038}" type="pres">
      <dgm:prSet presAssocID="{DA98EC30-71DF-4FEB-8F2F-9EE67E969B4F}" presName="horzSpace2" presStyleCnt="0"/>
      <dgm:spPr/>
    </dgm:pt>
    <dgm:pt modelId="{DC8C18BC-EDB9-4811-BCB8-42BBE1E9084A}" type="pres">
      <dgm:prSet presAssocID="{DA98EC30-71DF-4FEB-8F2F-9EE67E969B4F}" presName="tx2" presStyleLbl="revTx" presStyleIdx="1" presStyleCnt="11"/>
      <dgm:spPr/>
    </dgm:pt>
    <dgm:pt modelId="{7723103D-4F02-4A52-BB40-08379B6AA65A}" type="pres">
      <dgm:prSet presAssocID="{DA98EC30-71DF-4FEB-8F2F-9EE67E969B4F}" presName="vert2" presStyleCnt="0"/>
      <dgm:spPr/>
    </dgm:pt>
    <dgm:pt modelId="{1B92B702-6822-4E3D-90FB-6A3716EE39C2}" type="pres">
      <dgm:prSet presAssocID="{DA98EC30-71DF-4FEB-8F2F-9EE67E969B4F}" presName="thinLine2b" presStyleLbl="callout" presStyleIdx="0" presStyleCnt="10"/>
      <dgm:spPr/>
    </dgm:pt>
    <dgm:pt modelId="{41F53116-FE69-4DA5-948F-493AD3743E51}" type="pres">
      <dgm:prSet presAssocID="{DA98EC30-71DF-4FEB-8F2F-9EE67E969B4F}" presName="vertSpace2b" presStyleCnt="0"/>
      <dgm:spPr/>
    </dgm:pt>
    <dgm:pt modelId="{6FF2DE91-CE47-4E4F-A078-11816295285A}" type="pres">
      <dgm:prSet presAssocID="{AC4E3914-C194-4F96-A666-A032D248CAA1}" presName="horz2" presStyleCnt="0"/>
      <dgm:spPr/>
    </dgm:pt>
    <dgm:pt modelId="{7FC6033E-A7AC-49D2-B601-B8D98BAC7F4F}" type="pres">
      <dgm:prSet presAssocID="{AC4E3914-C194-4F96-A666-A032D248CAA1}" presName="horzSpace2" presStyleCnt="0"/>
      <dgm:spPr/>
    </dgm:pt>
    <dgm:pt modelId="{66FFF0A6-DFC0-4F52-86FF-9395676FF60F}" type="pres">
      <dgm:prSet presAssocID="{AC4E3914-C194-4F96-A666-A032D248CAA1}" presName="tx2" presStyleLbl="revTx" presStyleIdx="2" presStyleCnt="11"/>
      <dgm:spPr/>
    </dgm:pt>
    <dgm:pt modelId="{5B3F2B78-3BC9-4D59-8C3A-249E305F5341}" type="pres">
      <dgm:prSet presAssocID="{AC4E3914-C194-4F96-A666-A032D248CAA1}" presName="vert2" presStyleCnt="0"/>
      <dgm:spPr/>
    </dgm:pt>
    <dgm:pt modelId="{C0CAB457-F38F-4242-88A6-6FFC1A90CD32}" type="pres">
      <dgm:prSet presAssocID="{AC4E3914-C194-4F96-A666-A032D248CAA1}" presName="thinLine2b" presStyleLbl="callout" presStyleIdx="1" presStyleCnt="10"/>
      <dgm:spPr/>
    </dgm:pt>
    <dgm:pt modelId="{DE2E8663-8385-4E4B-959B-169CC2121911}" type="pres">
      <dgm:prSet presAssocID="{AC4E3914-C194-4F96-A666-A032D248CAA1}" presName="vertSpace2b" presStyleCnt="0"/>
      <dgm:spPr/>
    </dgm:pt>
    <dgm:pt modelId="{F4C3E0B6-2EBA-41F0-9297-510A5FB861A4}" type="pres">
      <dgm:prSet presAssocID="{94258045-D031-4074-8227-6885A1481790}" presName="horz2" presStyleCnt="0"/>
      <dgm:spPr/>
    </dgm:pt>
    <dgm:pt modelId="{C1B61C0E-8C84-40D6-8EA8-40E29A6E88BE}" type="pres">
      <dgm:prSet presAssocID="{94258045-D031-4074-8227-6885A1481790}" presName="horzSpace2" presStyleCnt="0"/>
      <dgm:spPr/>
    </dgm:pt>
    <dgm:pt modelId="{A13014BC-6A4C-4477-9A65-2ADC076972A2}" type="pres">
      <dgm:prSet presAssocID="{94258045-D031-4074-8227-6885A1481790}" presName="tx2" presStyleLbl="revTx" presStyleIdx="3" presStyleCnt="11"/>
      <dgm:spPr/>
    </dgm:pt>
    <dgm:pt modelId="{1EE52F9E-1A13-485F-BEDC-52E13F19CC32}" type="pres">
      <dgm:prSet presAssocID="{94258045-D031-4074-8227-6885A1481790}" presName="vert2" presStyleCnt="0"/>
      <dgm:spPr/>
    </dgm:pt>
    <dgm:pt modelId="{4F01CE75-C592-41AF-A7A6-301DB95EED01}" type="pres">
      <dgm:prSet presAssocID="{94258045-D031-4074-8227-6885A1481790}" presName="thinLine2b" presStyleLbl="callout" presStyleIdx="2" presStyleCnt="10"/>
      <dgm:spPr/>
    </dgm:pt>
    <dgm:pt modelId="{819C474E-D899-4938-B0F1-4CE7CC67726F}" type="pres">
      <dgm:prSet presAssocID="{94258045-D031-4074-8227-6885A1481790}" presName="vertSpace2b" presStyleCnt="0"/>
      <dgm:spPr/>
    </dgm:pt>
    <dgm:pt modelId="{A0B33D82-31C1-4A61-88EF-A1DE8A215635}" type="pres">
      <dgm:prSet presAssocID="{FDC551BD-AFF6-4ECF-B3B4-42A58E8690B8}" presName="horz2" presStyleCnt="0"/>
      <dgm:spPr/>
    </dgm:pt>
    <dgm:pt modelId="{5D67666E-D70A-4187-BDED-B9AF7B2E6493}" type="pres">
      <dgm:prSet presAssocID="{FDC551BD-AFF6-4ECF-B3B4-42A58E8690B8}" presName="horzSpace2" presStyleCnt="0"/>
      <dgm:spPr/>
    </dgm:pt>
    <dgm:pt modelId="{BBA035E6-27B8-4995-9C66-937EC36B93BE}" type="pres">
      <dgm:prSet presAssocID="{FDC551BD-AFF6-4ECF-B3B4-42A58E8690B8}" presName="tx2" presStyleLbl="revTx" presStyleIdx="4" presStyleCnt="11"/>
      <dgm:spPr/>
    </dgm:pt>
    <dgm:pt modelId="{D677B70E-7D8D-489E-8121-ECF35A826A10}" type="pres">
      <dgm:prSet presAssocID="{FDC551BD-AFF6-4ECF-B3B4-42A58E8690B8}" presName="vert2" presStyleCnt="0"/>
      <dgm:spPr/>
    </dgm:pt>
    <dgm:pt modelId="{3A736425-EF32-4F60-9331-E56BEAF5F5FF}" type="pres">
      <dgm:prSet presAssocID="{FDC551BD-AFF6-4ECF-B3B4-42A58E8690B8}" presName="thinLine2b" presStyleLbl="callout" presStyleIdx="3" presStyleCnt="10"/>
      <dgm:spPr/>
    </dgm:pt>
    <dgm:pt modelId="{05D649A9-C541-4652-BFCD-A0CFFC12C3D3}" type="pres">
      <dgm:prSet presAssocID="{FDC551BD-AFF6-4ECF-B3B4-42A58E8690B8}" presName="vertSpace2b" presStyleCnt="0"/>
      <dgm:spPr/>
    </dgm:pt>
    <dgm:pt modelId="{82F8E349-4EB7-434D-8991-4468D0F8A788}" type="pres">
      <dgm:prSet presAssocID="{5C5F14F9-9CB7-47D6-B734-A95DADAF3788}" presName="horz2" presStyleCnt="0"/>
      <dgm:spPr/>
    </dgm:pt>
    <dgm:pt modelId="{1A943BBE-6F2C-4750-9395-442FBFD07924}" type="pres">
      <dgm:prSet presAssocID="{5C5F14F9-9CB7-47D6-B734-A95DADAF3788}" presName="horzSpace2" presStyleCnt="0"/>
      <dgm:spPr/>
    </dgm:pt>
    <dgm:pt modelId="{CDEB0163-2582-4BC7-80C1-F1677A73D0C1}" type="pres">
      <dgm:prSet presAssocID="{5C5F14F9-9CB7-47D6-B734-A95DADAF3788}" presName="tx2" presStyleLbl="revTx" presStyleIdx="5" presStyleCnt="11"/>
      <dgm:spPr/>
    </dgm:pt>
    <dgm:pt modelId="{3270F2AD-A750-4759-AA56-C999ECF43D0E}" type="pres">
      <dgm:prSet presAssocID="{5C5F14F9-9CB7-47D6-B734-A95DADAF3788}" presName="vert2" presStyleCnt="0"/>
      <dgm:spPr/>
    </dgm:pt>
    <dgm:pt modelId="{5032A225-10A3-49F0-A045-43E957A56DA3}" type="pres">
      <dgm:prSet presAssocID="{5C5F14F9-9CB7-47D6-B734-A95DADAF3788}" presName="thinLine2b" presStyleLbl="callout" presStyleIdx="4" presStyleCnt="10"/>
      <dgm:spPr/>
    </dgm:pt>
    <dgm:pt modelId="{500EE8A3-218C-470F-B684-C3FD9F963012}" type="pres">
      <dgm:prSet presAssocID="{5C5F14F9-9CB7-47D6-B734-A95DADAF3788}" presName="vertSpace2b" presStyleCnt="0"/>
      <dgm:spPr/>
    </dgm:pt>
    <dgm:pt modelId="{E329BAA1-98B5-4125-ABAC-8DB63652C55C}" type="pres">
      <dgm:prSet presAssocID="{39720D90-8AA4-4551-9FA2-421D348B0498}" presName="horz2" presStyleCnt="0"/>
      <dgm:spPr/>
    </dgm:pt>
    <dgm:pt modelId="{88AC41B2-57D4-4EC4-9FC3-7FD46681B341}" type="pres">
      <dgm:prSet presAssocID="{39720D90-8AA4-4551-9FA2-421D348B0498}" presName="horzSpace2" presStyleCnt="0"/>
      <dgm:spPr/>
    </dgm:pt>
    <dgm:pt modelId="{55C5D697-2AD0-455A-9FED-93112ED0C3DD}" type="pres">
      <dgm:prSet presAssocID="{39720D90-8AA4-4551-9FA2-421D348B0498}" presName="tx2" presStyleLbl="revTx" presStyleIdx="6" presStyleCnt="11"/>
      <dgm:spPr/>
    </dgm:pt>
    <dgm:pt modelId="{090F6388-91B2-49D5-8B38-CA5E023372DB}" type="pres">
      <dgm:prSet presAssocID="{39720D90-8AA4-4551-9FA2-421D348B0498}" presName="vert2" presStyleCnt="0"/>
      <dgm:spPr/>
    </dgm:pt>
    <dgm:pt modelId="{37CC890E-340D-411F-8A01-D6C00C7E8061}" type="pres">
      <dgm:prSet presAssocID="{39720D90-8AA4-4551-9FA2-421D348B0498}" presName="thinLine2b" presStyleLbl="callout" presStyleIdx="5" presStyleCnt="10"/>
      <dgm:spPr/>
    </dgm:pt>
    <dgm:pt modelId="{7BC930C7-3384-4B99-90BE-9B56CEF2D40C}" type="pres">
      <dgm:prSet presAssocID="{39720D90-8AA4-4551-9FA2-421D348B0498}" presName="vertSpace2b" presStyleCnt="0"/>
      <dgm:spPr/>
    </dgm:pt>
    <dgm:pt modelId="{38704A7D-65A4-4862-A65D-0E2A44D42B3A}" type="pres">
      <dgm:prSet presAssocID="{DBDED777-1111-42EE-97A0-0BF43909F00C}" presName="horz2" presStyleCnt="0"/>
      <dgm:spPr/>
    </dgm:pt>
    <dgm:pt modelId="{51753CB7-7B23-4CF5-96FE-475C5EDF3E77}" type="pres">
      <dgm:prSet presAssocID="{DBDED777-1111-42EE-97A0-0BF43909F00C}" presName="horzSpace2" presStyleCnt="0"/>
      <dgm:spPr/>
    </dgm:pt>
    <dgm:pt modelId="{0B51A2E3-E756-46A8-9F5B-D421B80AC91C}" type="pres">
      <dgm:prSet presAssocID="{DBDED777-1111-42EE-97A0-0BF43909F00C}" presName="tx2" presStyleLbl="revTx" presStyleIdx="7" presStyleCnt="11" custScaleX="96998"/>
      <dgm:spPr/>
    </dgm:pt>
    <dgm:pt modelId="{A234E9FD-812B-4995-859A-975DB313EC30}" type="pres">
      <dgm:prSet presAssocID="{DBDED777-1111-42EE-97A0-0BF43909F00C}" presName="vert2" presStyleCnt="0"/>
      <dgm:spPr/>
    </dgm:pt>
    <dgm:pt modelId="{970B6673-B7A0-4147-857B-F41D5ABA42EB}" type="pres">
      <dgm:prSet presAssocID="{DBDED777-1111-42EE-97A0-0BF43909F00C}" presName="thinLine2b" presStyleLbl="callout" presStyleIdx="6" presStyleCnt="10"/>
      <dgm:spPr/>
    </dgm:pt>
    <dgm:pt modelId="{6F4F1A58-3BCE-4B09-A42E-925B930FB105}" type="pres">
      <dgm:prSet presAssocID="{DBDED777-1111-42EE-97A0-0BF43909F00C}" presName="vertSpace2b" presStyleCnt="0"/>
      <dgm:spPr/>
    </dgm:pt>
    <dgm:pt modelId="{68DD7752-38BB-44C4-869F-BB1749BF64B2}" type="pres">
      <dgm:prSet presAssocID="{91BCA7BA-9FEA-4A65-A06A-ACF61024E388}" presName="horz2" presStyleCnt="0"/>
      <dgm:spPr/>
    </dgm:pt>
    <dgm:pt modelId="{8BC73605-94F1-49CE-B5BD-D18CFE739D3B}" type="pres">
      <dgm:prSet presAssocID="{91BCA7BA-9FEA-4A65-A06A-ACF61024E388}" presName="horzSpace2" presStyleCnt="0"/>
      <dgm:spPr/>
    </dgm:pt>
    <dgm:pt modelId="{E8007950-7FD9-4DAD-B75A-2113E29C6D2E}" type="pres">
      <dgm:prSet presAssocID="{91BCA7BA-9FEA-4A65-A06A-ACF61024E388}" presName="tx2" presStyleLbl="revTx" presStyleIdx="8" presStyleCnt="11"/>
      <dgm:spPr/>
    </dgm:pt>
    <dgm:pt modelId="{D3470A53-787D-4519-B506-6A0E88C65DD6}" type="pres">
      <dgm:prSet presAssocID="{91BCA7BA-9FEA-4A65-A06A-ACF61024E388}" presName="vert2" presStyleCnt="0"/>
      <dgm:spPr/>
    </dgm:pt>
    <dgm:pt modelId="{2C886E36-0DB9-4BC3-9965-725642C206C3}" type="pres">
      <dgm:prSet presAssocID="{91BCA7BA-9FEA-4A65-A06A-ACF61024E388}" presName="thinLine2b" presStyleLbl="callout" presStyleIdx="7" presStyleCnt="10"/>
      <dgm:spPr/>
    </dgm:pt>
    <dgm:pt modelId="{323E1010-D31D-4A31-AD2D-4C70273C560B}" type="pres">
      <dgm:prSet presAssocID="{91BCA7BA-9FEA-4A65-A06A-ACF61024E388}" presName="vertSpace2b" presStyleCnt="0"/>
      <dgm:spPr/>
    </dgm:pt>
    <dgm:pt modelId="{1B5AAAB9-A225-457E-A3B0-C0EF13F61718}" type="pres">
      <dgm:prSet presAssocID="{75AC0B03-5243-4613-AFB6-72AE32A83AE9}" presName="horz2" presStyleCnt="0"/>
      <dgm:spPr/>
    </dgm:pt>
    <dgm:pt modelId="{34150263-485A-4B0F-B3B3-531ACA1BE7FA}" type="pres">
      <dgm:prSet presAssocID="{75AC0B03-5243-4613-AFB6-72AE32A83AE9}" presName="horzSpace2" presStyleCnt="0"/>
      <dgm:spPr/>
    </dgm:pt>
    <dgm:pt modelId="{A39832A2-4910-4642-AA3D-C15E2C2FB337}" type="pres">
      <dgm:prSet presAssocID="{75AC0B03-5243-4613-AFB6-72AE32A83AE9}" presName="tx2" presStyleLbl="revTx" presStyleIdx="9" presStyleCnt="11"/>
      <dgm:spPr/>
    </dgm:pt>
    <dgm:pt modelId="{C5EEF1FA-D849-4E37-9D59-25676EA21D78}" type="pres">
      <dgm:prSet presAssocID="{75AC0B03-5243-4613-AFB6-72AE32A83AE9}" presName="vert2" presStyleCnt="0"/>
      <dgm:spPr/>
    </dgm:pt>
    <dgm:pt modelId="{030C8644-5041-4A1E-B570-955DDCCA7F1B}" type="pres">
      <dgm:prSet presAssocID="{75AC0B03-5243-4613-AFB6-72AE32A83AE9}" presName="thinLine2b" presStyleLbl="callout" presStyleIdx="8" presStyleCnt="10"/>
      <dgm:spPr/>
    </dgm:pt>
    <dgm:pt modelId="{2E69E55F-EDAF-4A54-B51C-B588EFC6A649}" type="pres">
      <dgm:prSet presAssocID="{75AC0B03-5243-4613-AFB6-72AE32A83AE9}" presName="vertSpace2b" presStyleCnt="0"/>
      <dgm:spPr/>
    </dgm:pt>
    <dgm:pt modelId="{70BAE31D-662E-4267-88F0-12D439D45313}" type="pres">
      <dgm:prSet presAssocID="{2D2384BB-21C9-4ACA-9067-D8ACF897015D}" presName="horz2" presStyleCnt="0"/>
      <dgm:spPr/>
    </dgm:pt>
    <dgm:pt modelId="{97B0C8B8-B56C-49C6-B4D1-A5DFF9BD602F}" type="pres">
      <dgm:prSet presAssocID="{2D2384BB-21C9-4ACA-9067-D8ACF897015D}" presName="horzSpace2" presStyleCnt="0"/>
      <dgm:spPr/>
    </dgm:pt>
    <dgm:pt modelId="{F12843D3-D160-4EE3-87D0-6CB59DA7896F}" type="pres">
      <dgm:prSet presAssocID="{2D2384BB-21C9-4ACA-9067-D8ACF897015D}" presName="tx2" presStyleLbl="revTx" presStyleIdx="10" presStyleCnt="11"/>
      <dgm:spPr/>
    </dgm:pt>
    <dgm:pt modelId="{EB8E9DD7-677F-46D8-BAE6-33C2580831AC}" type="pres">
      <dgm:prSet presAssocID="{2D2384BB-21C9-4ACA-9067-D8ACF897015D}" presName="vert2" presStyleCnt="0"/>
      <dgm:spPr/>
    </dgm:pt>
    <dgm:pt modelId="{15A9D6B2-FCB5-4401-B591-7E0F5539210C}" type="pres">
      <dgm:prSet presAssocID="{2D2384BB-21C9-4ACA-9067-D8ACF897015D}" presName="thinLine2b" presStyleLbl="callout" presStyleIdx="9" presStyleCnt="10"/>
      <dgm:spPr/>
    </dgm:pt>
    <dgm:pt modelId="{CF79B26E-8B8E-4D83-9DE3-C43B754406E5}" type="pres">
      <dgm:prSet presAssocID="{2D2384BB-21C9-4ACA-9067-D8ACF897015D}" presName="vertSpace2b" presStyleCnt="0"/>
      <dgm:spPr/>
    </dgm:pt>
  </dgm:ptLst>
  <dgm:cxnLst>
    <dgm:cxn modelId="{1BE13C07-708C-400C-86FF-1CDDAC044E50}" srcId="{2A9625C7-7C38-4047-B22A-460AB5CAF16B}" destId="{AC4E3914-C194-4F96-A666-A032D248CAA1}" srcOrd="1" destOrd="0" parTransId="{F7289560-9102-43AD-BC9F-6067B122E5AC}" sibTransId="{0ABB1C57-A3C9-4E7F-BD46-673D4D4A5B29}"/>
    <dgm:cxn modelId="{B352B71A-9056-488E-87E4-522AB98D4B49}" srcId="{2A9625C7-7C38-4047-B22A-460AB5CAF16B}" destId="{91BCA7BA-9FEA-4A65-A06A-ACF61024E388}" srcOrd="7" destOrd="0" parTransId="{6C0B31FD-7FC2-4BBD-ADD9-BB71913CD881}" sibTransId="{38618C0C-73DC-4BE4-8602-9978EBE8C203}"/>
    <dgm:cxn modelId="{45250F1B-0907-485B-A693-7E65F68C6FC5}" srcId="{2A9625C7-7C38-4047-B22A-460AB5CAF16B}" destId="{2D2384BB-21C9-4ACA-9067-D8ACF897015D}" srcOrd="9" destOrd="0" parTransId="{0F095BAC-CF27-45A7-AEFB-3E0BC9C13296}" sibTransId="{4DED0BB0-1776-4520-B2BE-5421A03D62F7}"/>
    <dgm:cxn modelId="{6505FF32-9D56-489C-9EA7-4BDA37E3A082}" type="presOf" srcId="{FDC551BD-AFF6-4ECF-B3B4-42A58E8690B8}" destId="{BBA035E6-27B8-4995-9C66-937EC36B93BE}" srcOrd="0" destOrd="0" presId="urn:microsoft.com/office/officeart/2008/layout/LinedList"/>
    <dgm:cxn modelId="{1A38B23A-1F55-44E9-8530-BACDE5EBA29F}" srcId="{FDBEFEE2-E49A-4BC3-9DB2-11068D26F127}" destId="{2A9625C7-7C38-4047-B22A-460AB5CAF16B}" srcOrd="0" destOrd="0" parTransId="{33211734-7F29-4FCB-A095-7C09659131EA}" sibTransId="{B55EFFDF-C546-45B3-AC56-4C426893A019}"/>
    <dgm:cxn modelId="{A15BD13D-EC34-4406-B4F3-41F404699FFA}" type="presOf" srcId="{94258045-D031-4074-8227-6885A1481790}" destId="{A13014BC-6A4C-4477-9A65-2ADC076972A2}" srcOrd="0" destOrd="0" presId="urn:microsoft.com/office/officeart/2008/layout/LinedList"/>
    <dgm:cxn modelId="{BF19F86D-1A46-46D0-A4A8-FC01E1D17981}" type="presOf" srcId="{FDBEFEE2-E49A-4BC3-9DB2-11068D26F127}" destId="{6F91BBA7-8577-4833-AB3C-89CD57231C5F}" srcOrd="0" destOrd="0" presId="urn:microsoft.com/office/officeart/2008/layout/LinedList"/>
    <dgm:cxn modelId="{22A8894E-0541-4CAD-9774-C1123B453C62}" srcId="{2A9625C7-7C38-4047-B22A-460AB5CAF16B}" destId="{FDC551BD-AFF6-4ECF-B3B4-42A58E8690B8}" srcOrd="3" destOrd="0" parTransId="{1481C9F3-07D7-485B-BBCB-87D53018C7CC}" sibTransId="{3018C1C5-700C-433D-80E6-5965C902DEB8}"/>
    <dgm:cxn modelId="{C7A35F85-E383-45DB-AB35-88893A256D12}" type="presOf" srcId="{AC4E3914-C194-4F96-A666-A032D248CAA1}" destId="{66FFF0A6-DFC0-4F52-86FF-9395676FF60F}" srcOrd="0" destOrd="0" presId="urn:microsoft.com/office/officeart/2008/layout/LinedList"/>
    <dgm:cxn modelId="{EA13D785-71CF-4773-A7D4-974DF38F2407}" type="presOf" srcId="{2A9625C7-7C38-4047-B22A-460AB5CAF16B}" destId="{B623DEE5-F49B-47AA-9D70-729DD6F127C3}" srcOrd="0" destOrd="0" presId="urn:microsoft.com/office/officeart/2008/layout/LinedList"/>
    <dgm:cxn modelId="{971A888C-8287-45AA-AD01-CDC6AA5D29D5}" srcId="{2A9625C7-7C38-4047-B22A-460AB5CAF16B}" destId="{5C5F14F9-9CB7-47D6-B734-A95DADAF3788}" srcOrd="4" destOrd="0" parTransId="{68F9C900-72A0-4567-B42C-E2CBB651DF1B}" sibTransId="{AE05DCAC-89D3-48B9-ADF4-3C7BF07BF73E}"/>
    <dgm:cxn modelId="{DA4E7F94-8470-4C1E-9CA3-6027ACE00464}" type="presOf" srcId="{DBDED777-1111-42EE-97A0-0BF43909F00C}" destId="{0B51A2E3-E756-46A8-9F5B-D421B80AC91C}" srcOrd="0" destOrd="0" presId="urn:microsoft.com/office/officeart/2008/layout/LinedList"/>
    <dgm:cxn modelId="{6EBCE59D-D08B-4EC8-9FB9-4E32FCF16008}" srcId="{2A9625C7-7C38-4047-B22A-460AB5CAF16B}" destId="{DBDED777-1111-42EE-97A0-0BF43909F00C}" srcOrd="6" destOrd="0" parTransId="{0794A4B1-9FD2-4FD1-9EAA-31450E76CE02}" sibTransId="{922761B9-D828-4B4B-AB39-017645ABB0A6}"/>
    <dgm:cxn modelId="{6E2967A8-23DC-4F4D-8776-4DFA5803CFF8}" type="presOf" srcId="{DA98EC30-71DF-4FEB-8F2F-9EE67E969B4F}" destId="{DC8C18BC-EDB9-4811-BCB8-42BBE1E9084A}" srcOrd="0" destOrd="0" presId="urn:microsoft.com/office/officeart/2008/layout/LinedList"/>
    <dgm:cxn modelId="{193759AA-2E3C-467A-B30B-27CC4BFFDC82}" type="presOf" srcId="{2D2384BB-21C9-4ACA-9067-D8ACF897015D}" destId="{F12843D3-D160-4EE3-87D0-6CB59DA7896F}" srcOrd="0" destOrd="0" presId="urn:microsoft.com/office/officeart/2008/layout/LinedList"/>
    <dgm:cxn modelId="{CDDEDFAA-03F9-456B-8D1D-1E711FD01847}" srcId="{2A9625C7-7C38-4047-B22A-460AB5CAF16B}" destId="{94258045-D031-4074-8227-6885A1481790}" srcOrd="2" destOrd="0" parTransId="{9BFA140C-7050-451C-8638-7F3014F29FDB}" sibTransId="{EB7BD112-291B-49DB-843E-3BB6ED6A782E}"/>
    <dgm:cxn modelId="{1C82FABD-14F2-4738-A6F8-CF6DD663B99B}" type="presOf" srcId="{39720D90-8AA4-4551-9FA2-421D348B0498}" destId="{55C5D697-2AD0-455A-9FED-93112ED0C3DD}" srcOrd="0" destOrd="0" presId="urn:microsoft.com/office/officeart/2008/layout/LinedList"/>
    <dgm:cxn modelId="{14B22AC7-AF02-484D-B8E6-3930452B839F}" type="presOf" srcId="{75AC0B03-5243-4613-AFB6-72AE32A83AE9}" destId="{A39832A2-4910-4642-AA3D-C15E2C2FB337}" srcOrd="0" destOrd="0" presId="urn:microsoft.com/office/officeart/2008/layout/LinedList"/>
    <dgm:cxn modelId="{580C2AD8-9DD2-464F-A8DE-2E21662FD8FA}" type="presOf" srcId="{91BCA7BA-9FEA-4A65-A06A-ACF61024E388}" destId="{E8007950-7FD9-4DAD-B75A-2113E29C6D2E}" srcOrd="0" destOrd="0" presId="urn:microsoft.com/office/officeart/2008/layout/LinedList"/>
    <dgm:cxn modelId="{032C11D9-0065-4D68-90E6-939122FEDBB9}" type="presOf" srcId="{5C5F14F9-9CB7-47D6-B734-A95DADAF3788}" destId="{CDEB0163-2582-4BC7-80C1-F1677A73D0C1}" srcOrd="0" destOrd="0" presId="urn:microsoft.com/office/officeart/2008/layout/LinedList"/>
    <dgm:cxn modelId="{120D24E5-909F-48B3-A2A1-0865742BA68F}" srcId="{2A9625C7-7C38-4047-B22A-460AB5CAF16B}" destId="{75AC0B03-5243-4613-AFB6-72AE32A83AE9}" srcOrd="8" destOrd="0" parTransId="{64ACDEDE-24CF-443A-8F02-740CF01898AC}" sibTransId="{D1DA227A-3898-421C-8303-90EBD4918864}"/>
    <dgm:cxn modelId="{192702E6-BB57-4FBD-9494-033EC60A2166}" srcId="{2A9625C7-7C38-4047-B22A-460AB5CAF16B}" destId="{39720D90-8AA4-4551-9FA2-421D348B0498}" srcOrd="5" destOrd="0" parTransId="{927479F4-8A5D-4A86-9DA6-860415B6DAAE}" sibTransId="{008D9AFA-C749-457F-9BF5-58315D39556A}"/>
    <dgm:cxn modelId="{1A2378FB-67EA-4460-B00B-AAD209FE1881}" srcId="{2A9625C7-7C38-4047-B22A-460AB5CAF16B}" destId="{DA98EC30-71DF-4FEB-8F2F-9EE67E969B4F}" srcOrd="0" destOrd="0" parTransId="{DBBC107C-D6D5-4D4B-934E-46297C1615E2}" sibTransId="{B300C411-9180-480D-ABFA-4EA0D9D493D6}"/>
    <dgm:cxn modelId="{7514ACA4-49E4-4E52-9F12-EC3E6E96F95B}" type="presParOf" srcId="{6F91BBA7-8577-4833-AB3C-89CD57231C5F}" destId="{A95837F8-8320-410F-B9C9-4EE5A94B10F1}" srcOrd="0" destOrd="0" presId="urn:microsoft.com/office/officeart/2008/layout/LinedList"/>
    <dgm:cxn modelId="{5DA5FD60-713A-443A-A5A8-C305809F2A87}" type="presParOf" srcId="{6F91BBA7-8577-4833-AB3C-89CD57231C5F}" destId="{474A1ACC-0877-442C-9314-87305AC6FF13}" srcOrd="1" destOrd="0" presId="urn:microsoft.com/office/officeart/2008/layout/LinedList"/>
    <dgm:cxn modelId="{410AD489-A5DC-400C-8394-F6DBE9A51472}" type="presParOf" srcId="{474A1ACC-0877-442C-9314-87305AC6FF13}" destId="{B623DEE5-F49B-47AA-9D70-729DD6F127C3}" srcOrd="0" destOrd="0" presId="urn:microsoft.com/office/officeart/2008/layout/LinedList"/>
    <dgm:cxn modelId="{6BDCE4DD-6B2B-4823-AF8B-DE5119D7A754}" type="presParOf" srcId="{474A1ACC-0877-442C-9314-87305AC6FF13}" destId="{93A9B6B0-AE00-4717-880D-0C5D6D89E6C1}" srcOrd="1" destOrd="0" presId="urn:microsoft.com/office/officeart/2008/layout/LinedList"/>
    <dgm:cxn modelId="{4B3D8774-877B-43FF-A4CF-FD35C9FB4CB2}" type="presParOf" srcId="{93A9B6B0-AE00-4717-880D-0C5D6D89E6C1}" destId="{9834F40F-F0DA-458B-8AE4-B7F5121F6DA8}" srcOrd="0" destOrd="0" presId="urn:microsoft.com/office/officeart/2008/layout/LinedList"/>
    <dgm:cxn modelId="{B73BCCBD-BB6D-467E-B9A3-5AD340B1B36F}" type="presParOf" srcId="{93A9B6B0-AE00-4717-880D-0C5D6D89E6C1}" destId="{0937B99B-FC9E-46B4-8CEB-870461A982EA}" srcOrd="1" destOrd="0" presId="urn:microsoft.com/office/officeart/2008/layout/LinedList"/>
    <dgm:cxn modelId="{0E5A13CD-0F46-45C9-A1EC-1A283797AB3D}" type="presParOf" srcId="{0937B99B-FC9E-46B4-8CEB-870461A982EA}" destId="{83E01CD4-DFE7-468D-A40C-0D25A470B038}" srcOrd="0" destOrd="0" presId="urn:microsoft.com/office/officeart/2008/layout/LinedList"/>
    <dgm:cxn modelId="{1A748D08-499A-4F98-8AD6-B15749CE8132}" type="presParOf" srcId="{0937B99B-FC9E-46B4-8CEB-870461A982EA}" destId="{DC8C18BC-EDB9-4811-BCB8-42BBE1E9084A}" srcOrd="1" destOrd="0" presId="urn:microsoft.com/office/officeart/2008/layout/LinedList"/>
    <dgm:cxn modelId="{C20FD6F6-EBA8-4858-8067-B2288307B72F}" type="presParOf" srcId="{0937B99B-FC9E-46B4-8CEB-870461A982EA}" destId="{7723103D-4F02-4A52-BB40-08379B6AA65A}" srcOrd="2" destOrd="0" presId="urn:microsoft.com/office/officeart/2008/layout/LinedList"/>
    <dgm:cxn modelId="{0DA4E2A5-E68C-4F19-8BCF-AE326BB5001E}" type="presParOf" srcId="{93A9B6B0-AE00-4717-880D-0C5D6D89E6C1}" destId="{1B92B702-6822-4E3D-90FB-6A3716EE39C2}" srcOrd="2" destOrd="0" presId="urn:microsoft.com/office/officeart/2008/layout/LinedList"/>
    <dgm:cxn modelId="{E41980E4-9845-4FA8-BE81-AFE5E06D18CE}" type="presParOf" srcId="{93A9B6B0-AE00-4717-880D-0C5D6D89E6C1}" destId="{41F53116-FE69-4DA5-948F-493AD3743E51}" srcOrd="3" destOrd="0" presId="urn:microsoft.com/office/officeart/2008/layout/LinedList"/>
    <dgm:cxn modelId="{3865527F-792A-4899-84B7-D5745ADBA26C}" type="presParOf" srcId="{93A9B6B0-AE00-4717-880D-0C5D6D89E6C1}" destId="{6FF2DE91-CE47-4E4F-A078-11816295285A}" srcOrd="4" destOrd="0" presId="urn:microsoft.com/office/officeart/2008/layout/LinedList"/>
    <dgm:cxn modelId="{E8974EDE-944D-4147-A0C8-1AC87CC90FA9}" type="presParOf" srcId="{6FF2DE91-CE47-4E4F-A078-11816295285A}" destId="{7FC6033E-A7AC-49D2-B601-B8D98BAC7F4F}" srcOrd="0" destOrd="0" presId="urn:microsoft.com/office/officeart/2008/layout/LinedList"/>
    <dgm:cxn modelId="{FADAC4F2-F300-439A-BCA0-AC67FA2511FF}" type="presParOf" srcId="{6FF2DE91-CE47-4E4F-A078-11816295285A}" destId="{66FFF0A6-DFC0-4F52-86FF-9395676FF60F}" srcOrd="1" destOrd="0" presId="urn:microsoft.com/office/officeart/2008/layout/LinedList"/>
    <dgm:cxn modelId="{725B9091-FB9B-4B70-8D7A-049F03B08695}" type="presParOf" srcId="{6FF2DE91-CE47-4E4F-A078-11816295285A}" destId="{5B3F2B78-3BC9-4D59-8C3A-249E305F5341}" srcOrd="2" destOrd="0" presId="urn:microsoft.com/office/officeart/2008/layout/LinedList"/>
    <dgm:cxn modelId="{8B0831CB-188B-4416-89E7-49FEE13BEE9B}" type="presParOf" srcId="{93A9B6B0-AE00-4717-880D-0C5D6D89E6C1}" destId="{C0CAB457-F38F-4242-88A6-6FFC1A90CD32}" srcOrd="5" destOrd="0" presId="urn:microsoft.com/office/officeart/2008/layout/LinedList"/>
    <dgm:cxn modelId="{0D4CF6B6-A602-4E18-8058-69F8EDC4AFA0}" type="presParOf" srcId="{93A9B6B0-AE00-4717-880D-0C5D6D89E6C1}" destId="{DE2E8663-8385-4E4B-959B-169CC2121911}" srcOrd="6" destOrd="0" presId="urn:microsoft.com/office/officeart/2008/layout/LinedList"/>
    <dgm:cxn modelId="{13E40246-EAD2-48CC-9D57-C1A1B0CDFAF4}" type="presParOf" srcId="{93A9B6B0-AE00-4717-880D-0C5D6D89E6C1}" destId="{F4C3E0B6-2EBA-41F0-9297-510A5FB861A4}" srcOrd="7" destOrd="0" presId="urn:microsoft.com/office/officeart/2008/layout/LinedList"/>
    <dgm:cxn modelId="{A9FDF549-463E-4FD3-BCEC-631FFAA9432A}" type="presParOf" srcId="{F4C3E0B6-2EBA-41F0-9297-510A5FB861A4}" destId="{C1B61C0E-8C84-40D6-8EA8-40E29A6E88BE}" srcOrd="0" destOrd="0" presId="urn:microsoft.com/office/officeart/2008/layout/LinedList"/>
    <dgm:cxn modelId="{106BB524-67E1-49FE-B374-0C1DE202F8C4}" type="presParOf" srcId="{F4C3E0B6-2EBA-41F0-9297-510A5FB861A4}" destId="{A13014BC-6A4C-4477-9A65-2ADC076972A2}" srcOrd="1" destOrd="0" presId="urn:microsoft.com/office/officeart/2008/layout/LinedList"/>
    <dgm:cxn modelId="{45E090FB-760F-45E9-A617-633170F5B879}" type="presParOf" srcId="{F4C3E0B6-2EBA-41F0-9297-510A5FB861A4}" destId="{1EE52F9E-1A13-485F-BEDC-52E13F19CC32}" srcOrd="2" destOrd="0" presId="urn:microsoft.com/office/officeart/2008/layout/LinedList"/>
    <dgm:cxn modelId="{C6E67012-3E9B-4975-99BD-3345DCCFA3C6}" type="presParOf" srcId="{93A9B6B0-AE00-4717-880D-0C5D6D89E6C1}" destId="{4F01CE75-C592-41AF-A7A6-301DB95EED01}" srcOrd="8" destOrd="0" presId="urn:microsoft.com/office/officeart/2008/layout/LinedList"/>
    <dgm:cxn modelId="{396B6D9D-E595-4E72-ABEA-222F14FC470E}" type="presParOf" srcId="{93A9B6B0-AE00-4717-880D-0C5D6D89E6C1}" destId="{819C474E-D899-4938-B0F1-4CE7CC67726F}" srcOrd="9" destOrd="0" presId="urn:microsoft.com/office/officeart/2008/layout/LinedList"/>
    <dgm:cxn modelId="{C35CBFF8-FBAE-47A4-8063-3DD812A7BE30}" type="presParOf" srcId="{93A9B6B0-AE00-4717-880D-0C5D6D89E6C1}" destId="{A0B33D82-31C1-4A61-88EF-A1DE8A215635}" srcOrd="10" destOrd="0" presId="urn:microsoft.com/office/officeart/2008/layout/LinedList"/>
    <dgm:cxn modelId="{A1B40EE2-4A4A-457D-86E2-D643CC788AD7}" type="presParOf" srcId="{A0B33D82-31C1-4A61-88EF-A1DE8A215635}" destId="{5D67666E-D70A-4187-BDED-B9AF7B2E6493}" srcOrd="0" destOrd="0" presId="urn:microsoft.com/office/officeart/2008/layout/LinedList"/>
    <dgm:cxn modelId="{A5885B2D-A0D5-473E-BA86-3B6DADA5C153}" type="presParOf" srcId="{A0B33D82-31C1-4A61-88EF-A1DE8A215635}" destId="{BBA035E6-27B8-4995-9C66-937EC36B93BE}" srcOrd="1" destOrd="0" presId="urn:microsoft.com/office/officeart/2008/layout/LinedList"/>
    <dgm:cxn modelId="{3F9E134D-E9DB-47B4-BFB5-53AEB2C31EC9}" type="presParOf" srcId="{A0B33D82-31C1-4A61-88EF-A1DE8A215635}" destId="{D677B70E-7D8D-489E-8121-ECF35A826A10}" srcOrd="2" destOrd="0" presId="urn:microsoft.com/office/officeart/2008/layout/LinedList"/>
    <dgm:cxn modelId="{7234FE16-0EA7-4A1A-B4C5-D368176C2AC9}" type="presParOf" srcId="{93A9B6B0-AE00-4717-880D-0C5D6D89E6C1}" destId="{3A736425-EF32-4F60-9331-E56BEAF5F5FF}" srcOrd="11" destOrd="0" presId="urn:microsoft.com/office/officeart/2008/layout/LinedList"/>
    <dgm:cxn modelId="{B776EE31-BF66-46BE-95FB-B02F598FAE29}" type="presParOf" srcId="{93A9B6B0-AE00-4717-880D-0C5D6D89E6C1}" destId="{05D649A9-C541-4652-BFCD-A0CFFC12C3D3}" srcOrd="12" destOrd="0" presId="urn:microsoft.com/office/officeart/2008/layout/LinedList"/>
    <dgm:cxn modelId="{E7E2FE78-5DAC-44BB-94A1-7EBE42086025}" type="presParOf" srcId="{93A9B6B0-AE00-4717-880D-0C5D6D89E6C1}" destId="{82F8E349-4EB7-434D-8991-4468D0F8A788}" srcOrd="13" destOrd="0" presId="urn:microsoft.com/office/officeart/2008/layout/LinedList"/>
    <dgm:cxn modelId="{FF7D4D96-42E9-407C-8E2A-EACCBBC377E4}" type="presParOf" srcId="{82F8E349-4EB7-434D-8991-4468D0F8A788}" destId="{1A943BBE-6F2C-4750-9395-442FBFD07924}" srcOrd="0" destOrd="0" presId="urn:microsoft.com/office/officeart/2008/layout/LinedList"/>
    <dgm:cxn modelId="{47CD8CA2-9056-4B47-AB5C-8942A07C1C81}" type="presParOf" srcId="{82F8E349-4EB7-434D-8991-4468D0F8A788}" destId="{CDEB0163-2582-4BC7-80C1-F1677A73D0C1}" srcOrd="1" destOrd="0" presId="urn:microsoft.com/office/officeart/2008/layout/LinedList"/>
    <dgm:cxn modelId="{B739314C-9177-4EAA-B771-2B7E3EFA4046}" type="presParOf" srcId="{82F8E349-4EB7-434D-8991-4468D0F8A788}" destId="{3270F2AD-A750-4759-AA56-C999ECF43D0E}" srcOrd="2" destOrd="0" presId="urn:microsoft.com/office/officeart/2008/layout/LinedList"/>
    <dgm:cxn modelId="{42B771A1-8DE5-496A-93B3-4D3FC28BC795}" type="presParOf" srcId="{93A9B6B0-AE00-4717-880D-0C5D6D89E6C1}" destId="{5032A225-10A3-49F0-A045-43E957A56DA3}" srcOrd="14" destOrd="0" presId="urn:microsoft.com/office/officeart/2008/layout/LinedList"/>
    <dgm:cxn modelId="{47898A9B-F7DE-40CF-BDAE-BE0ADDE6A84F}" type="presParOf" srcId="{93A9B6B0-AE00-4717-880D-0C5D6D89E6C1}" destId="{500EE8A3-218C-470F-B684-C3FD9F963012}" srcOrd="15" destOrd="0" presId="urn:microsoft.com/office/officeart/2008/layout/LinedList"/>
    <dgm:cxn modelId="{1225E3BC-81A5-4EBA-AD53-5545C00187B9}" type="presParOf" srcId="{93A9B6B0-AE00-4717-880D-0C5D6D89E6C1}" destId="{E329BAA1-98B5-4125-ABAC-8DB63652C55C}" srcOrd="16" destOrd="0" presId="urn:microsoft.com/office/officeart/2008/layout/LinedList"/>
    <dgm:cxn modelId="{3792F10E-110E-4651-AA01-AFEF3AC8140B}" type="presParOf" srcId="{E329BAA1-98B5-4125-ABAC-8DB63652C55C}" destId="{88AC41B2-57D4-4EC4-9FC3-7FD46681B341}" srcOrd="0" destOrd="0" presId="urn:microsoft.com/office/officeart/2008/layout/LinedList"/>
    <dgm:cxn modelId="{0BB7E633-7BCE-4D28-A1FE-FA4DE0B35574}" type="presParOf" srcId="{E329BAA1-98B5-4125-ABAC-8DB63652C55C}" destId="{55C5D697-2AD0-455A-9FED-93112ED0C3DD}" srcOrd="1" destOrd="0" presId="urn:microsoft.com/office/officeart/2008/layout/LinedList"/>
    <dgm:cxn modelId="{A3522471-5DB2-48B1-9DD5-F3DBE8C38B5F}" type="presParOf" srcId="{E329BAA1-98B5-4125-ABAC-8DB63652C55C}" destId="{090F6388-91B2-49D5-8B38-CA5E023372DB}" srcOrd="2" destOrd="0" presId="urn:microsoft.com/office/officeart/2008/layout/LinedList"/>
    <dgm:cxn modelId="{D771D76F-5E6E-48EF-87DC-5F032A421190}" type="presParOf" srcId="{93A9B6B0-AE00-4717-880D-0C5D6D89E6C1}" destId="{37CC890E-340D-411F-8A01-D6C00C7E8061}" srcOrd="17" destOrd="0" presId="urn:microsoft.com/office/officeart/2008/layout/LinedList"/>
    <dgm:cxn modelId="{7694478D-B139-4182-A747-78BE1859F625}" type="presParOf" srcId="{93A9B6B0-AE00-4717-880D-0C5D6D89E6C1}" destId="{7BC930C7-3384-4B99-90BE-9B56CEF2D40C}" srcOrd="18" destOrd="0" presId="urn:microsoft.com/office/officeart/2008/layout/LinedList"/>
    <dgm:cxn modelId="{7A168C8B-7B4F-402B-B793-3B76D7415C30}" type="presParOf" srcId="{93A9B6B0-AE00-4717-880D-0C5D6D89E6C1}" destId="{38704A7D-65A4-4862-A65D-0E2A44D42B3A}" srcOrd="19" destOrd="0" presId="urn:microsoft.com/office/officeart/2008/layout/LinedList"/>
    <dgm:cxn modelId="{99A18DDA-97C1-409C-9C45-6FE949939339}" type="presParOf" srcId="{38704A7D-65A4-4862-A65D-0E2A44D42B3A}" destId="{51753CB7-7B23-4CF5-96FE-475C5EDF3E77}" srcOrd="0" destOrd="0" presId="urn:microsoft.com/office/officeart/2008/layout/LinedList"/>
    <dgm:cxn modelId="{DBD2C1E5-8915-4CA7-911F-C6F309680142}" type="presParOf" srcId="{38704A7D-65A4-4862-A65D-0E2A44D42B3A}" destId="{0B51A2E3-E756-46A8-9F5B-D421B80AC91C}" srcOrd="1" destOrd="0" presId="urn:microsoft.com/office/officeart/2008/layout/LinedList"/>
    <dgm:cxn modelId="{DF4218D9-CAD8-440C-86F2-639DF4BF0C28}" type="presParOf" srcId="{38704A7D-65A4-4862-A65D-0E2A44D42B3A}" destId="{A234E9FD-812B-4995-859A-975DB313EC30}" srcOrd="2" destOrd="0" presId="urn:microsoft.com/office/officeart/2008/layout/LinedList"/>
    <dgm:cxn modelId="{946435C5-DD0E-4B8A-90B8-BBDCC57C722D}" type="presParOf" srcId="{93A9B6B0-AE00-4717-880D-0C5D6D89E6C1}" destId="{970B6673-B7A0-4147-857B-F41D5ABA42EB}" srcOrd="20" destOrd="0" presId="urn:microsoft.com/office/officeart/2008/layout/LinedList"/>
    <dgm:cxn modelId="{7B8346E0-00B0-4938-BC12-82FA85AFE38B}" type="presParOf" srcId="{93A9B6B0-AE00-4717-880D-0C5D6D89E6C1}" destId="{6F4F1A58-3BCE-4B09-A42E-925B930FB105}" srcOrd="21" destOrd="0" presId="urn:microsoft.com/office/officeart/2008/layout/LinedList"/>
    <dgm:cxn modelId="{B6ACEED6-FFF4-466C-9AC8-49322DDD7788}" type="presParOf" srcId="{93A9B6B0-AE00-4717-880D-0C5D6D89E6C1}" destId="{68DD7752-38BB-44C4-869F-BB1749BF64B2}" srcOrd="22" destOrd="0" presId="urn:microsoft.com/office/officeart/2008/layout/LinedList"/>
    <dgm:cxn modelId="{D538C374-A60E-43FE-AE57-EEF8C07C6DAC}" type="presParOf" srcId="{68DD7752-38BB-44C4-869F-BB1749BF64B2}" destId="{8BC73605-94F1-49CE-B5BD-D18CFE739D3B}" srcOrd="0" destOrd="0" presId="urn:microsoft.com/office/officeart/2008/layout/LinedList"/>
    <dgm:cxn modelId="{BC64D50E-E0D8-4C7A-AFD4-B0C7F9756016}" type="presParOf" srcId="{68DD7752-38BB-44C4-869F-BB1749BF64B2}" destId="{E8007950-7FD9-4DAD-B75A-2113E29C6D2E}" srcOrd="1" destOrd="0" presId="urn:microsoft.com/office/officeart/2008/layout/LinedList"/>
    <dgm:cxn modelId="{C02AB912-C36D-47A3-8502-CD09524BCC79}" type="presParOf" srcId="{68DD7752-38BB-44C4-869F-BB1749BF64B2}" destId="{D3470A53-787D-4519-B506-6A0E88C65DD6}" srcOrd="2" destOrd="0" presId="urn:microsoft.com/office/officeart/2008/layout/LinedList"/>
    <dgm:cxn modelId="{417E17EB-F67C-4E97-91F4-98D834CF73DA}" type="presParOf" srcId="{93A9B6B0-AE00-4717-880D-0C5D6D89E6C1}" destId="{2C886E36-0DB9-4BC3-9965-725642C206C3}" srcOrd="23" destOrd="0" presId="urn:microsoft.com/office/officeart/2008/layout/LinedList"/>
    <dgm:cxn modelId="{C176E7E2-DD3B-47BD-AD45-4B8A28B0252F}" type="presParOf" srcId="{93A9B6B0-AE00-4717-880D-0C5D6D89E6C1}" destId="{323E1010-D31D-4A31-AD2D-4C70273C560B}" srcOrd="24" destOrd="0" presId="urn:microsoft.com/office/officeart/2008/layout/LinedList"/>
    <dgm:cxn modelId="{4484D17C-D8A3-4831-A8B6-06BC3B81A411}" type="presParOf" srcId="{93A9B6B0-AE00-4717-880D-0C5D6D89E6C1}" destId="{1B5AAAB9-A225-457E-A3B0-C0EF13F61718}" srcOrd="25" destOrd="0" presId="urn:microsoft.com/office/officeart/2008/layout/LinedList"/>
    <dgm:cxn modelId="{6F96EFB6-796C-40AA-91E4-EE62F9128A7C}" type="presParOf" srcId="{1B5AAAB9-A225-457E-A3B0-C0EF13F61718}" destId="{34150263-485A-4B0F-B3B3-531ACA1BE7FA}" srcOrd="0" destOrd="0" presId="urn:microsoft.com/office/officeart/2008/layout/LinedList"/>
    <dgm:cxn modelId="{1D19CB9B-FFDB-4A40-923A-4734C9327D28}" type="presParOf" srcId="{1B5AAAB9-A225-457E-A3B0-C0EF13F61718}" destId="{A39832A2-4910-4642-AA3D-C15E2C2FB337}" srcOrd="1" destOrd="0" presId="urn:microsoft.com/office/officeart/2008/layout/LinedList"/>
    <dgm:cxn modelId="{DC743088-EF55-4DC0-9F31-D573F22103D0}" type="presParOf" srcId="{1B5AAAB9-A225-457E-A3B0-C0EF13F61718}" destId="{C5EEF1FA-D849-4E37-9D59-25676EA21D78}" srcOrd="2" destOrd="0" presId="urn:microsoft.com/office/officeart/2008/layout/LinedList"/>
    <dgm:cxn modelId="{030D6D62-D165-496A-B258-F4F5AD5B7945}" type="presParOf" srcId="{93A9B6B0-AE00-4717-880D-0C5D6D89E6C1}" destId="{030C8644-5041-4A1E-B570-955DDCCA7F1B}" srcOrd="26" destOrd="0" presId="urn:microsoft.com/office/officeart/2008/layout/LinedList"/>
    <dgm:cxn modelId="{6F6C2AF4-6BE9-4D5F-911D-C5E0ABF08C46}" type="presParOf" srcId="{93A9B6B0-AE00-4717-880D-0C5D6D89E6C1}" destId="{2E69E55F-EDAF-4A54-B51C-B588EFC6A649}" srcOrd="27" destOrd="0" presId="urn:microsoft.com/office/officeart/2008/layout/LinedList"/>
    <dgm:cxn modelId="{1FB80F15-3F4C-4B95-A3B6-2DADC3F75AC7}" type="presParOf" srcId="{93A9B6B0-AE00-4717-880D-0C5D6D89E6C1}" destId="{70BAE31D-662E-4267-88F0-12D439D45313}" srcOrd="28" destOrd="0" presId="urn:microsoft.com/office/officeart/2008/layout/LinedList"/>
    <dgm:cxn modelId="{E1B6DEB7-5436-4451-83C9-5F7938B8B73D}" type="presParOf" srcId="{70BAE31D-662E-4267-88F0-12D439D45313}" destId="{97B0C8B8-B56C-49C6-B4D1-A5DFF9BD602F}" srcOrd="0" destOrd="0" presId="urn:microsoft.com/office/officeart/2008/layout/LinedList"/>
    <dgm:cxn modelId="{33C8BE0D-441B-4378-95D8-6BD2150DC386}" type="presParOf" srcId="{70BAE31D-662E-4267-88F0-12D439D45313}" destId="{F12843D3-D160-4EE3-87D0-6CB59DA7896F}" srcOrd="1" destOrd="0" presId="urn:microsoft.com/office/officeart/2008/layout/LinedList"/>
    <dgm:cxn modelId="{FE8C4D23-D5FD-4646-8670-F74D10211359}" type="presParOf" srcId="{70BAE31D-662E-4267-88F0-12D439D45313}" destId="{EB8E9DD7-677F-46D8-BAE6-33C2580831AC}" srcOrd="2" destOrd="0" presId="urn:microsoft.com/office/officeart/2008/layout/LinedList"/>
    <dgm:cxn modelId="{E39BD41F-8857-499E-8A0B-1F1820AD87F9}" type="presParOf" srcId="{93A9B6B0-AE00-4717-880D-0C5D6D89E6C1}" destId="{15A9D6B2-FCB5-4401-B591-7E0F5539210C}" srcOrd="29" destOrd="0" presId="urn:microsoft.com/office/officeart/2008/layout/LinedList"/>
    <dgm:cxn modelId="{AB15C40C-0F45-4EA8-B43B-D183AA02B643}" type="presParOf" srcId="{93A9B6B0-AE00-4717-880D-0C5D6D89E6C1}" destId="{CF79B26E-8B8E-4D83-9DE3-C43B754406E5}" srcOrd="3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DBEFEE2-E49A-4BC3-9DB2-11068D26F12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9625C7-7C38-4047-B22A-460AB5CAF16B}">
      <dgm:prSet phldrT="[Text]"/>
      <dgm:spPr/>
      <dgm:t>
        <a:bodyPr/>
        <a:lstStyle/>
        <a:p>
          <a:r>
            <a:rPr lang="en-US" b="1" dirty="0"/>
            <a:t>Technical</a:t>
          </a:r>
        </a:p>
      </dgm:t>
    </dgm:pt>
    <dgm:pt modelId="{33211734-7F29-4FCB-A095-7C09659131EA}" type="parTrans" cxnId="{1A38B23A-1F55-44E9-8530-BACDE5EBA29F}">
      <dgm:prSet/>
      <dgm:spPr/>
      <dgm:t>
        <a:bodyPr/>
        <a:lstStyle/>
        <a:p>
          <a:endParaRPr lang="en-US"/>
        </a:p>
      </dgm:t>
    </dgm:pt>
    <dgm:pt modelId="{B55EFFDF-C546-45B3-AC56-4C426893A019}" type="sibTrans" cxnId="{1A38B23A-1F55-44E9-8530-BACDE5EBA29F}">
      <dgm:prSet/>
      <dgm:spPr/>
      <dgm:t>
        <a:bodyPr/>
        <a:lstStyle/>
        <a:p>
          <a:endParaRPr lang="en-US"/>
        </a:p>
      </dgm:t>
    </dgm:pt>
    <dgm:pt modelId="{DA98EC30-71DF-4FEB-8F2F-9EE67E969B4F}">
      <dgm:prSet phldrT="[Text]"/>
      <dgm:spPr/>
      <dgm:t>
        <a:bodyPr/>
        <a:lstStyle/>
        <a:p>
          <a:r>
            <a:rPr lang="en-IN" b="1" dirty="0"/>
            <a:t>Cloud Platforms: Azure, GCP</a:t>
          </a:r>
          <a:endParaRPr lang="en-US" b="1" dirty="0"/>
        </a:p>
      </dgm:t>
    </dgm:pt>
    <dgm:pt modelId="{DBBC107C-D6D5-4D4B-934E-46297C1615E2}" type="parTrans" cxnId="{1A2378FB-67EA-4460-B00B-AAD209FE1881}">
      <dgm:prSet/>
      <dgm:spPr/>
      <dgm:t>
        <a:bodyPr/>
        <a:lstStyle/>
        <a:p>
          <a:endParaRPr lang="en-US"/>
        </a:p>
      </dgm:t>
    </dgm:pt>
    <dgm:pt modelId="{B300C411-9180-480D-ABFA-4EA0D9D493D6}" type="sibTrans" cxnId="{1A2378FB-67EA-4460-B00B-AAD209FE1881}">
      <dgm:prSet/>
      <dgm:spPr/>
      <dgm:t>
        <a:bodyPr/>
        <a:lstStyle/>
        <a:p>
          <a:endParaRPr lang="en-US"/>
        </a:p>
      </dgm:t>
    </dgm:pt>
    <dgm:pt modelId="{AC4E3914-C194-4F96-A666-A032D248CAA1}">
      <dgm:prSet phldrT="[Text]"/>
      <dgm:spPr/>
      <dgm:t>
        <a:bodyPr/>
        <a:lstStyle/>
        <a:p>
          <a:r>
            <a:rPr lang="en-IN" b="1" dirty="0"/>
            <a:t>Data Engineering</a:t>
          </a:r>
          <a:endParaRPr lang="en-US" b="1" dirty="0"/>
        </a:p>
      </dgm:t>
    </dgm:pt>
    <dgm:pt modelId="{F7289560-9102-43AD-BC9F-6067B122E5AC}" type="parTrans" cxnId="{1BE13C07-708C-400C-86FF-1CDDAC044E50}">
      <dgm:prSet/>
      <dgm:spPr/>
      <dgm:t>
        <a:bodyPr/>
        <a:lstStyle/>
        <a:p>
          <a:endParaRPr lang="en-US"/>
        </a:p>
      </dgm:t>
    </dgm:pt>
    <dgm:pt modelId="{0ABB1C57-A3C9-4E7F-BD46-673D4D4A5B29}" type="sibTrans" cxnId="{1BE13C07-708C-400C-86FF-1CDDAC044E50}">
      <dgm:prSet/>
      <dgm:spPr/>
      <dgm:t>
        <a:bodyPr/>
        <a:lstStyle/>
        <a:p>
          <a:endParaRPr lang="en-US"/>
        </a:p>
      </dgm:t>
    </dgm:pt>
    <dgm:pt modelId="{94258045-D031-4074-8227-6885A1481790}">
      <dgm:prSet phldrT="[Text]"/>
      <dgm:spPr/>
      <dgm:t>
        <a:bodyPr/>
        <a:lstStyle/>
        <a:p>
          <a:r>
            <a:rPr lang="en-IN" b="1" dirty="0"/>
            <a:t>AI/ML Applications &amp; Strategies</a:t>
          </a:r>
          <a:endParaRPr lang="en-US" b="1" dirty="0"/>
        </a:p>
      </dgm:t>
    </dgm:pt>
    <dgm:pt modelId="{9BFA140C-7050-451C-8638-7F3014F29FDB}" type="parTrans" cxnId="{CDDEDFAA-03F9-456B-8D1D-1E711FD01847}">
      <dgm:prSet/>
      <dgm:spPr/>
      <dgm:t>
        <a:bodyPr/>
        <a:lstStyle/>
        <a:p>
          <a:endParaRPr lang="en-US"/>
        </a:p>
      </dgm:t>
    </dgm:pt>
    <dgm:pt modelId="{EB7BD112-291B-49DB-843E-3BB6ED6A782E}" type="sibTrans" cxnId="{CDDEDFAA-03F9-456B-8D1D-1E711FD01847}">
      <dgm:prSet/>
      <dgm:spPr/>
      <dgm:t>
        <a:bodyPr/>
        <a:lstStyle/>
        <a:p>
          <a:endParaRPr lang="en-US"/>
        </a:p>
      </dgm:t>
    </dgm:pt>
    <dgm:pt modelId="{FDC551BD-AFF6-4ECF-B3B4-42A58E8690B8}">
      <dgm:prSet phldrT="[Text]"/>
      <dgm:spPr/>
      <dgm:t>
        <a:bodyPr/>
        <a:lstStyle/>
        <a:p>
          <a:r>
            <a:rPr lang="en-IN" b="1" dirty="0"/>
            <a:t>AI Ethics &amp; Governance</a:t>
          </a:r>
          <a:endParaRPr lang="en-US" b="1" dirty="0"/>
        </a:p>
      </dgm:t>
    </dgm:pt>
    <dgm:pt modelId="{1481C9F3-07D7-485B-BBCB-87D53018C7CC}" type="parTrans" cxnId="{22A8894E-0541-4CAD-9774-C1123B453C62}">
      <dgm:prSet/>
      <dgm:spPr/>
      <dgm:t>
        <a:bodyPr/>
        <a:lstStyle/>
        <a:p>
          <a:endParaRPr lang="en-US"/>
        </a:p>
      </dgm:t>
    </dgm:pt>
    <dgm:pt modelId="{3018C1C5-700C-433D-80E6-5965C902DEB8}" type="sibTrans" cxnId="{22A8894E-0541-4CAD-9774-C1123B453C62}">
      <dgm:prSet/>
      <dgm:spPr/>
      <dgm:t>
        <a:bodyPr/>
        <a:lstStyle/>
        <a:p>
          <a:endParaRPr lang="en-US"/>
        </a:p>
      </dgm:t>
    </dgm:pt>
    <dgm:pt modelId="{5C5F14F9-9CB7-47D6-B734-A95DADAF3788}">
      <dgm:prSet phldrT="[Text]"/>
      <dgm:spPr/>
      <dgm:t>
        <a:bodyPr/>
        <a:lstStyle/>
        <a:p>
          <a:r>
            <a:rPr lang="en-IN" b="1" dirty="0"/>
            <a:t>Cyber Security Frameworks</a:t>
          </a:r>
          <a:endParaRPr lang="en-US" b="1" dirty="0"/>
        </a:p>
      </dgm:t>
    </dgm:pt>
    <dgm:pt modelId="{68F9C900-72A0-4567-B42C-E2CBB651DF1B}" type="parTrans" cxnId="{971A888C-8287-45AA-AD01-CDC6AA5D29D5}">
      <dgm:prSet/>
      <dgm:spPr/>
      <dgm:t>
        <a:bodyPr/>
        <a:lstStyle/>
        <a:p>
          <a:endParaRPr lang="en-US"/>
        </a:p>
      </dgm:t>
    </dgm:pt>
    <dgm:pt modelId="{AE05DCAC-89D3-48B9-ADF4-3C7BF07BF73E}" type="sibTrans" cxnId="{971A888C-8287-45AA-AD01-CDC6AA5D29D5}">
      <dgm:prSet/>
      <dgm:spPr/>
      <dgm:t>
        <a:bodyPr/>
        <a:lstStyle/>
        <a:p>
          <a:endParaRPr lang="en-US"/>
        </a:p>
      </dgm:t>
    </dgm:pt>
    <dgm:pt modelId="{39720D90-8AA4-4551-9FA2-421D348B0498}">
      <dgm:prSet phldrT="[Text]"/>
      <dgm:spPr/>
      <dgm:t>
        <a:bodyPr/>
        <a:lstStyle/>
        <a:p>
          <a:r>
            <a:rPr lang="en-IN" b="1" dirty="0"/>
            <a:t>Product Management</a:t>
          </a:r>
          <a:endParaRPr lang="en-US" b="1" dirty="0"/>
        </a:p>
      </dgm:t>
    </dgm:pt>
    <dgm:pt modelId="{927479F4-8A5D-4A86-9DA6-860415B6DAAE}" type="parTrans" cxnId="{192702E6-BB57-4FBD-9494-033EC60A2166}">
      <dgm:prSet/>
      <dgm:spPr/>
      <dgm:t>
        <a:bodyPr/>
        <a:lstStyle/>
        <a:p>
          <a:endParaRPr lang="en-US"/>
        </a:p>
      </dgm:t>
    </dgm:pt>
    <dgm:pt modelId="{008D9AFA-C749-457F-9BF5-58315D39556A}" type="sibTrans" cxnId="{192702E6-BB57-4FBD-9494-033EC60A2166}">
      <dgm:prSet/>
      <dgm:spPr/>
      <dgm:t>
        <a:bodyPr/>
        <a:lstStyle/>
        <a:p>
          <a:endParaRPr lang="en-US"/>
        </a:p>
      </dgm:t>
    </dgm:pt>
    <dgm:pt modelId="{DBDED777-1111-42EE-97A0-0BF43909F00C}">
      <dgm:prSet phldrT="[Text]"/>
      <dgm:spPr/>
      <dgm:t>
        <a:bodyPr/>
        <a:lstStyle/>
        <a:p>
          <a:endParaRPr lang="en-US" b="1" dirty="0"/>
        </a:p>
      </dgm:t>
    </dgm:pt>
    <dgm:pt modelId="{922761B9-D828-4B4B-AB39-017645ABB0A6}" type="sibTrans" cxnId="{6EBCE59D-D08B-4EC8-9FB9-4E32FCF16008}">
      <dgm:prSet/>
      <dgm:spPr/>
      <dgm:t>
        <a:bodyPr/>
        <a:lstStyle/>
        <a:p>
          <a:endParaRPr lang="en-US"/>
        </a:p>
      </dgm:t>
    </dgm:pt>
    <dgm:pt modelId="{0794A4B1-9FD2-4FD1-9EAA-31450E76CE02}" type="parTrans" cxnId="{6EBCE59D-D08B-4EC8-9FB9-4E32FCF16008}">
      <dgm:prSet/>
      <dgm:spPr/>
      <dgm:t>
        <a:bodyPr/>
        <a:lstStyle/>
        <a:p>
          <a:endParaRPr lang="en-US"/>
        </a:p>
      </dgm:t>
    </dgm:pt>
    <dgm:pt modelId="{91BCA7BA-9FEA-4A65-A06A-ACF61024E388}">
      <dgm:prSet phldrT="[Text]"/>
      <dgm:spPr/>
      <dgm:t>
        <a:bodyPr/>
        <a:lstStyle/>
        <a:p>
          <a:endParaRPr lang="en-US" b="1" dirty="0"/>
        </a:p>
      </dgm:t>
    </dgm:pt>
    <dgm:pt modelId="{38618C0C-73DC-4BE4-8602-9978EBE8C203}" type="sibTrans" cxnId="{B352B71A-9056-488E-87E4-522AB98D4B49}">
      <dgm:prSet/>
      <dgm:spPr/>
      <dgm:t>
        <a:bodyPr/>
        <a:lstStyle/>
        <a:p>
          <a:endParaRPr lang="en-US"/>
        </a:p>
      </dgm:t>
    </dgm:pt>
    <dgm:pt modelId="{6C0B31FD-7FC2-4BBD-ADD9-BB71913CD881}" type="parTrans" cxnId="{B352B71A-9056-488E-87E4-522AB98D4B49}">
      <dgm:prSet/>
      <dgm:spPr/>
      <dgm:t>
        <a:bodyPr/>
        <a:lstStyle/>
        <a:p>
          <a:endParaRPr lang="en-US"/>
        </a:p>
      </dgm:t>
    </dgm:pt>
    <dgm:pt modelId="{75AC0B03-5243-4613-AFB6-72AE32A83AE9}">
      <dgm:prSet phldrT="[Text]"/>
      <dgm:spPr/>
      <dgm:t>
        <a:bodyPr/>
        <a:lstStyle/>
        <a:p>
          <a:endParaRPr lang="en-US" b="1" dirty="0"/>
        </a:p>
      </dgm:t>
    </dgm:pt>
    <dgm:pt modelId="{D1DA227A-3898-421C-8303-90EBD4918864}" type="sibTrans" cxnId="{120D24E5-909F-48B3-A2A1-0865742BA68F}">
      <dgm:prSet/>
      <dgm:spPr/>
      <dgm:t>
        <a:bodyPr/>
        <a:lstStyle/>
        <a:p>
          <a:endParaRPr lang="en-US"/>
        </a:p>
      </dgm:t>
    </dgm:pt>
    <dgm:pt modelId="{64ACDEDE-24CF-443A-8F02-740CF01898AC}" type="parTrans" cxnId="{120D24E5-909F-48B3-A2A1-0865742BA68F}">
      <dgm:prSet/>
      <dgm:spPr/>
      <dgm:t>
        <a:bodyPr/>
        <a:lstStyle/>
        <a:p>
          <a:endParaRPr lang="en-US"/>
        </a:p>
      </dgm:t>
    </dgm:pt>
    <dgm:pt modelId="{2D2384BB-21C9-4ACA-9067-D8ACF897015D}">
      <dgm:prSet phldrT="[Text]"/>
      <dgm:spPr/>
      <dgm:t>
        <a:bodyPr/>
        <a:lstStyle/>
        <a:p>
          <a:endParaRPr lang="en-US" b="1" dirty="0"/>
        </a:p>
      </dgm:t>
    </dgm:pt>
    <dgm:pt modelId="{4DED0BB0-1776-4520-B2BE-5421A03D62F7}" type="sibTrans" cxnId="{45250F1B-0907-485B-A693-7E65F68C6FC5}">
      <dgm:prSet/>
      <dgm:spPr/>
      <dgm:t>
        <a:bodyPr/>
        <a:lstStyle/>
        <a:p>
          <a:endParaRPr lang="en-US"/>
        </a:p>
      </dgm:t>
    </dgm:pt>
    <dgm:pt modelId="{0F095BAC-CF27-45A7-AEFB-3E0BC9C13296}" type="parTrans" cxnId="{45250F1B-0907-485B-A693-7E65F68C6FC5}">
      <dgm:prSet/>
      <dgm:spPr/>
      <dgm:t>
        <a:bodyPr/>
        <a:lstStyle/>
        <a:p>
          <a:endParaRPr lang="en-US"/>
        </a:p>
      </dgm:t>
    </dgm:pt>
    <dgm:pt modelId="{6F91BBA7-8577-4833-AB3C-89CD57231C5F}" type="pres">
      <dgm:prSet presAssocID="{FDBEFEE2-E49A-4BC3-9DB2-11068D26F127}" presName="vert0" presStyleCnt="0">
        <dgm:presLayoutVars>
          <dgm:dir/>
          <dgm:animOne val="branch"/>
          <dgm:animLvl val="lvl"/>
        </dgm:presLayoutVars>
      </dgm:prSet>
      <dgm:spPr/>
    </dgm:pt>
    <dgm:pt modelId="{A95837F8-8320-410F-B9C9-4EE5A94B10F1}" type="pres">
      <dgm:prSet presAssocID="{2A9625C7-7C38-4047-B22A-460AB5CAF16B}" presName="thickLine" presStyleLbl="alignNode1" presStyleIdx="0" presStyleCnt="1"/>
      <dgm:spPr/>
    </dgm:pt>
    <dgm:pt modelId="{474A1ACC-0877-442C-9314-87305AC6FF13}" type="pres">
      <dgm:prSet presAssocID="{2A9625C7-7C38-4047-B22A-460AB5CAF16B}" presName="horz1" presStyleCnt="0"/>
      <dgm:spPr/>
    </dgm:pt>
    <dgm:pt modelId="{B623DEE5-F49B-47AA-9D70-729DD6F127C3}" type="pres">
      <dgm:prSet presAssocID="{2A9625C7-7C38-4047-B22A-460AB5CAF16B}" presName="tx1" presStyleLbl="revTx" presStyleIdx="0" presStyleCnt="11"/>
      <dgm:spPr/>
    </dgm:pt>
    <dgm:pt modelId="{93A9B6B0-AE00-4717-880D-0C5D6D89E6C1}" type="pres">
      <dgm:prSet presAssocID="{2A9625C7-7C38-4047-B22A-460AB5CAF16B}" presName="vert1" presStyleCnt="0"/>
      <dgm:spPr/>
    </dgm:pt>
    <dgm:pt modelId="{9834F40F-F0DA-458B-8AE4-B7F5121F6DA8}" type="pres">
      <dgm:prSet presAssocID="{DA98EC30-71DF-4FEB-8F2F-9EE67E969B4F}" presName="vertSpace2a" presStyleCnt="0"/>
      <dgm:spPr/>
    </dgm:pt>
    <dgm:pt modelId="{0937B99B-FC9E-46B4-8CEB-870461A982EA}" type="pres">
      <dgm:prSet presAssocID="{DA98EC30-71DF-4FEB-8F2F-9EE67E969B4F}" presName="horz2" presStyleCnt="0"/>
      <dgm:spPr/>
    </dgm:pt>
    <dgm:pt modelId="{83E01CD4-DFE7-468D-A40C-0D25A470B038}" type="pres">
      <dgm:prSet presAssocID="{DA98EC30-71DF-4FEB-8F2F-9EE67E969B4F}" presName="horzSpace2" presStyleCnt="0"/>
      <dgm:spPr/>
    </dgm:pt>
    <dgm:pt modelId="{DC8C18BC-EDB9-4811-BCB8-42BBE1E9084A}" type="pres">
      <dgm:prSet presAssocID="{DA98EC30-71DF-4FEB-8F2F-9EE67E969B4F}" presName="tx2" presStyleLbl="revTx" presStyleIdx="1" presStyleCnt="11"/>
      <dgm:spPr/>
    </dgm:pt>
    <dgm:pt modelId="{7723103D-4F02-4A52-BB40-08379B6AA65A}" type="pres">
      <dgm:prSet presAssocID="{DA98EC30-71DF-4FEB-8F2F-9EE67E969B4F}" presName="vert2" presStyleCnt="0"/>
      <dgm:spPr/>
    </dgm:pt>
    <dgm:pt modelId="{1B92B702-6822-4E3D-90FB-6A3716EE39C2}" type="pres">
      <dgm:prSet presAssocID="{DA98EC30-71DF-4FEB-8F2F-9EE67E969B4F}" presName="thinLine2b" presStyleLbl="callout" presStyleIdx="0" presStyleCnt="10"/>
      <dgm:spPr/>
    </dgm:pt>
    <dgm:pt modelId="{41F53116-FE69-4DA5-948F-493AD3743E51}" type="pres">
      <dgm:prSet presAssocID="{DA98EC30-71DF-4FEB-8F2F-9EE67E969B4F}" presName="vertSpace2b" presStyleCnt="0"/>
      <dgm:spPr/>
    </dgm:pt>
    <dgm:pt modelId="{6FF2DE91-CE47-4E4F-A078-11816295285A}" type="pres">
      <dgm:prSet presAssocID="{AC4E3914-C194-4F96-A666-A032D248CAA1}" presName="horz2" presStyleCnt="0"/>
      <dgm:spPr/>
    </dgm:pt>
    <dgm:pt modelId="{7FC6033E-A7AC-49D2-B601-B8D98BAC7F4F}" type="pres">
      <dgm:prSet presAssocID="{AC4E3914-C194-4F96-A666-A032D248CAA1}" presName="horzSpace2" presStyleCnt="0"/>
      <dgm:spPr/>
    </dgm:pt>
    <dgm:pt modelId="{66FFF0A6-DFC0-4F52-86FF-9395676FF60F}" type="pres">
      <dgm:prSet presAssocID="{AC4E3914-C194-4F96-A666-A032D248CAA1}" presName="tx2" presStyleLbl="revTx" presStyleIdx="2" presStyleCnt="11"/>
      <dgm:spPr/>
    </dgm:pt>
    <dgm:pt modelId="{5B3F2B78-3BC9-4D59-8C3A-249E305F5341}" type="pres">
      <dgm:prSet presAssocID="{AC4E3914-C194-4F96-A666-A032D248CAA1}" presName="vert2" presStyleCnt="0"/>
      <dgm:spPr/>
    </dgm:pt>
    <dgm:pt modelId="{C0CAB457-F38F-4242-88A6-6FFC1A90CD32}" type="pres">
      <dgm:prSet presAssocID="{AC4E3914-C194-4F96-A666-A032D248CAA1}" presName="thinLine2b" presStyleLbl="callout" presStyleIdx="1" presStyleCnt="10"/>
      <dgm:spPr/>
    </dgm:pt>
    <dgm:pt modelId="{DE2E8663-8385-4E4B-959B-169CC2121911}" type="pres">
      <dgm:prSet presAssocID="{AC4E3914-C194-4F96-A666-A032D248CAA1}" presName="vertSpace2b" presStyleCnt="0"/>
      <dgm:spPr/>
    </dgm:pt>
    <dgm:pt modelId="{F4C3E0B6-2EBA-41F0-9297-510A5FB861A4}" type="pres">
      <dgm:prSet presAssocID="{94258045-D031-4074-8227-6885A1481790}" presName="horz2" presStyleCnt="0"/>
      <dgm:spPr/>
    </dgm:pt>
    <dgm:pt modelId="{C1B61C0E-8C84-40D6-8EA8-40E29A6E88BE}" type="pres">
      <dgm:prSet presAssocID="{94258045-D031-4074-8227-6885A1481790}" presName="horzSpace2" presStyleCnt="0"/>
      <dgm:spPr/>
    </dgm:pt>
    <dgm:pt modelId="{A13014BC-6A4C-4477-9A65-2ADC076972A2}" type="pres">
      <dgm:prSet presAssocID="{94258045-D031-4074-8227-6885A1481790}" presName="tx2" presStyleLbl="revTx" presStyleIdx="3" presStyleCnt="11"/>
      <dgm:spPr/>
    </dgm:pt>
    <dgm:pt modelId="{1EE52F9E-1A13-485F-BEDC-52E13F19CC32}" type="pres">
      <dgm:prSet presAssocID="{94258045-D031-4074-8227-6885A1481790}" presName="vert2" presStyleCnt="0"/>
      <dgm:spPr/>
    </dgm:pt>
    <dgm:pt modelId="{4F01CE75-C592-41AF-A7A6-301DB95EED01}" type="pres">
      <dgm:prSet presAssocID="{94258045-D031-4074-8227-6885A1481790}" presName="thinLine2b" presStyleLbl="callout" presStyleIdx="2" presStyleCnt="10"/>
      <dgm:spPr/>
    </dgm:pt>
    <dgm:pt modelId="{819C474E-D899-4938-B0F1-4CE7CC67726F}" type="pres">
      <dgm:prSet presAssocID="{94258045-D031-4074-8227-6885A1481790}" presName="vertSpace2b" presStyleCnt="0"/>
      <dgm:spPr/>
    </dgm:pt>
    <dgm:pt modelId="{A0B33D82-31C1-4A61-88EF-A1DE8A215635}" type="pres">
      <dgm:prSet presAssocID="{FDC551BD-AFF6-4ECF-B3B4-42A58E8690B8}" presName="horz2" presStyleCnt="0"/>
      <dgm:spPr/>
    </dgm:pt>
    <dgm:pt modelId="{5D67666E-D70A-4187-BDED-B9AF7B2E6493}" type="pres">
      <dgm:prSet presAssocID="{FDC551BD-AFF6-4ECF-B3B4-42A58E8690B8}" presName="horzSpace2" presStyleCnt="0"/>
      <dgm:spPr/>
    </dgm:pt>
    <dgm:pt modelId="{BBA035E6-27B8-4995-9C66-937EC36B93BE}" type="pres">
      <dgm:prSet presAssocID="{FDC551BD-AFF6-4ECF-B3B4-42A58E8690B8}" presName="tx2" presStyleLbl="revTx" presStyleIdx="4" presStyleCnt="11"/>
      <dgm:spPr/>
    </dgm:pt>
    <dgm:pt modelId="{D677B70E-7D8D-489E-8121-ECF35A826A10}" type="pres">
      <dgm:prSet presAssocID="{FDC551BD-AFF6-4ECF-B3B4-42A58E8690B8}" presName="vert2" presStyleCnt="0"/>
      <dgm:spPr/>
    </dgm:pt>
    <dgm:pt modelId="{3A736425-EF32-4F60-9331-E56BEAF5F5FF}" type="pres">
      <dgm:prSet presAssocID="{FDC551BD-AFF6-4ECF-B3B4-42A58E8690B8}" presName="thinLine2b" presStyleLbl="callout" presStyleIdx="3" presStyleCnt="10"/>
      <dgm:spPr/>
    </dgm:pt>
    <dgm:pt modelId="{05D649A9-C541-4652-BFCD-A0CFFC12C3D3}" type="pres">
      <dgm:prSet presAssocID="{FDC551BD-AFF6-4ECF-B3B4-42A58E8690B8}" presName="vertSpace2b" presStyleCnt="0"/>
      <dgm:spPr/>
    </dgm:pt>
    <dgm:pt modelId="{82F8E349-4EB7-434D-8991-4468D0F8A788}" type="pres">
      <dgm:prSet presAssocID="{5C5F14F9-9CB7-47D6-B734-A95DADAF3788}" presName="horz2" presStyleCnt="0"/>
      <dgm:spPr/>
    </dgm:pt>
    <dgm:pt modelId="{1A943BBE-6F2C-4750-9395-442FBFD07924}" type="pres">
      <dgm:prSet presAssocID="{5C5F14F9-9CB7-47D6-B734-A95DADAF3788}" presName="horzSpace2" presStyleCnt="0"/>
      <dgm:spPr/>
    </dgm:pt>
    <dgm:pt modelId="{CDEB0163-2582-4BC7-80C1-F1677A73D0C1}" type="pres">
      <dgm:prSet presAssocID="{5C5F14F9-9CB7-47D6-B734-A95DADAF3788}" presName="tx2" presStyleLbl="revTx" presStyleIdx="5" presStyleCnt="11"/>
      <dgm:spPr/>
    </dgm:pt>
    <dgm:pt modelId="{3270F2AD-A750-4759-AA56-C999ECF43D0E}" type="pres">
      <dgm:prSet presAssocID="{5C5F14F9-9CB7-47D6-B734-A95DADAF3788}" presName="vert2" presStyleCnt="0"/>
      <dgm:spPr/>
    </dgm:pt>
    <dgm:pt modelId="{5032A225-10A3-49F0-A045-43E957A56DA3}" type="pres">
      <dgm:prSet presAssocID="{5C5F14F9-9CB7-47D6-B734-A95DADAF3788}" presName="thinLine2b" presStyleLbl="callout" presStyleIdx="4" presStyleCnt="10"/>
      <dgm:spPr/>
    </dgm:pt>
    <dgm:pt modelId="{500EE8A3-218C-470F-B684-C3FD9F963012}" type="pres">
      <dgm:prSet presAssocID="{5C5F14F9-9CB7-47D6-B734-A95DADAF3788}" presName="vertSpace2b" presStyleCnt="0"/>
      <dgm:spPr/>
    </dgm:pt>
    <dgm:pt modelId="{E329BAA1-98B5-4125-ABAC-8DB63652C55C}" type="pres">
      <dgm:prSet presAssocID="{39720D90-8AA4-4551-9FA2-421D348B0498}" presName="horz2" presStyleCnt="0"/>
      <dgm:spPr/>
    </dgm:pt>
    <dgm:pt modelId="{88AC41B2-57D4-4EC4-9FC3-7FD46681B341}" type="pres">
      <dgm:prSet presAssocID="{39720D90-8AA4-4551-9FA2-421D348B0498}" presName="horzSpace2" presStyleCnt="0"/>
      <dgm:spPr/>
    </dgm:pt>
    <dgm:pt modelId="{55C5D697-2AD0-455A-9FED-93112ED0C3DD}" type="pres">
      <dgm:prSet presAssocID="{39720D90-8AA4-4551-9FA2-421D348B0498}" presName="tx2" presStyleLbl="revTx" presStyleIdx="6" presStyleCnt="11"/>
      <dgm:spPr/>
    </dgm:pt>
    <dgm:pt modelId="{090F6388-91B2-49D5-8B38-CA5E023372DB}" type="pres">
      <dgm:prSet presAssocID="{39720D90-8AA4-4551-9FA2-421D348B0498}" presName="vert2" presStyleCnt="0"/>
      <dgm:spPr/>
    </dgm:pt>
    <dgm:pt modelId="{37CC890E-340D-411F-8A01-D6C00C7E8061}" type="pres">
      <dgm:prSet presAssocID="{39720D90-8AA4-4551-9FA2-421D348B0498}" presName="thinLine2b" presStyleLbl="callout" presStyleIdx="5" presStyleCnt="10"/>
      <dgm:spPr/>
    </dgm:pt>
    <dgm:pt modelId="{7BC930C7-3384-4B99-90BE-9B56CEF2D40C}" type="pres">
      <dgm:prSet presAssocID="{39720D90-8AA4-4551-9FA2-421D348B0498}" presName="vertSpace2b" presStyleCnt="0"/>
      <dgm:spPr/>
    </dgm:pt>
    <dgm:pt modelId="{38704A7D-65A4-4862-A65D-0E2A44D42B3A}" type="pres">
      <dgm:prSet presAssocID="{DBDED777-1111-42EE-97A0-0BF43909F00C}" presName="horz2" presStyleCnt="0"/>
      <dgm:spPr/>
    </dgm:pt>
    <dgm:pt modelId="{51753CB7-7B23-4CF5-96FE-475C5EDF3E77}" type="pres">
      <dgm:prSet presAssocID="{DBDED777-1111-42EE-97A0-0BF43909F00C}" presName="horzSpace2" presStyleCnt="0"/>
      <dgm:spPr/>
    </dgm:pt>
    <dgm:pt modelId="{0B51A2E3-E756-46A8-9F5B-D421B80AC91C}" type="pres">
      <dgm:prSet presAssocID="{DBDED777-1111-42EE-97A0-0BF43909F00C}" presName="tx2" presStyleLbl="revTx" presStyleIdx="7" presStyleCnt="11"/>
      <dgm:spPr/>
    </dgm:pt>
    <dgm:pt modelId="{A234E9FD-812B-4995-859A-975DB313EC30}" type="pres">
      <dgm:prSet presAssocID="{DBDED777-1111-42EE-97A0-0BF43909F00C}" presName="vert2" presStyleCnt="0"/>
      <dgm:spPr/>
    </dgm:pt>
    <dgm:pt modelId="{970B6673-B7A0-4147-857B-F41D5ABA42EB}" type="pres">
      <dgm:prSet presAssocID="{DBDED777-1111-42EE-97A0-0BF43909F00C}" presName="thinLine2b" presStyleLbl="callout" presStyleIdx="6" presStyleCnt="10"/>
      <dgm:spPr/>
    </dgm:pt>
    <dgm:pt modelId="{6F4F1A58-3BCE-4B09-A42E-925B930FB105}" type="pres">
      <dgm:prSet presAssocID="{DBDED777-1111-42EE-97A0-0BF43909F00C}" presName="vertSpace2b" presStyleCnt="0"/>
      <dgm:spPr/>
    </dgm:pt>
    <dgm:pt modelId="{68DD7752-38BB-44C4-869F-BB1749BF64B2}" type="pres">
      <dgm:prSet presAssocID="{91BCA7BA-9FEA-4A65-A06A-ACF61024E388}" presName="horz2" presStyleCnt="0"/>
      <dgm:spPr/>
    </dgm:pt>
    <dgm:pt modelId="{8BC73605-94F1-49CE-B5BD-D18CFE739D3B}" type="pres">
      <dgm:prSet presAssocID="{91BCA7BA-9FEA-4A65-A06A-ACF61024E388}" presName="horzSpace2" presStyleCnt="0"/>
      <dgm:spPr/>
    </dgm:pt>
    <dgm:pt modelId="{E8007950-7FD9-4DAD-B75A-2113E29C6D2E}" type="pres">
      <dgm:prSet presAssocID="{91BCA7BA-9FEA-4A65-A06A-ACF61024E388}" presName="tx2" presStyleLbl="revTx" presStyleIdx="8" presStyleCnt="11"/>
      <dgm:spPr/>
    </dgm:pt>
    <dgm:pt modelId="{D3470A53-787D-4519-B506-6A0E88C65DD6}" type="pres">
      <dgm:prSet presAssocID="{91BCA7BA-9FEA-4A65-A06A-ACF61024E388}" presName="vert2" presStyleCnt="0"/>
      <dgm:spPr/>
    </dgm:pt>
    <dgm:pt modelId="{2C886E36-0DB9-4BC3-9965-725642C206C3}" type="pres">
      <dgm:prSet presAssocID="{91BCA7BA-9FEA-4A65-A06A-ACF61024E388}" presName="thinLine2b" presStyleLbl="callout" presStyleIdx="7" presStyleCnt="10"/>
      <dgm:spPr/>
    </dgm:pt>
    <dgm:pt modelId="{323E1010-D31D-4A31-AD2D-4C70273C560B}" type="pres">
      <dgm:prSet presAssocID="{91BCA7BA-9FEA-4A65-A06A-ACF61024E388}" presName="vertSpace2b" presStyleCnt="0"/>
      <dgm:spPr/>
    </dgm:pt>
    <dgm:pt modelId="{1B5AAAB9-A225-457E-A3B0-C0EF13F61718}" type="pres">
      <dgm:prSet presAssocID="{75AC0B03-5243-4613-AFB6-72AE32A83AE9}" presName="horz2" presStyleCnt="0"/>
      <dgm:spPr/>
    </dgm:pt>
    <dgm:pt modelId="{34150263-485A-4B0F-B3B3-531ACA1BE7FA}" type="pres">
      <dgm:prSet presAssocID="{75AC0B03-5243-4613-AFB6-72AE32A83AE9}" presName="horzSpace2" presStyleCnt="0"/>
      <dgm:spPr/>
    </dgm:pt>
    <dgm:pt modelId="{A39832A2-4910-4642-AA3D-C15E2C2FB337}" type="pres">
      <dgm:prSet presAssocID="{75AC0B03-5243-4613-AFB6-72AE32A83AE9}" presName="tx2" presStyleLbl="revTx" presStyleIdx="9" presStyleCnt="11"/>
      <dgm:spPr/>
    </dgm:pt>
    <dgm:pt modelId="{C5EEF1FA-D849-4E37-9D59-25676EA21D78}" type="pres">
      <dgm:prSet presAssocID="{75AC0B03-5243-4613-AFB6-72AE32A83AE9}" presName="vert2" presStyleCnt="0"/>
      <dgm:spPr/>
    </dgm:pt>
    <dgm:pt modelId="{030C8644-5041-4A1E-B570-955DDCCA7F1B}" type="pres">
      <dgm:prSet presAssocID="{75AC0B03-5243-4613-AFB6-72AE32A83AE9}" presName="thinLine2b" presStyleLbl="callout" presStyleIdx="8" presStyleCnt="10"/>
      <dgm:spPr/>
    </dgm:pt>
    <dgm:pt modelId="{2E69E55F-EDAF-4A54-B51C-B588EFC6A649}" type="pres">
      <dgm:prSet presAssocID="{75AC0B03-5243-4613-AFB6-72AE32A83AE9}" presName="vertSpace2b" presStyleCnt="0"/>
      <dgm:spPr/>
    </dgm:pt>
    <dgm:pt modelId="{70BAE31D-662E-4267-88F0-12D439D45313}" type="pres">
      <dgm:prSet presAssocID="{2D2384BB-21C9-4ACA-9067-D8ACF897015D}" presName="horz2" presStyleCnt="0"/>
      <dgm:spPr/>
    </dgm:pt>
    <dgm:pt modelId="{97B0C8B8-B56C-49C6-B4D1-A5DFF9BD602F}" type="pres">
      <dgm:prSet presAssocID="{2D2384BB-21C9-4ACA-9067-D8ACF897015D}" presName="horzSpace2" presStyleCnt="0"/>
      <dgm:spPr/>
    </dgm:pt>
    <dgm:pt modelId="{F12843D3-D160-4EE3-87D0-6CB59DA7896F}" type="pres">
      <dgm:prSet presAssocID="{2D2384BB-21C9-4ACA-9067-D8ACF897015D}" presName="tx2" presStyleLbl="revTx" presStyleIdx="10" presStyleCnt="11"/>
      <dgm:spPr/>
    </dgm:pt>
    <dgm:pt modelId="{EB8E9DD7-677F-46D8-BAE6-33C2580831AC}" type="pres">
      <dgm:prSet presAssocID="{2D2384BB-21C9-4ACA-9067-D8ACF897015D}" presName="vert2" presStyleCnt="0"/>
      <dgm:spPr/>
    </dgm:pt>
    <dgm:pt modelId="{15A9D6B2-FCB5-4401-B591-7E0F5539210C}" type="pres">
      <dgm:prSet presAssocID="{2D2384BB-21C9-4ACA-9067-D8ACF897015D}" presName="thinLine2b" presStyleLbl="callout" presStyleIdx="9" presStyleCnt="10"/>
      <dgm:spPr/>
    </dgm:pt>
    <dgm:pt modelId="{CF79B26E-8B8E-4D83-9DE3-C43B754406E5}" type="pres">
      <dgm:prSet presAssocID="{2D2384BB-21C9-4ACA-9067-D8ACF897015D}" presName="vertSpace2b" presStyleCnt="0"/>
      <dgm:spPr/>
    </dgm:pt>
  </dgm:ptLst>
  <dgm:cxnLst>
    <dgm:cxn modelId="{1BE13C07-708C-400C-86FF-1CDDAC044E50}" srcId="{2A9625C7-7C38-4047-B22A-460AB5CAF16B}" destId="{AC4E3914-C194-4F96-A666-A032D248CAA1}" srcOrd="1" destOrd="0" parTransId="{F7289560-9102-43AD-BC9F-6067B122E5AC}" sibTransId="{0ABB1C57-A3C9-4E7F-BD46-673D4D4A5B29}"/>
    <dgm:cxn modelId="{B352B71A-9056-488E-87E4-522AB98D4B49}" srcId="{2A9625C7-7C38-4047-B22A-460AB5CAF16B}" destId="{91BCA7BA-9FEA-4A65-A06A-ACF61024E388}" srcOrd="7" destOrd="0" parTransId="{6C0B31FD-7FC2-4BBD-ADD9-BB71913CD881}" sibTransId="{38618C0C-73DC-4BE4-8602-9978EBE8C203}"/>
    <dgm:cxn modelId="{45250F1B-0907-485B-A693-7E65F68C6FC5}" srcId="{2A9625C7-7C38-4047-B22A-460AB5CAF16B}" destId="{2D2384BB-21C9-4ACA-9067-D8ACF897015D}" srcOrd="9" destOrd="0" parTransId="{0F095BAC-CF27-45A7-AEFB-3E0BC9C13296}" sibTransId="{4DED0BB0-1776-4520-B2BE-5421A03D62F7}"/>
    <dgm:cxn modelId="{6505FF32-9D56-489C-9EA7-4BDA37E3A082}" type="presOf" srcId="{FDC551BD-AFF6-4ECF-B3B4-42A58E8690B8}" destId="{BBA035E6-27B8-4995-9C66-937EC36B93BE}" srcOrd="0" destOrd="0" presId="urn:microsoft.com/office/officeart/2008/layout/LinedList"/>
    <dgm:cxn modelId="{1A38B23A-1F55-44E9-8530-BACDE5EBA29F}" srcId="{FDBEFEE2-E49A-4BC3-9DB2-11068D26F127}" destId="{2A9625C7-7C38-4047-B22A-460AB5CAF16B}" srcOrd="0" destOrd="0" parTransId="{33211734-7F29-4FCB-A095-7C09659131EA}" sibTransId="{B55EFFDF-C546-45B3-AC56-4C426893A019}"/>
    <dgm:cxn modelId="{A15BD13D-EC34-4406-B4F3-41F404699FFA}" type="presOf" srcId="{94258045-D031-4074-8227-6885A1481790}" destId="{A13014BC-6A4C-4477-9A65-2ADC076972A2}" srcOrd="0" destOrd="0" presId="urn:microsoft.com/office/officeart/2008/layout/LinedList"/>
    <dgm:cxn modelId="{BF19F86D-1A46-46D0-A4A8-FC01E1D17981}" type="presOf" srcId="{FDBEFEE2-E49A-4BC3-9DB2-11068D26F127}" destId="{6F91BBA7-8577-4833-AB3C-89CD57231C5F}" srcOrd="0" destOrd="0" presId="urn:microsoft.com/office/officeart/2008/layout/LinedList"/>
    <dgm:cxn modelId="{22A8894E-0541-4CAD-9774-C1123B453C62}" srcId="{2A9625C7-7C38-4047-B22A-460AB5CAF16B}" destId="{FDC551BD-AFF6-4ECF-B3B4-42A58E8690B8}" srcOrd="3" destOrd="0" parTransId="{1481C9F3-07D7-485B-BBCB-87D53018C7CC}" sibTransId="{3018C1C5-700C-433D-80E6-5965C902DEB8}"/>
    <dgm:cxn modelId="{C7A35F85-E383-45DB-AB35-88893A256D12}" type="presOf" srcId="{AC4E3914-C194-4F96-A666-A032D248CAA1}" destId="{66FFF0A6-DFC0-4F52-86FF-9395676FF60F}" srcOrd="0" destOrd="0" presId="urn:microsoft.com/office/officeart/2008/layout/LinedList"/>
    <dgm:cxn modelId="{EA13D785-71CF-4773-A7D4-974DF38F2407}" type="presOf" srcId="{2A9625C7-7C38-4047-B22A-460AB5CAF16B}" destId="{B623DEE5-F49B-47AA-9D70-729DD6F127C3}" srcOrd="0" destOrd="0" presId="urn:microsoft.com/office/officeart/2008/layout/LinedList"/>
    <dgm:cxn modelId="{971A888C-8287-45AA-AD01-CDC6AA5D29D5}" srcId="{2A9625C7-7C38-4047-B22A-460AB5CAF16B}" destId="{5C5F14F9-9CB7-47D6-B734-A95DADAF3788}" srcOrd="4" destOrd="0" parTransId="{68F9C900-72A0-4567-B42C-E2CBB651DF1B}" sibTransId="{AE05DCAC-89D3-48B9-ADF4-3C7BF07BF73E}"/>
    <dgm:cxn modelId="{DA4E7F94-8470-4C1E-9CA3-6027ACE00464}" type="presOf" srcId="{DBDED777-1111-42EE-97A0-0BF43909F00C}" destId="{0B51A2E3-E756-46A8-9F5B-D421B80AC91C}" srcOrd="0" destOrd="0" presId="urn:microsoft.com/office/officeart/2008/layout/LinedList"/>
    <dgm:cxn modelId="{6EBCE59D-D08B-4EC8-9FB9-4E32FCF16008}" srcId="{2A9625C7-7C38-4047-B22A-460AB5CAF16B}" destId="{DBDED777-1111-42EE-97A0-0BF43909F00C}" srcOrd="6" destOrd="0" parTransId="{0794A4B1-9FD2-4FD1-9EAA-31450E76CE02}" sibTransId="{922761B9-D828-4B4B-AB39-017645ABB0A6}"/>
    <dgm:cxn modelId="{6E2967A8-23DC-4F4D-8776-4DFA5803CFF8}" type="presOf" srcId="{DA98EC30-71DF-4FEB-8F2F-9EE67E969B4F}" destId="{DC8C18BC-EDB9-4811-BCB8-42BBE1E9084A}" srcOrd="0" destOrd="0" presId="urn:microsoft.com/office/officeart/2008/layout/LinedList"/>
    <dgm:cxn modelId="{193759AA-2E3C-467A-B30B-27CC4BFFDC82}" type="presOf" srcId="{2D2384BB-21C9-4ACA-9067-D8ACF897015D}" destId="{F12843D3-D160-4EE3-87D0-6CB59DA7896F}" srcOrd="0" destOrd="0" presId="urn:microsoft.com/office/officeart/2008/layout/LinedList"/>
    <dgm:cxn modelId="{CDDEDFAA-03F9-456B-8D1D-1E711FD01847}" srcId="{2A9625C7-7C38-4047-B22A-460AB5CAF16B}" destId="{94258045-D031-4074-8227-6885A1481790}" srcOrd="2" destOrd="0" parTransId="{9BFA140C-7050-451C-8638-7F3014F29FDB}" sibTransId="{EB7BD112-291B-49DB-843E-3BB6ED6A782E}"/>
    <dgm:cxn modelId="{1C82FABD-14F2-4738-A6F8-CF6DD663B99B}" type="presOf" srcId="{39720D90-8AA4-4551-9FA2-421D348B0498}" destId="{55C5D697-2AD0-455A-9FED-93112ED0C3DD}" srcOrd="0" destOrd="0" presId="urn:microsoft.com/office/officeart/2008/layout/LinedList"/>
    <dgm:cxn modelId="{14B22AC7-AF02-484D-B8E6-3930452B839F}" type="presOf" srcId="{75AC0B03-5243-4613-AFB6-72AE32A83AE9}" destId="{A39832A2-4910-4642-AA3D-C15E2C2FB337}" srcOrd="0" destOrd="0" presId="urn:microsoft.com/office/officeart/2008/layout/LinedList"/>
    <dgm:cxn modelId="{580C2AD8-9DD2-464F-A8DE-2E21662FD8FA}" type="presOf" srcId="{91BCA7BA-9FEA-4A65-A06A-ACF61024E388}" destId="{E8007950-7FD9-4DAD-B75A-2113E29C6D2E}" srcOrd="0" destOrd="0" presId="urn:microsoft.com/office/officeart/2008/layout/LinedList"/>
    <dgm:cxn modelId="{032C11D9-0065-4D68-90E6-939122FEDBB9}" type="presOf" srcId="{5C5F14F9-9CB7-47D6-B734-A95DADAF3788}" destId="{CDEB0163-2582-4BC7-80C1-F1677A73D0C1}" srcOrd="0" destOrd="0" presId="urn:microsoft.com/office/officeart/2008/layout/LinedList"/>
    <dgm:cxn modelId="{120D24E5-909F-48B3-A2A1-0865742BA68F}" srcId="{2A9625C7-7C38-4047-B22A-460AB5CAF16B}" destId="{75AC0B03-5243-4613-AFB6-72AE32A83AE9}" srcOrd="8" destOrd="0" parTransId="{64ACDEDE-24CF-443A-8F02-740CF01898AC}" sibTransId="{D1DA227A-3898-421C-8303-90EBD4918864}"/>
    <dgm:cxn modelId="{192702E6-BB57-4FBD-9494-033EC60A2166}" srcId="{2A9625C7-7C38-4047-B22A-460AB5CAF16B}" destId="{39720D90-8AA4-4551-9FA2-421D348B0498}" srcOrd="5" destOrd="0" parTransId="{927479F4-8A5D-4A86-9DA6-860415B6DAAE}" sibTransId="{008D9AFA-C749-457F-9BF5-58315D39556A}"/>
    <dgm:cxn modelId="{1A2378FB-67EA-4460-B00B-AAD209FE1881}" srcId="{2A9625C7-7C38-4047-B22A-460AB5CAF16B}" destId="{DA98EC30-71DF-4FEB-8F2F-9EE67E969B4F}" srcOrd="0" destOrd="0" parTransId="{DBBC107C-D6D5-4D4B-934E-46297C1615E2}" sibTransId="{B300C411-9180-480D-ABFA-4EA0D9D493D6}"/>
    <dgm:cxn modelId="{7514ACA4-49E4-4E52-9F12-EC3E6E96F95B}" type="presParOf" srcId="{6F91BBA7-8577-4833-AB3C-89CD57231C5F}" destId="{A95837F8-8320-410F-B9C9-4EE5A94B10F1}" srcOrd="0" destOrd="0" presId="urn:microsoft.com/office/officeart/2008/layout/LinedList"/>
    <dgm:cxn modelId="{5DA5FD60-713A-443A-A5A8-C305809F2A87}" type="presParOf" srcId="{6F91BBA7-8577-4833-AB3C-89CD57231C5F}" destId="{474A1ACC-0877-442C-9314-87305AC6FF13}" srcOrd="1" destOrd="0" presId="urn:microsoft.com/office/officeart/2008/layout/LinedList"/>
    <dgm:cxn modelId="{410AD489-A5DC-400C-8394-F6DBE9A51472}" type="presParOf" srcId="{474A1ACC-0877-442C-9314-87305AC6FF13}" destId="{B623DEE5-F49B-47AA-9D70-729DD6F127C3}" srcOrd="0" destOrd="0" presId="urn:microsoft.com/office/officeart/2008/layout/LinedList"/>
    <dgm:cxn modelId="{6BDCE4DD-6B2B-4823-AF8B-DE5119D7A754}" type="presParOf" srcId="{474A1ACC-0877-442C-9314-87305AC6FF13}" destId="{93A9B6B0-AE00-4717-880D-0C5D6D89E6C1}" srcOrd="1" destOrd="0" presId="urn:microsoft.com/office/officeart/2008/layout/LinedList"/>
    <dgm:cxn modelId="{4B3D8774-877B-43FF-A4CF-FD35C9FB4CB2}" type="presParOf" srcId="{93A9B6B0-AE00-4717-880D-0C5D6D89E6C1}" destId="{9834F40F-F0DA-458B-8AE4-B7F5121F6DA8}" srcOrd="0" destOrd="0" presId="urn:microsoft.com/office/officeart/2008/layout/LinedList"/>
    <dgm:cxn modelId="{B73BCCBD-BB6D-467E-B9A3-5AD340B1B36F}" type="presParOf" srcId="{93A9B6B0-AE00-4717-880D-0C5D6D89E6C1}" destId="{0937B99B-FC9E-46B4-8CEB-870461A982EA}" srcOrd="1" destOrd="0" presId="urn:microsoft.com/office/officeart/2008/layout/LinedList"/>
    <dgm:cxn modelId="{0E5A13CD-0F46-45C9-A1EC-1A283797AB3D}" type="presParOf" srcId="{0937B99B-FC9E-46B4-8CEB-870461A982EA}" destId="{83E01CD4-DFE7-468D-A40C-0D25A470B038}" srcOrd="0" destOrd="0" presId="urn:microsoft.com/office/officeart/2008/layout/LinedList"/>
    <dgm:cxn modelId="{1A748D08-499A-4F98-8AD6-B15749CE8132}" type="presParOf" srcId="{0937B99B-FC9E-46B4-8CEB-870461A982EA}" destId="{DC8C18BC-EDB9-4811-BCB8-42BBE1E9084A}" srcOrd="1" destOrd="0" presId="urn:microsoft.com/office/officeart/2008/layout/LinedList"/>
    <dgm:cxn modelId="{C20FD6F6-EBA8-4858-8067-B2288307B72F}" type="presParOf" srcId="{0937B99B-FC9E-46B4-8CEB-870461A982EA}" destId="{7723103D-4F02-4A52-BB40-08379B6AA65A}" srcOrd="2" destOrd="0" presId="urn:microsoft.com/office/officeart/2008/layout/LinedList"/>
    <dgm:cxn modelId="{0DA4E2A5-E68C-4F19-8BCF-AE326BB5001E}" type="presParOf" srcId="{93A9B6B0-AE00-4717-880D-0C5D6D89E6C1}" destId="{1B92B702-6822-4E3D-90FB-6A3716EE39C2}" srcOrd="2" destOrd="0" presId="urn:microsoft.com/office/officeart/2008/layout/LinedList"/>
    <dgm:cxn modelId="{E41980E4-9845-4FA8-BE81-AFE5E06D18CE}" type="presParOf" srcId="{93A9B6B0-AE00-4717-880D-0C5D6D89E6C1}" destId="{41F53116-FE69-4DA5-948F-493AD3743E51}" srcOrd="3" destOrd="0" presId="urn:microsoft.com/office/officeart/2008/layout/LinedList"/>
    <dgm:cxn modelId="{3865527F-792A-4899-84B7-D5745ADBA26C}" type="presParOf" srcId="{93A9B6B0-AE00-4717-880D-0C5D6D89E6C1}" destId="{6FF2DE91-CE47-4E4F-A078-11816295285A}" srcOrd="4" destOrd="0" presId="urn:microsoft.com/office/officeart/2008/layout/LinedList"/>
    <dgm:cxn modelId="{E8974EDE-944D-4147-A0C8-1AC87CC90FA9}" type="presParOf" srcId="{6FF2DE91-CE47-4E4F-A078-11816295285A}" destId="{7FC6033E-A7AC-49D2-B601-B8D98BAC7F4F}" srcOrd="0" destOrd="0" presId="urn:microsoft.com/office/officeart/2008/layout/LinedList"/>
    <dgm:cxn modelId="{FADAC4F2-F300-439A-BCA0-AC67FA2511FF}" type="presParOf" srcId="{6FF2DE91-CE47-4E4F-A078-11816295285A}" destId="{66FFF0A6-DFC0-4F52-86FF-9395676FF60F}" srcOrd="1" destOrd="0" presId="urn:microsoft.com/office/officeart/2008/layout/LinedList"/>
    <dgm:cxn modelId="{725B9091-FB9B-4B70-8D7A-049F03B08695}" type="presParOf" srcId="{6FF2DE91-CE47-4E4F-A078-11816295285A}" destId="{5B3F2B78-3BC9-4D59-8C3A-249E305F5341}" srcOrd="2" destOrd="0" presId="urn:microsoft.com/office/officeart/2008/layout/LinedList"/>
    <dgm:cxn modelId="{8B0831CB-188B-4416-89E7-49FEE13BEE9B}" type="presParOf" srcId="{93A9B6B0-AE00-4717-880D-0C5D6D89E6C1}" destId="{C0CAB457-F38F-4242-88A6-6FFC1A90CD32}" srcOrd="5" destOrd="0" presId="urn:microsoft.com/office/officeart/2008/layout/LinedList"/>
    <dgm:cxn modelId="{0D4CF6B6-A602-4E18-8058-69F8EDC4AFA0}" type="presParOf" srcId="{93A9B6B0-AE00-4717-880D-0C5D6D89E6C1}" destId="{DE2E8663-8385-4E4B-959B-169CC2121911}" srcOrd="6" destOrd="0" presId="urn:microsoft.com/office/officeart/2008/layout/LinedList"/>
    <dgm:cxn modelId="{13E40246-EAD2-48CC-9D57-C1A1B0CDFAF4}" type="presParOf" srcId="{93A9B6B0-AE00-4717-880D-0C5D6D89E6C1}" destId="{F4C3E0B6-2EBA-41F0-9297-510A5FB861A4}" srcOrd="7" destOrd="0" presId="urn:microsoft.com/office/officeart/2008/layout/LinedList"/>
    <dgm:cxn modelId="{A9FDF549-463E-4FD3-BCEC-631FFAA9432A}" type="presParOf" srcId="{F4C3E0B6-2EBA-41F0-9297-510A5FB861A4}" destId="{C1B61C0E-8C84-40D6-8EA8-40E29A6E88BE}" srcOrd="0" destOrd="0" presId="urn:microsoft.com/office/officeart/2008/layout/LinedList"/>
    <dgm:cxn modelId="{106BB524-67E1-49FE-B374-0C1DE202F8C4}" type="presParOf" srcId="{F4C3E0B6-2EBA-41F0-9297-510A5FB861A4}" destId="{A13014BC-6A4C-4477-9A65-2ADC076972A2}" srcOrd="1" destOrd="0" presId="urn:microsoft.com/office/officeart/2008/layout/LinedList"/>
    <dgm:cxn modelId="{45E090FB-760F-45E9-A617-633170F5B879}" type="presParOf" srcId="{F4C3E0B6-2EBA-41F0-9297-510A5FB861A4}" destId="{1EE52F9E-1A13-485F-BEDC-52E13F19CC32}" srcOrd="2" destOrd="0" presId="urn:microsoft.com/office/officeart/2008/layout/LinedList"/>
    <dgm:cxn modelId="{C6E67012-3E9B-4975-99BD-3345DCCFA3C6}" type="presParOf" srcId="{93A9B6B0-AE00-4717-880D-0C5D6D89E6C1}" destId="{4F01CE75-C592-41AF-A7A6-301DB95EED01}" srcOrd="8" destOrd="0" presId="urn:microsoft.com/office/officeart/2008/layout/LinedList"/>
    <dgm:cxn modelId="{396B6D9D-E595-4E72-ABEA-222F14FC470E}" type="presParOf" srcId="{93A9B6B0-AE00-4717-880D-0C5D6D89E6C1}" destId="{819C474E-D899-4938-B0F1-4CE7CC67726F}" srcOrd="9" destOrd="0" presId="urn:microsoft.com/office/officeart/2008/layout/LinedList"/>
    <dgm:cxn modelId="{C35CBFF8-FBAE-47A4-8063-3DD812A7BE30}" type="presParOf" srcId="{93A9B6B0-AE00-4717-880D-0C5D6D89E6C1}" destId="{A0B33D82-31C1-4A61-88EF-A1DE8A215635}" srcOrd="10" destOrd="0" presId="urn:microsoft.com/office/officeart/2008/layout/LinedList"/>
    <dgm:cxn modelId="{A1B40EE2-4A4A-457D-86E2-D643CC788AD7}" type="presParOf" srcId="{A0B33D82-31C1-4A61-88EF-A1DE8A215635}" destId="{5D67666E-D70A-4187-BDED-B9AF7B2E6493}" srcOrd="0" destOrd="0" presId="urn:microsoft.com/office/officeart/2008/layout/LinedList"/>
    <dgm:cxn modelId="{A5885B2D-A0D5-473E-BA86-3B6DADA5C153}" type="presParOf" srcId="{A0B33D82-31C1-4A61-88EF-A1DE8A215635}" destId="{BBA035E6-27B8-4995-9C66-937EC36B93BE}" srcOrd="1" destOrd="0" presId="urn:microsoft.com/office/officeart/2008/layout/LinedList"/>
    <dgm:cxn modelId="{3F9E134D-E9DB-47B4-BFB5-53AEB2C31EC9}" type="presParOf" srcId="{A0B33D82-31C1-4A61-88EF-A1DE8A215635}" destId="{D677B70E-7D8D-489E-8121-ECF35A826A10}" srcOrd="2" destOrd="0" presId="urn:microsoft.com/office/officeart/2008/layout/LinedList"/>
    <dgm:cxn modelId="{7234FE16-0EA7-4A1A-B4C5-D368176C2AC9}" type="presParOf" srcId="{93A9B6B0-AE00-4717-880D-0C5D6D89E6C1}" destId="{3A736425-EF32-4F60-9331-E56BEAF5F5FF}" srcOrd="11" destOrd="0" presId="urn:microsoft.com/office/officeart/2008/layout/LinedList"/>
    <dgm:cxn modelId="{B776EE31-BF66-46BE-95FB-B02F598FAE29}" type="presParOf" srcId="{93A9B6B0-AE00-4717-880D-0C5D6D89E6C1}" destId="{05D649A9-C541-4652-BFCD-A0CFFC12C3D3}" srcOrd="12" destOrd="0" presId="urn:microsoft.com/office/officeart/2008/layout/LinedList"/>
    <dgm:cxn modelId="{E7E2FE78-5DAC-44BB-94A1-7EBE42086025}" type="presParOf" srcId="{93A9B6B0-AE00-4717-880D-0C5D6D89E6C1}" destId="{82F8E349-4EB7-434D-8991-4468D0F8A788}" srcOrd="13" destOrd="0" presId="urn:microsoft.com/office/officeart/2008/layout/LinedList"/>
    <dgm:cxn modelId="{FF7D4D96-42E9-407C-8E2A-EACCBBC377E4}" type="presParOf" srcId="{82F8E349-4EB7-434D-8991-4468D0F8A788}" destId="{1A943BBE-6F2C-4750-9395-442FBFD07924}" srcOrd="0" destOrd="0" presId="urn:microsoft.com/office/officeart/2008/layout/LinedList"/>
    <dgm:cxn modelId="{47CD8CA2-9056-4B47-AB5C-8942A07C1C81}" type="presParOf" srcId="{82F8E349-4EB7-434D-8991-4468D0F8A788}" destId="{CDEB0163-2582-4BC7-80C1-F1677A73D0C1}" srcOrd="1" destOrd="0" presId="urn:microsoft.com/office/officeart/2008/layout/LinedList"/>
    <dgm:cxn modelId="{B739314C-9177-4EAA-B771-2B7E3EFA4046}" type="presParOf" srcId="{82F8E349-4EB7-434D-8991-4468D0F8A788}" destId="{3270F2AD-A750-4759-AA56-C999ECF43D0E}" srcOrd="2" destOrd="0" presId="urn:microsoft.com/office/officeart/2008/layout/LinedList"/>
    <dgm:cxn modelId="{42B771A1-8DE5-496A-93B3-4D3FC28BC795}" type="presParOf" srcId="{93A9B6B0-AE00-4717-880D-0C5D6D89E6C1}" destId="{5032A225-10A3-49F0-A045-43E957A56DA3}" srcOrd="14" destOrd="0" presId="urn:microsoft.com/office/officeart/2008/layout/LinedList"/>
    <dgm:cxn modelId="{47898A9B-F7DE-40CF-BDAE-BE0ADDE6A84F}" type="presParOf" srcId="{93A9B6B0-AE00-4717-880D-0C5D6D89E6C1}" destId="{500EE8A3-218C-470F-B684-C3FD9F963012}" srcOrd="15" destOrd="0" presId="urn:microsoft.com/office/officeart/2008/layout/LinedList"/>
    <dgm:cxn modelId="{1225E3BC-81A5-4EBA-AD53-5545C00187B9}" type="presParOf" srcId="{93A9B6B0-AE00-4717-880D-0C5D6D89E6C1}" destId="{E329BAA1-98B5-4125-ABAC-8DB63652C55C}" srcOrd="16" destOrd="0" presId="urn:microsoft.com/office/officeart/2008/layout/LinedList"/>
    <dgm:cxn modelId="{3792F10E-110E-4651-AA01-AFEF3AC8140B}" type="presParOf" srcId="{E329BAA1-98B5-4125-ABAC-8DB63652C55C}" destId="{88AC41B2-57D4-4EC4-9FC3-7FD46681B341}" srcOrd="0" destOrd="0" presId="urn:microsoft.com/office/officeart/2008/layout/LinedList"/>
    <dgm:cxn modelId="{0BB7E633-7BCE-4D28-A1FE-FA4DE0B35574}" type="presParOf" srcId="{E329BAA1-98B5-4125-ABAC-8DB63652C55C}" destId="{55C5D697-2AD0-455A-9FED-93112ED0C3DD}" srcOrd="1" destOrd="0" presId="urn:microsoft.com/office/officeart/2008/layout/LinedList"/>
    <dgm:cxn modelId="{A3522471-5DB2-48B1-9DD5-F3DBE8C38B5F}" type="presParOf" srcId="{E329BAA1-98B5-4125-ABAC-8DB63652C55C}" destId="{090F6388-91B2-49D5-8B38-CA5E023372DB}" srcOrd="2" destOrd="0" presId="urn:microsoft.com/office/officeart/2008/layout/LinedList"/>
    <dgm:cxn modelId="{D771D76F-5E6E-48EF-87DC-5F032A421190}" type="presParOf" srcId="{93A9B6B0-AE00-4717-880D-0C5D6D89E6C1}" destId="{37CC890E-340D-411F-8A01-D6C00C7E8061}" srcOrd="17" destOrd="0" presId="urn:microsoft.com/office/officeart/2008/layout/LinedList"/>
    <dgm:cxn modelId="{7694478D-B139-4182-A747-78BE1859F625}" type="presParOf" srcId="{93A9B6B0-AE00-4717-880D-0C5D6D89E6C1}" destId="{7BC930C7-3384-4B99-90BE-9B56CEF2D40C}" srcOrd="18" destOrd="0" presId="urn:microsoft.com/office/officeart/2008/layout/LinedList"/>
    <dgm:cxn modelId="{7A168C8B-7B4F-402B-B793-3B76D7415C30}" type="presParOf" srcId="{93A9B6B0-AE00-4717-880D-0C5D6D89E6C1}" destId="{38704A7D-65A4-4862-A65D-0E2A44D42B3A}" srcOrd="19" destOrd="0" presId="urn:microsoft.com/office/officeart/2008/layout/LinedList"/>
    <dgm:cxn modelId="{99A18DDA-97C1-409C-9C45-6FE949939339}" type="presParOf" srcId="{38704A7D-65A4-4862-A65D-0E2A44D42B3A}" destId="{51753CB7-7B23-4CF5-96FE-475C5EDF3E77}" srcOrd="0" destOrd="0" presId="urn:microsoft.com/office/officeart/2008/layout/LinedList"/>
    <dgm:cxn modelId="{DBD2C1E5-8915-4CA7-911F-C6F309680142}" type="presParOf" srcId="{38704A7D-65A4-4862-A65D-0E2A44D42B3A}" destId="{0B51A2E3-E756-46A8-9F5B-D421B80AC91C}" srcOrd="1" destOrd="0" presId="urn:microsoft.com/office/officeart/2008/layout/LinedList"/>
    <dgm:cxn modelId="{DF4218D9-CAD8-440C-86F2-639DF4BF0C28}" type="presParOf" srcId="{38704A7D-65A4-4862-A65D-0E2A44D42B3A}" destId="{A234E9FD-812B-4995-859A-975DB313EC30}" srcOrd="2" destOrd="0" presId="urn:microsoft.com/office/officeart/2008/layout/LinedList"/>
    <dgm:cxn modelId="{946435C5-DD0E-4B8A-90B8-BBDCC57C722D}" type="presParOf" srcId="{93A9B6B0-AE00-4717-880D-0C5D6D89E6C1}" destId="{970B6673-B7A0-4147-857B-F41D5ABA42EB}" srcOrd="20" destOrd="0" presId="urn:microsoft.com/office/officeart/2008/layout/LinedList"/>
    <dgm:cxn modelId="{7B8346E0-00B0-4938-BC12-82FA85AFE38B}" type="presParOf" srcId="{93A9B6B0-AE00-4717-880D-0C5D6D89E6C1}" destId="{6F4F1A58-3BCE-4B09-A42E-925B930FB105}" srcOrd="21" destOrd="0" presId="urn:microsoft.com/office/officeart/2008/layout/LinedList"/>
    <dgm:cxn modelId="{B6ACEED6-FFF4-466C-9AC8-49322DDD7788}" type="presParOf" srcId="{93A9B6B0-AE00-4717-880D-0C5D6D89E6C1}" destId="{68DD7752-38BB-44C4-869F-BB1749BF64B2}" srcOrd="22" destOrd="0" presId="urn:microsoft.com/office/officeart/2008/layout/LinedList"/>
    <dgm:cxn modelId="{D538C374-A60E-43FE-AE57-EEF8C07C6DAC}" type="presParOf" srcId="{68DD7752-38BB-44C4-869F-BB1749BF64B2}" destId="{8BC73605-94F1-49CE-B5BD-D18CFE739D3B}" srcOrd="0" destOrd="0" presId="urn:microsoft.com/office/officeart/2008/layout/LinedList"/>
    <dgm:cxn modelId="{BC64D50E-E0D8-4C7A-AFD4-B0C7F9756016}" type="presParOf" srcId="{68DD7752-38BB-44C4-869F-BB1749BF64B2}" destId="{E8007950-7FD9-4DAD-B75A-2113E29C6D2E}" srcOrd="1" destOrd="0" presId="urn:microsoft.com/office/officeart/2008/layout/LinedList"/>
    <dgm:cxn modelId="{C02AB912-C36D-47A3-8502-CD09524BCC79}" type="presParOf" srcId="{68DD7752-38BB-44C4-869F-BB1749BF64B2}" destId="{D3470A53-787D-4519-B506-6A0E88C65DD6}" srcOrd="2" destOrd="0" presId="urn:microsoft.com/office/officeart/2008/layout/LinedList"/>
    <dgm:cxn modelId="{417E17EB-F67C-4E97-91F4-98D834CF73DA}" type="presParOf" srcId="{93A9B6B0-AE00-4717-880D-0C5D6D89E6C1}" destId="{2C886E36-0DB9-4BC3-9965-725642C206C3}" srcOrd="23" destOrd="0" presId="urn:microsoft.com/office/officeart/2008/layout/LinedList"/>
    <dgm:cxn modelId="{C176E7E2-DD3B-47BD-AD45-4B8A28B0252F}" type="presParOf" srcId="{93A9B6B0-AE00-4717-880D-0C5D6D89E6C1}" destId="{323E1010-D31D-4A31-AD2D-4C70273C560B}" srcOrd="24" destOrd="0" presId="urn:microsoft.com/office/officeart/2008/layout/LinedList"/>
    <dgm:cxn modelId="{4484D17C-D8A3-4831-A8B6-06BC3B81A411}" type="presParOf" srcId="{93A9B6B0-AE00-4717-880D-0C5D6D89E6C1}" destId="{1B5AAAB9-A225-457E-A3B0-C0EF13F61718}" srcOrd="25" destOrd="0" presId="urn:microsoft.com/office/officeart/2008/layout/LinedList"/>
    <dgm:cxn modelId="{6F96EFB6-796C-40AA-91E4-EE62F9128A7C}" type="presParOf" srcId="{1B5AAAB9-A225-457E-A3B0-C0EF13F61718}" destId="{34150263-485A-4B0F-B3B3-531ACA1BE7FA}" srcOrd="0" destOrd="0" presId="urn:microsoft.com/office/officeart/2008/layout/LinedList"/>
    <dgm:cxn modelId="{1D19CB9B-FFDB-4A40-923A-4734C9327D28}" type="presParOf" srcId="{1B5AAAB9-A225-457E-A3B0-C0EF13F61718}" destId="{A39832A2-4910-4642-AA3D-C15E2C2FB337}" srcOrd="1" destOrd="0" presId="urn:microsoft.com/office/officeart/2008/layout/LinedList"/>
    <dgm:cxn modelId="{DC743088-EF55-4DC0-9F31-D573F22103D0}" type="presParOf" srcId="{1B5AAAB9-A225-457E-A3B0-C0EF13F61718}" destId="{C5EEF1FA-D849-4E37-9D59-25676EA21D78}" srcOrd="2" destOrd="0" presId="urn:microsoft.com/office/officeart/2008/layout/LinedList"/>
    <dgm:cxn modelId="{030D6D62-D165-496A-B258-F4F5AD5B7945}" type="presParOf" srcId="{93A9B6B0-AE00-4717-880D-0C5D6D89E6C1}" destId="{030C8644-5041-4A1E-B570-955DDCCA7F1B}" srcOrd="26" destOrd="0" presId="urn:microsoft.com/office/officeart/2008/layout/LinedList"/>
    <dgm:cxn modelId="{6F6C2AF4-6BE9-4D5F-911D-C5E0ABF08C46}" type="presParOf" srcId="{93A9B6B0-AE00-4717-880D-0C5D6D89E6C1}" destId="{2E69E55F-EDAF-4A54-B51C-B588EFC6A649}" srcOrd="27" destOrd="0" presId="urn:microsoft.com/office/officeart/2008/layout/LinedList"/>
    <dgm:cxn modelId="{1FB80F15-3F4C-4B95-A3B6-2DADC3F75AC7}" type="presParOf" srcId="{93A9B6B0-AE00-4717-880D-0C5D6D89E6C1}" destId="{70BAE31D-662E-4267-88F0-12D439D45313}" srcOrd="28" destOrd="0" presId="urn:microsoft.com/office/officeart/2008/layout/LinedList"/>
    <dgm:cxn modelId="{E1B6DEB7-5436-4451-83C9-5F7938B8B73D}" type="presParOf" srcId="{70BAE31D-662E-4267-88F0-12D439D45313}" destId="{97B0C8B8-B56C-49C6-B4D1-A5DFF9BD602F}" srcOrd="0" destOrd="0" presId="urn:microsoft.com/office/officeart/2008/layout/LinedList"/>
    <dgm:cxn modelId="{33C8BE0D-441B-4378-95D8-6BD2150DC386}" type="presParOf" srcId="{70BAE31D-662E-4267-88F0-12D439D45313}" destId="{F12843D3-D160-4EE3-87D0-6CB59DA7896F}" srcOrd="1" destOrd="0" presId="urn:microsoft.com/office/officeart/2008/layout/LinedList"/>
    <dgm:cxn modelId="{FE8C4D23-D5FD-4646-8670-F74D10211359}" type="presParOf" srcId="{70BAE31D-662E-4267-88F0-12D439D45313}" destId="{EB8E9DD7-677F-46D8-BAE6-33C2580831AC}" srcOrd="2" destOrd="0" presId="urn:microsoft.com/office/officeart/2008/layout/LinedList"/>
    <dgm:cxn modelId="{E39BD41F-8857-499E-8A0B-1F1820AD87F9}" type="presParOf" srcId="{93A9B6B0-AE00-4717-880D-0C5D6D89E6C1}" destId="{15A9D6B2-FCB5-4401-B591-7E0F5539210C}" srcOrd="29" destOrd="0" presId="urn:microsoft.com/office/officeart/2008/layout/LinedList"/>
    <dgm:cxn modelId="{AB15C40C-0F45-4EA8-B43B-D183AA02B643}" type="presParOf" srcId="{93A9B6B0-AE00-4717-880D-0C5D6D89E6C1}" destId="{CF79B26E-8B8E-4D83-9DE3-C43B754406E5}" srcOrd="3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BCAA35-4D78-4E6A-9103-4D6F9C99A422}" type="doc">
      <dgm:prSet loTypeId="urn:microsoft.com/office/officeart/2005/8/layout/lProcess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E8A6C60A-DE86-4D7B-8644-DC0FE9D8F330}">
      <dgm:prSet phldrT="[Text]"/>
      <dgm:spPr/>
      <dgm:t>
        <a:bodyPr/>
        <a:lstStyle/>
        <a:p>
          <a:r>
            <a:rPr lang="en-IN" dirty="0"/>
            <a:t>Technical Skills</a:t>
          </a:r>
        </a:p>
      </dgm:t>
    </dgm:pt>
    <dgm:pt modelId="{548AC424-0B22-450A-AA10-D3444974CEC4}" type="parTrans" cxnId="{98304711-6B24-4749-9FF0-A1F57BF27F05}">
      <dgm:prSet/>
      <dgm:spPr/>
      <dgm:t>
        <a:bodyPr/>
        <a:lstStyle/>
        <a:p>
          <a:endParaRPr lang="en-IN"/>
        </a:p>
      </dgm:t>
    </dgm:pt>
    <dgm:pt modelId="{F6294747-4F27-4F47-A96B-8D6E873C185B}" type="sibTrans" cxnId="{98304711-6B24-4749-9FF0-A1F57BF27F05}">
      <dgm:prSet/>
      <dgm:spPr/>
      <dgm:t>
        <a:bodyPr/>
        <a:lstStyle/>
        <a:p>
          <a:endParaRPr lang="en-IN"/>
        </a:p>
      </dgm:t>
    </dgm:pt>
    <dgm:pt modelId="{EA12531C-1FCB-4FF9-9FC7-026CE7A20EA5}">
      <dgm:prSet phldrT="[Text]" custT="1"/>
      <dgm:spPr/>
      <dgm:t>
        <a:bodyPr/>
        <a:lstStyle/>
        <a:p>
          <a:r>
            <a:rPr lang="en-IN" sz="1600" b="1" dirty="0"/>
            <a:t>Cloud Platforms: Azure</a:t>
          </a:r>
        </a:p>
      </dgm:t>
    </dgm:pt>
    <dgm:pt modelId="{5BA50E16-41A4-4E98-8300-2533AD9EB375}" type="parTrans" cxnId="{02740A2C-4327-41B5-8647-62AB7DD48628}">
      <dgm:prSet/>
      <dgm:spPr/>
      <dgm:t>
        <a:bodyPr/>
        <a:lstStyle/>
        <a:p>
          <a:endParaRPr lang="en-IN"/>
        </a:p>
      </dgm:t>
    </dgm:pt>
    <dgm:pt modelId="{FF2D4FB5-55FF-4A53-8539-778340E769BF}" type="sibTrans" cxnId="{02740A2C-4327-41B5-8647-62AB7DD48628}">
      <dgm:prSet/>
      <dgm:spPr/>
      <dgm:t>
        <a:bodyPr/>
        <a:lstStyle/>
        <a:p>
          <a:endParaRPr lang="en-IN"/>
        </a:p>
      </dgm:t>
    </dgm:pt>
    <dgm:pt modelId="{A1C26E60-07CF-40A6-8077-32C0FDB3C10D}">
      <dgm:prSet phldrT="[Text]" custT="1"/>
      <dgm:spPr/>
      <dgm:t>
        <a:bodyPr/>
        <a:lstStyle/>
        <a:p>
          <a:r>
            <a:rPr lang="en-IN" sz="1600" b="1" dirty="0"/>
            <a:t>Data Engineering</a:t>
          </a:r>
        </a:p>
      </dgm:t>
    </dgm:pt>
    <dgm:pt modelId="{AECBD8EB-948F-4B72-8E3C-B4AD0F0EA49C}" type="parTrans" cxnId="{E140CBA3-6029-4944-A336-85BA55AFCC2F}">
      <dgm:prSet/>
      <dgm:spPr/>
      <dgm:t>
        <a:bodyPr/>
        <a:lstStyle/>
        <a:p>
          <a:endParaRPr lang="en-IN"/>
        </a:p>
      </dgm:t>
    </dgm:pt>
    <dgm:pt modelId="{1A6C771A-E96A-40B7-BE4B-34273F57BB43}" type="sibTrans" cxnId="{E140CBA3-6029-4944-A336-85BA55AFCC2F}">
      <dgm:prSet/>
      <dgm:spPr/>
      <dgm:t>
        <a:bodyPr/>
        <a:lstStyle/>
        <a:p>
          <a:endParaRPr lang="en-IN"/>
        </a:p>
      </dgm:t>
    </dgm:pt>
    <dgm:pt modelId="{86386001-F7DC-4765-9F29-300755786EE3}">
      <dgm:prSet phldrT="[Text]" custT="1"/>
      <dgm:spPr/>
      <dgm:t>
        <a:bodyPr/>
        <a:lstStyle/>
        <a:p>
          <a:r>
            <a:rPr lang="en-IN" sz="1600" b="1" dirty="0"/>
            <a:t>Data Science : ML, DL</a:t>
          </a:r>
        </a:p>
      </dgm:t>
    </dgm:pt>
    <dgm:pt modelId="{A1C5E65B-A2E0-440C-AEB9-7BEB3F5B8992}" type="parTrans" cxnId="{4AD91E4B-1FF2-485B-8651-983C608A8F8A}">
      <dgm:prSet/>
      <dgm:spPr/>
      <dgm:t>
        <a:bodyPr/>
        <a:lstStyle/>
        <a:p>
          <a:endParaRPr lang="en-IN"/>
        </a:p>
      </dgm:t>
    </dgm:pt>
    <dgm:pt modelId="{E7BF169A-2A09-4585-9146-372DC7B533CA}" type="sibTrans" cxnId="{4AD91E4B-1FF2-485B-8651-983C608A8F8A}">
      <dgm:prSet/>
      <dgm:spPr/>
      <dgm:t>
        <a:bodyPr/>
        <a:lstStyle/>
        <a:p>
          <a:endParaRPr lang="en-IN"/>
        </a:p>
      </dgm:t>
    </dgm:pt>
    <dgm:pt modelId="{C1F00B21-030A-4D15-83AD-50C8D7C165F3}">
      <dgm:prSet phldrT="[Text]" custT="1"/>
      <dgm:spPr/>
      <dgm:t>
        <a:bodyPr/>
        <a:lstStyle/>
        <a:p>
          <a:r>
            <a:rPr lang="en-IN" sz="1600" b="1" dirty="0"/>
            <a:t>BI Tools: </a:t>
          </a:r>
          <a:r>
            <a:rPr lang="en-IN" sz="1600" b="1" dirty="0" err="1"/>
            <a:t>PowerBI</a:t>
          </a:r>
          <a:r>
            <a:rPr lang="en-IN" sz="1600" b="1" dirty="0"/>
            <a:t>, Tableau</a:t>
          </a:r>
        </a:p>
      </dgm:t>
    </dgm:pt>
    <dgm:pt modelId="{0EB67484-2BB7-444A-8B48-8BDA5BB895F2}" type="parTrans" cxnId="{362853D3-9AD7-4F44-BF3A-0D03CFAE593A}">
      <dgm:prSet/>
      <dgm:spPr/>
      <dgm:t>
        <a:bodyPr/>
        <a:lstStyle/>
        <a:p>
          <a:endParaRPr lang="en-IN"/>
        </a:p>
      </dgm:t>
    </dgm:pt>
    <dgm:pt modelId="{806DF591-C326-4DF9-B2F5-7351524C562F}" type="sibTrans" cxnId="{362853D3-9AD7-4F44-BF3A-0D03CFAE593A}">
      <dgm:prSet/>
      <dgm:spPr/>
      <dgm:t>
        <a:bodyPr/>
        <a:lstStyle/>
        <a:p>
          <a:endParaRPr lang="en-IN"/>
        </a:p>
      </dgm:t>
    </dgm:pt>
    <dgm:pt modelId="{328210D9-CF3C-41B0-9D65-182F48994C6A}">
      <dgm:prSet phldrT="[Text]" custT="1"/>
      <dgm:spPr/>
      <dgm:t>
        <a:bodyPr/>
        <a:lstStyle/>
        <a:p>
          <a:r>
            <a:rPr lang="en-IN" sz="1600" b="1" dirty="0"/>
            <a:t>AI/ML Applications &amp; Strategies</a:t>
          </a:r>
        </a:p>
      </dgm:t>
    </dgm:pt>
    <dgm:pt modelId="{5B3FE48B-F1AE-4B42-9CF3-70A333D7A723}" type="parTrans" cxnId="{88C2DBE5-E739-4FD4-8885-068087C0BBF4}">
      <dgm:prSet/>
      <dgm:spPr/>
      <dgm:t>
        <a:bodyPr/>
        <a:lstStyle/>
        <a:p>
          <a:endParaRPr lang="en-IN"/>
        </a:p>
      </dgm:t>
    </dgm:pt>
    <dgm:pt modelId="{CEE1C6ED-1A30-4FCF-A3A2-FC397B601D91}" type="sibTrans" cxnId="{88C2DBE5-E739-4FD4-8885-068087C0BBF4}">
      <dgm:prSet/>
      <dgm:spPr/>
      <dgm:t>
        <a:bodyPr/>
        <a:lstStyle/>
        <a:p>
          <a:endParaRPr lang="en-IN"/>
        </a:p>
      </dgm:t>
    </dgm:pt>
    <dgm:pt modelId="{B3EB4488-F884-42D4-9FB5-0AC202E1AC37}">
      <dgm:prSet phldrT="[Text]" custT="1"/>
      <dgm:spPr/>
      <dgm:t>
        <a:bodyPr/>
        <a:lstStyle/>
        <a:p>
          <a:r>
            <a:rPr lang="en-IN" sz="1600" b="1" dirty="0"/>
            <a:t>Generative AI, LLM</a:t>
          </a:r>
        </a:p>
      </dgm:t>
    </dgm:pt>
    <dgm:pt modelId="{6BF17CDD-DA36-4558-BC07-0A8FEE9A676D}" type="parTrans" cxnId="{B877694C-32AF-451B-A189-59A51A176840}">
      <dgm:prSet/>
      <dgm:spPr/>
      <dgm:t>
        <a:bodyPr/>
        <a:lstStyle/>
        <a:p>
          <a:endParaRPr lang="en-IN"/>
        </a:p>
      </dgm:t>
    </dgm:pt>
    <dgm:pt modelId="{0C09A86A-2D98-40D6-BE08-68B17F119F30}" type="sibTrans" cxnId="{B877694C-32AF-451B-A189-59A51A176840}">
      <dgm:prSet/>
      <dgm:spPr/>
      <dgm:t>
        <a:bodyPr/>
        <a:lstStyle/>
        <a:p>
          <a:endParaRPr lang="en-IN"/>
        </a:p>
      </dgm:t>
    </dgm:pt>
    <dgm:pt modelId="{F15C595E-A924-4830-8126-4B355BCFDED3}">
      <dgm:prSet phldrT="[Text]"/>
      <dgm:spPr/>
      <dgm:t>
        <a:bodyPr/>
        <a:lstStyle/>
        <a:p>
          <a:r>
            <a:rPr lang="en-IN" b="1" dirty="0"/>
            <a:t>Process Automation</a:t>
          </a:r>
        </a:p>
      </dgm:t>
    </dgm:pt>
    <dgm:pt modelId="{5CAA4AF5-BD9E-4715-9CD9-D3398B7DFE99}" type="parTrans" cxnId="{895136BE-482A-48B0-A425-0F42248CD6CE}">
      <dgm:prSet/>
      <dgm:spPr/>
      <dgm:t>
        <a:bodyPr/>
        <a:lstStyle/>
        <a:p>
          <a:endParaRPr lang="en-IN"/>
        </a:p>
      </dgm:t>
    </dgm:pt>
    <dgm:pt modelId="{C3E9CF6E-FCD8-4CB1-B97C-F443B9084E29}" type="sibTrans" cxnId="{895136BE-482A-48B0-A425-0F42248CD6CE}">
      <dgm:prSet/>
      <dgm:spPr/>
      <dgm:t>
        <a:bodyPr/>
        <a:lstStyle/>
        <a:p>
          <a:endParaRPr lang="en-IN"/>
        </a:p>
      </dgm:t>
    </dgm:pt>
    <dgm:pt modelId="{7936B5A0-41DE-436C-B8F8-66F2EE6962D1}">
      <dgm:prSet phldrT="[Text]" custT="1"/>
      <dgm:spPr/>
      <dgm:t>
        <a:bodyPr/>
        <a:lstStyle/>
        <a:p>
          <a:r>
            <a:rPr lang="en-IN" sz="1600" b="1" dirty="0"/>
            <a:t>Cyber Security Frameworks</a:t>
          </a:r>
        </a:p>
      </dgm:t>
    </dgm:pt>
    <dgm:pt modelId="{F360E2B6-6F94-498E-B38C-95AF5D3D29BB}" type="parTrans" cxnId="{10165F09-620F-414E-8762-C6AD8BD7E357}">
      <dgm:prSet/>
      <dgm:spPr/>
      <dgm:t>
        <a:bodyPr/>
        <a:lstStyle/>
        <a:p>
          <a:endParaRPr lang="en-IN"/>
        </a:p>
      </dgm:t>
    </dgm:pt>
    <dgm:pt modelId="{343BD932-106E-449A-A7D3-62865DE95F44}" type="sibTrans" cxnId="{10165F09-620F-414E-8762-C6AD8BD7E357}">
      <dgm:prSet/>
      <dgm:spPr/>
      <dgm:t>
        <a:bodyPr/>
        <a:lstStyle/>
        <a:p>
          <a:endParaRPr lang="en-IN"/>
        </a:p>
      </dgm:t>
    </dgm:pt>
    <dgm:pt modelId="{B2A9D453-76E8-48E6-A47C-569FCBD34BB2}">
      <dgm:prSet phldrT="[Text]" custT="1"/>
      <dgm:spPr/>
      <dgm:t>
        <a:bodyPr/>
        <a:lstStyle/>
        <a:p>
          <a:r>
            <a:rPr lang="en-IN" sz="1600" b="1" dirty="0"/>
            <a:t>Product Management</a:t>
          </a:r>
        </a:p>
      </dgm:t>
    </dgm:pt>
    <dgm:pt modelId="{84A3D7D4-660E-4B99-9344-B1D583B4890D}" type="parTrans" cxnId="{F7145971-49E6-455E-A4DD-72AE3A057C3B}">
      <dgm:prSet/>
      <dgm:spPr/>
      <dgm:t>
        <a:bodyPr/>
        <a:lstStyle/>
        <a:p>
          <a:endParaRPr lang="en-IN"/>
        </a:p>
      </dgm:t>
    </dgm:pt>
    <dgm:pt modelId="{2DAD3E28-5DAA-4CBB-8859-6AF9539F3862}" type="sibTrans" cxnId="{F7145971-49E6-455E-A4DD-72AE3A057C3B}">
      <dgm:prSet/>
      <dgm:spPr/>
      <dgm:t>
        <a:bodyPr/>
        <a:lstStyle/>
        <a:p>
          <a:endParaRPr lang="en-IN"/>
        </a:p>
      </dgm:t>
    </dgm:pt>
    <dgm:pt modelId="{7C2C6CA0-B22B-4661-BADD-C7118719C5C7}">
      <dgm:prSet phldrT="[Text]" custT="1"/>
      <dgm:spPr/>
      <dgm:t>
        <a:bodyPr/>
        <a:lstStyle/>
        <a:p>
          <a:r>
            <a:rPr lang="en-IN" sz="1600" b="1" dirty="0"/>
            <a:t>AI Ethics &amp; Governance</a:t>
          </a:r>
        </a:p>
      </dgm:t>
    </dgm:pt>
    <dgm:pt modelId="{0D968A1A-9D45-4CDF-9C2B-46FD87A613D1}" type="parTrans" cxnId="{1E344327-70D2-4A87-842E-FFED9EA26FB7}">
      <dgm:prSet/>
      <dgm:spPr/>
      <dgm:t>
        <a:bodyPr/>
        <a:lstStyle/>
        <a:p>
          <a:endParaRPr lang="en-IN"/>
        </a:p>
      </dgm:t>
    </dgm:pt>
    <dgm:pt modelId="{C996229E-EA1E-4977-8AE0-266A7EBFC63B}" type="sibTrans" cxnId="{1E344327-70D2-4A87-842E-FFED9EA26FB7}">
      <dgm:prSet/>
      <dgm:spPr/>
      <dgm:t>
        <a:bodyPr/>
        <a:lstStyle/>
        <a:p>
          <a:endParaRPr lang="en-IN"/>
        </a:p>
      </dgm:t>
    </dgm:pt>
    <dgm:pt modelId="{E5A8B7E8-64C1-40F6-9325-A6C0BB3BDCD3}" type="pres">
      <dgm:prSet presAssocID="{12BCAA35-4D78-4E6A-9103-4D6F9C99A422}" presName="theList" presStyleCnt="0">
        <dgm:presLayoutVars>
          <dgm:dir/>
          <dgm:animLvl val="lvl"/>
          <dgm:resizeHandles val="exact"/>
        </dgm:presLayoutVars>
      </dgm:prSet>
      <dgm:spPr/>
    </dgm:pt>
    <dgm:pt modelId="{DE1CB549-205D-429D-89F4-220A31CF7AEF}" type="pres">
      <dgm:prSet presAssocID="{E8A6C60A-DE86-4D7B-8644-DC0FE9D8F330}" presName="compNode" presStyleCnt="0"/>
      <dgm:spPr/>
    </dgm:pt>
    <dgm:pt modelId="{83EE6A35-6ABC-4161-B911-13B99CE61776}" type="pres">
      <dgm:prSet presAssocID="{E8A6C60A-DE86-4D7B-8644-DC0FE9D8F330}" presName="aNode" presStyleLbl="bgShp" presStyleIdx="0" presStyleCnt="1" custLinFactNeighborX="-32011" custLinFactNeighborY="-2605"/>
      <dgm:spPr/>
    </dgm:pt>
    <dgm:pt modelId="{C47B0D82-4A2C-455D-AA77-331961A63165}" type="pres">
      <dgm:prSet presAssocID="{E8A6C60A-DE86-4D7B-8644-DC0FE9D8F330}" presName="textNode" presStyleLbl="bgShp" presStyleIdx="0" presStyleCnt="1"/>
      <dgm:spPr/>
    </dgm:pt>
    <dgm:pt modelId="{75E4501B-14E9-48E6-8DAA-03E6ECE6BB8A}" type="pres">
      <dgm:prSet presAssocID="{E8A6C60A-DE86-4D7B-8644-DC0FE9D8F330}" presName="compChildNode" presStyleCnt="0"/>
      <dgm:spPr/>
    </dgm:pt>
    <dgm:pt modelId="{CC5FF4B5-0BF2-4964-A253-1DC37292D567}" type="pres">
      <dgm:prSet presAssocID="{E8A6C60A-DE86-4D7B-8644-DC0FE9D8F330}" presName="theInnerList" presStyleCnt="0"/>
      <dgm:spPr/>
    </dgm:pt>
    <dgm:pt modelId="{526F4B1D-7796-4B27-9D9E-A6994EB8E4F2}" type="pres">
      <dgm:prSet presAssocID="{EA12531C-1FCB-4FF9-9FC7-026CE7A20EA5}" presName="childNode" presStyleLbl="node1" presStyleIdx="0" presStyleCnt="10">
        <dgm:presLayoutVars>
          <dgm:bulletEnabled val="1"/>
        </dgm:presLayoutVars>
      </dgm:prSet>
      <dgm:spPr/>
    </dgm:pt>
    <dgm:pt modelId="{37E3EC40-CDCF-4C5C-9D24-C328E4C790F5}" type="pres">
      <dgm:prSet presAssocID="{EA12531C-1FCB-4FF9-9FC7-026CE7A20EA5}" presName="aSpace2" presStyleCnt="0"/>
      <dgm:spPr/>
    </dgm:pt>
    <dgm:pt modelId="{2091760D-9E6B-44B6-B605-EF0498E1450E}" type="pres">
      <dgm:prSet presAssocID="{A1C26E60-07CF-40A6-8077-32C0FDB3C10D}" presName="childNode" presStyleLbl="node1" presStyleIdx="1" presStyleCnt="10">
        <dgm:presLayoutVars>
          <dgm:bulletEnabled val="1"/>
        </dgm:presLayoutVars>
      </dgm:prSet>
      <dgm:spPr/>
    </dgm:pt>
    <dgm:pt modelId="{5D9B8164-91EC-47B5-B6CA-6B2809D7FEF2}" type="pres">
      <dgm:prSet presAssocID="{A1C26E60-07CF-40A6-8077-32C0FDB3C10D}" presName="aSpace2" presStyleCnt="0"/>
      <dgm:spPr/>
    </dgm:pt>
    <dgm:pt modelId="{987039CA-DAAB-4135-BA63-5BB696758D31}" type="pres">
      <dgm:prSet presAssocID="{86386001-F7DC-4765-9F29-300755786EE3}" presName="childNode" presStyleLbl="node1" presStyleIdx="2" presStyleCnt="10">
        <dgm:presLayoutVars>
          <dgm:bulletEnabled val="1"/>
        </dgm:presLayoutVars>
      </dgm:prSet>
      <dgm:spPr/>
    </dgm:pt>
    <dgm:pt modelId="{D95A8BC4-25D9-491A-B48A-8C7045779156}" type="pres">
      <dgm:prSet presAssocID="{86386001-F7DC-4765-9F29-300755786EE3}" presName="aSpace2" presStyleCnt="0"/>
      <dgm:spPr/>
    </dgm:pt>
    <dgm:pt modelId="{E07F02E6-89EB-4838-9111-1E078FDDBFEF}" type="pres">
      <dgm:prSet presAssocID="{C1F00B21-030A-4D15-83AD-50C8D7C165F3}" presName="childNode" presStyleLbl="node1" presStyleIdx="3" presStyleCnt="10">
        <dgm:presLayoutVars>
          <dgm:bulletEnabled val="1"/>
        </dgm:presLayoutVars>
      </dgm:prSet>
      <dgm:spPr/>
    </dgm:pt>
    <dgm:pt modelId="{CE3B7E48-62D0-48D6-A1A0-F1B01C984307}" type="pres">
      <dgm:prSet presAssocID="{C1F00B21-030A-4D15-83AD-50C8D7C165F3}" presName="aSpace2" presStyleCnt="0"/>
      <dgm:spPr/>
    </dgm:pt>
    <dgm:pt modelId="{A0D0ACC6-B88A-4FC4-B6F3-FD4F6A64CBCC}" type="pres">
      <dgm:prSet presAssocID="{328210D9-CF3C-41B0-9D65-182F48994C6A}" presName="childNode" presStyleLbl="node1" presStyleIdx="4" presStyleCnt="10">
        <dgm:presLayoutVars>
          <dgm:bulletEnabled val="1"/>
        </dgm:presLayoutVars>
      </dgm:prSet>
      <dgm:spPr/>
    </dgm:pt>
    <dgm:pt modelId="{7B993C23-0E8D-449F-B6ED-C96580B57E33}" type="pres">
      <dgm:prSet presAssocID="{328210D9-CF3C-41B0-9D65-182F48994C6A}" presName="aSpace2" presStyleCnt="0"/>
      <dgm:spPr/>
    </dgm:pt>
    <dgm:pt modelId="{E5671011-E744-4171-B3AA-A8E45FB2554A}" type="pres">
      <dgm:prSet presAssocID="{B3EB4488-F884-42D4-9FB5-0AC202E1AC37}" presName="childNode" presStyleLbl="node1" presStyleIdx="5" presStyleCnt="10">
        <dgm:presLayoutVars>
          <dgm:bulletEnabled val="1"/>
        </dgm:presLayoutVars>
      </dgm:prSet>
      <dgm:spPr/>
    </dgm:pt>
    <dgm:pt modelId="{F15389E9-D215-4BB1-BA1B-63CE8B1D099F}" type="pres">
      <dgm:prSet presAssocID="{B3EB4488-F884-42D4-9FB5-0AC202E1AC37}" presName="aSpace2" presStyleCnt="0"/>
      <dgm:spPr/>
    </dgm:pt>
    <dgm:pt modelId="{F6ABA8B8-B011-4626-80B4-B029DF40CDB3}" type="pres">
      <dgm:prSet presAssocID="{F15C595E-A924-4830-8126-4B355BCFDED3}" presName="childNode" presStyleLbl="node1" presStyleIdx="6" presStyleCnt="10">
        <dgm:presLayoutVars>
          <dgm:bulletEnabled val="1"/>
        </dgm:presLayoutVars>
      </dgm:prSet>
      <dgm:spPr/>
    </dgm:pt>
    <dgm:pt modelId="{C2998174-F0F1-49D2-B1CC-5B6063138FE6}" type="pres">
      <dgm:prSet presAssocID="{F15C595E-A924-4830-8126-4B355BCFDED3}" presName="aSpace2" presStyleCnt="0"/>
      <dgm:spPr/>
    </dgm:pt>
    <dgm:pt modelId="{7A75DA53-3588-4D3B-AAB7-D67EEA3A35D2}" type="pres">
      <dgm:prSet presAssocID="{7936B5A0-41DE-436C-B8F8-66F2EE6962D1}" presName="childNode" presStyleLbl="node1" presStyleIdx="7" presStyleCnt="10">
        <dgm:presLayoutVars>
          <dgm:bulletEnabled val="1"/>
        </dgm:presLayoutVars>
      </dgm:prSet>
      <dgm:spPr/>
    </dgm:pt>
    <dgm:pt modelId="{90F36143-229F-400B-AB3D-CFDB32800CFF}" type="pres">
      <dgm:prSet presAssocID="{7936B5A0-41DE-436C-B8F8-66F2EE6962D1}" presName="aSpace2" presStyleCnt="0"/>
      <dgm:spPr/>
    </dgm:pt>
    <dgm:pt modelId="{69DFA4FE-BD22-4C09-BA9A-06D1D565D958}" type="pres">
      <dgm:prSet presAssocID="{B2A9D453-76E8-48E6-A47C-569FCBD34BB2}" presName="childNode" presStyleLbl="node1" presStyleIdx="8" presStyleCnt="10">
        <dgm:presLayoutVars>
          <dgm:bulletEnabled val="1"/>
        </dgm:presLayoutVars>
      </dgm:prSet>
      <dgm:spPr/>
    </dgm:pt>
    <dgm:pt modelId="{4B22AC10-DBF5-4D23-BCB9-8054DC455294}" type="pres">
      <dgm:prSet presAssocID="{B2A9D453-76E8-48E6-A47C-569FCBD34BB2}" presName="aSpace2" presStyleCnt="0"/>
      <dgm:spPr/>
    </dgm:pt>
    <dgm:pt modelId="{FE63D3A3-AABA-4F72-908A-0C28B2AA1E96}" type="pres">
      <dgm:prSet presAssocID="{7C2C6CA0-B22B-4661-BADD-C7118719C5C7}" presName="childNode" presStyleLbl="node1" presStyleIdx="9" presStyleCnt="10">
        <dgm:presLayoutVars>
          <dgm:bulletEnabled val="1"/>
        </dgm:presLayoutVars>
      </dgm:prSet>
      <dgm:spPr/>
    </dgm:pt>
  </dgm:ptLst>
  <dgm:cxnLst>
    <dgm:cxn modelId="{10165F09-620F-414E-8762-C6AD8BD7E357}" srcId="{E8A6C60A-DE86-4D7B-8644-DC0FE9D8F330}" destId="{7936B5A0-41DE-436C-B8F8-66F2EE6962D1}" srcOrd="7" destOrd="0" parTransId="{F360E2B6-6F94-498E-B38C-95AF5D3D29BB}" sibTransId="{343BD932-106E-449A-A7D3-62865DE95F44}"/>
    <dgm:cxn modelId="{98304711-6B24-4749-9FF0-A1F57BF27F05}" srcId="{12BCAA35-4D78-4E6A-9103-4D6F9C99A422}" destId="{E8A6C60A-DE86-4D7B-8644-DC0FE9D8F330}" srcOrd="0" destOrd="0" parTransId="{548AC424-0B22-450A-AA10-D3444974CEC4}" sibTransId="{F6294747-4F27-4F47-A96B-8D6E873C185B}"/>
    <dgm:cxn modelId="{68804F1E-9A18-473E-AF95-56900520AD5A}" type="presOf" srcId="{A1C26E60-07CF-40A6-8077-32C0FDB3C10D}" destId="{2091760D-9E6B-44B6-B605-EF0498E1450E}" srcOrd="0" destOrd="0" presId="urn:microsoft.com/office/officeart/2005/8/layout/lProcess2"/>
    <dgm:cxn modelId="{FB82F325-54D8-4C23-9575-0DFE228238D7}" type="presOf" srcId="{B2A9D453-76E8-48E6-A47C-569FCBD34BB2}" destId="{69DFA4FE-BD22-4C09-BA9A-06D1D565D958}" srcOrd="0" destOrd="0" presId="urn:microsoft.com/office/officeart/2005/8/layout/lProcess2"/>
    <dgm:cxn modelId="{1E344327-70D2-4A87-842E-FFED9EA26FB7}" srcId="{E8A6C60A-DE86-4D7B-8644-DC0FE9D8F330}" destId="{7C2C6CA0-B22B-4661-BADD-C7118719C5C7}" srcOrd="9" destOrd="0" parTransId="{0D968A1A-9D45-4CDF-9C2B-46FD87A613D1}" sibTransId="{C996229E-EA1E-4977-8AE0-266A7EBFC63B}"/>
    <dgm:cxn modelId="{02740A2C-4327-41B5-8647-62AB7DD48628}" srcId="{E8A6C60A-DE86-4D7B-8644-DC0FE9D8F330}" destId="{EA12531C-1FCB-4FF9-9FC7-026CE7A20EA5}" srcOrd="0" destOrd="0" parTransId="{5BA50E16-41A4-4E98-8300-2533AD9EB375}" sibTransId="{FF2D4FB5-55FF-4A53-8539-778340E769BF}"/>
    <dgm:cxn modelId="{BE147B37-9DC0-4D5D-B42C-4CFD1470CAC0}" type="presOf" srcId="{EA12531C-1FCB-4FF9-9FC7-026CE7A20EA5}" destId="{526F4B1D-7796-4B27-9D9E-A6994EB8E4F2}" srcOrd="0" destOrd="0" presId="urn:microsoft.com/office/officeart/2005/8/layout/lProcess2"/>
    <dgm:cxn modelId="{90508463-8B29-49EF-9FFF-2A65BD961C19}" type="presOf" srcId="{E8A6C60A-DE86-4D7B-8644-DC0FE9D8F330}" destId="{C47B0D82-4A2C-455D-AA77-331961A63165}" srcOrd="1" destOrd="0" presId="urn:microsoft.com/office/officeart/2005/8/layout/lProcess2"/>
    <dgm:cxn modelId="{A561F045-1AF7-4B15-B398-92CECDA13D11}" type="presOf" srcId="{7C2C6CA0-B22B-4661-BADD-C7118719C5C7}" destId="{FE63D3A3-AABA-4F72-908A-0C28B2AA1E96}" srcOrd="0" destOrd="0" presId="urn:microsoft.com/office/officeart/2005/8/layout/lProcess2"/>
    <dgm:cxn modelId="{4AD91E4B-1FF2-485B-8651-983C608A8F8A}" srcId="{E8A6C60A-DE86-4D7B-8644-DC0FE9D8F330}" destId="{86386001-F7DC-4765-9F29-300755786EE3}" srcOrd="2" destOrd="0" parTransId="{A1C5E65B-A2E0-440C-AEB9-7BEB3F5B8992}" sibTransId="{E7BF169A-2A09-4585-9146-372DC7B533CA}"/>
    <dgm:cxn modelId="{B877694C-32AF-451B-A189-59A51A176840}" srcId="{E8A6C60A-DE86-4D7B-8644-DC0FE9D8F330}" destId="{B3EB4488-F884-42D4-9FB5-0AC202E1AC37}" srcOrd="5" destOrd="0" parTransId="{6BF17CDD-DA36-4558-BC07-0A8FEE9A676D}" sibTransId="{0C09A86A-2D98-40D6-BE08-68B17F119F30}"/>
    <dgm:cxn modelId="{01F81E4E-0393-4586-9A06-2222DE5A4A8F}" type="presOf" srcId="{F15C595E-A924-4830-8126-4B355BCFDED3}" destId="{F6ABA8B8-B011-4626-80B4-B029DF40CDB3}" srcOrd="0" destOrd="0" presId="urn:microsoft.com/office/officeart/2005/8/layout/lProcess2"/>
    <dgm:cxn modelId="{F7145971-49E6-455E-A4DD-72AE3A057C3B}" srcId="{E8A6C60A-DE86-4D7B-8644-DC0FE9D8F330}" destId="{B2A9D453-76E8-48E6-A47C-569FCBD34BB2}" srcOrd="8" destOrd="0" parTransId="{84A3D7D4-660E-4B99-9344-B1D583B4890D}" sibTransId="{2DAD3E28-5DAA-4CBB-8859-6AF9539F3862}"/>
    <dgm:cxn modelId="{C5C50F58-4E2B-4A01-8179-C4D817AAB16E}" type="presOf" srcId="{12BCAA35-4D78-4E6A-9103-4D6F9C99A422}" destId="{E5A8B7E8-64C1-40F6-9325-A6C0BB3BDCD3}" srcOrd="0" destOrd="0" presId="urn:microsoft.com/office/officeart/2005/8/layout/lProcess2"/>
    <dgm:cxn modelId="{E1CE2689-9205-4AAD-911B-BE60655432B6}" type="presOf" srcId="{7936B5A0-41DE-436C-B8F8-66F2EE6962D1}" destId="{7A75DA53-3588-4D3B-AAB7-D67EEA3A35D2}" srcOrd="0" destOrd="0" presId="urn:microsoft.com/office/officeart/2005/8/layout/lProcess2"/>
    <dgm:cxn modelId="{C260848A-16E3-4B0B-9EC6-6987B23AB0CF}" type="presOf" srcId="{C1F00B21-030A-4D15-83AD-50C8D7C165F3}" destId="{E07F02E6-89EB-4838-9111-1E078FDDBFEF}" srcOrd="0" destOrd="0" presId="urn:microsoft.com/office/officeart/2005/8/layout/lProcess2"/>
    <dgm:cxn modelId="{E140CBA3-6029-4944-A336-85BA55AFCC2F}" srcId="{E8A6C60A-DE86-4D7B-8644-DC0FE9D8F330}" destId="{A1C26E60-07CF-40A6-8077-32C0FDB3C10D}" srcOrd="1" destOrd="0" parTransId="{AECBD8EB-948F-4B72-8E3C-B4AD0F0EA49C}" sibTransId="{1A6C771A-E96A-40B7-BE4B-34273F57BB43}"/>
    <dgm:cxn modelId="{0EED82A5-4827-41E1-AB2C-998ED5495185}" type="presOf" srcId="{B3EB4488-F884-42D4-9FB5-0AC202E1AC37}" destId="{E5671011-E744-4171-B3AA-A8E45FB2554A}" srcOrd="0" destOrd="0" presId="urn:microsoft.com/office/officeart/2005/8/layout/lProcess2"/>
    <dgm:cxn modelId="{895136BE-482A-48B0-A425-0F42248CD6CE}" srcId="{E8A6C60A-DE86-4D7B-8644-DC0FE9D8F330}" destId="{F15C595E-A924-4830-8126-4B355BCFDED3}" srcOrd="6" destOrd="0" parTransId="{5CAA4AF5-BD9E-4715-9CD9-D3398B7DFE99}" sibTransId="{C3E9CF6E-FCD8-4CB1-B97C-F443B9084E29}"/>
    <dgm:cxn modelId="{8C80B4BE-5021-4B59-913E-59B12B41D733}" type="presOf" srcId="{86386001-F7DC-4765-9F29-300755786EE3}" destId="{987039CA-DAAB-4135-BA63-5BB696758D31}" srcOrd="0" destOrd="0" presId="urn:microsoft.com/office/officeart/2005/8/layout/lProcess2"/>
    <dgm:cxn modelId="{362853D3-9AD7-4F44-BF3A-0D03CFAE593A}" srcId="{E8A6C60A-DE86-4D7B-8644-DC0FE9D8F330}" destId="{C1F00B21-030A-4D15-83AD-50C8D7C165F3}" srcOrd="3" destOrd="0" parTransId="{0EB67484-2BB7-444A-8B48-8BDA5BB895F2}" sibTransId="{806DF591-C326-4DF9-B2F5-7351524C562F}"/>
    <dgm:cxn modelId="{F4D780E3-C054-43EC-9807-29047B19D0E3}" type="presOf" srcId="{E8A6C60A-DE86-4D7B-8644-DC0FE9D8F330}" destId="{83EE6A35-6ABC-4161-B911-13B99CE61776}" srcOrd="0" destOrd="0" presId="urn:microsoft.com/office/officeart/2005/8/layout/lProcess2"/>
    <dgm:cxn modelId="{88C2DBE5-E739-4FD4-8885-068087C0BBF4}" srcId="{E8A6C60A-DE86-4D7B-8644-DC0FE9D8F330}" destId="{328210D9-CF3C-41B0-9D65-182F48994C6A}" srcOrd="4" destOrd="0" parTransId="{5B3FE48B-F1AE-4B42-9CF3-70A333D7A723}" sibTransId="{CEE1C6ED-1A30-4FCF-A3A2-FC397B601D91}"/>
    <dgm:cxn modelId="{FC9868EA-D886-4F16-BC9A-C2485A93945A}" type="presOf" srcId="{328210D9-CF3C-41B0-9D65-182F48994C6A}" destId="{A0D0ACC6-B88A-4FC4-B6F3-FD4F6A64CBCC}" srcOrd="0" destOrd="0" presId="urn:microsoft.com/office/officeart/2005/8/layout/lProcess2"/>
    <dgm:cxn modelId="{B9B8D4A8-6BC9-413D-A4F5-E80746FF8058}" type="presParOf" srcId="{E5A8B7E8-64C1-40F6-9325-A6C0BB3BDCD3}" destId="{DE1CB549-205D-429D-89F4-220A31CF7AEF}" srcOrd="0" destOrd="0" presId="urn:microsoft.com/office/officeart/2005/8/layout/lProcess2"/>
    <dgm:cxn modelId="{3E071A12-768A-46F7-8291-E59860D57E7D}" type="presParOf" srcId="{DE1CB549-205D-429D-89F4-220A31CF7AEF}" destId="{83EE6A35-6ABC-4161-B911-13B99CE61776}" srcOrd="0" destOrd="0" presId="urn:microsoft.com/office/officeart/2005/8/layout/lProcess2"/>
    <dgm:cxn modelId="{E1571249-2AF0-4DC5-A743-46FABB5CF832}" type="presParOf" srcId="{DE1CB549-205D-429D-89F4-220A31CF7AEF}" destId="{C47B0D82-4A2C-455D-AA77-331961A63165}" srcOrd="1" destOrd="0" presId="urn:microsoft.com/office/officeart/2005/8/layout/lProcess2"/>
    <dgm:cxn modelId="{3FE8AF45-0D5F-40F2-B194-141271E59A63}" type="presParOf" srcId="{DE1CB549-205D-429D-89F4-220A31CF7AEF}" destId="{75E4501B-14E9-48E6-8DAA-03E6ECE6BB8A}" srcOrd="2" destOrd="0" presId="urn:microsoft.com/office/officeart/2005/8/layout/lProcess2"/>
    <dgm:cxn modelId="{5C6B0ED2-1634-453A-B784-DE4F08CBCDF5}" type="presParOf" srcId="{75E4501B-14E9-48E6-8DAA-03E6ECE6BB8A}" destId="{CC5FF4B5-0BF2-4964-A253-1DC37292D567}" srcOrd="0" destOrd="0" presId="urn:microsoft.com/office/officeart/2005/8/layout/lProcess2"/>
    <dgm:cxn modelId="{DE837752-ACA7-434E-A326-7CFDF8BDA92B}" type="presParOf" srcId="{CC5FF4B5-0BF2-4964-A253-1DC37292D567}" destId="{526F4B1D-7796-4B27-9D9E-A6994EB8E4F2}" srcOrd="0" destOrd="0" presId="urn:microsoft.com/office/officeart/2005/8/layout/lProcess2"/>
    <dgm:cxn modelId="{06A1F1C0-F4B3-41EE-B675-8960845EA61A}" type="presParOf" srcId="{CC5FF4B5-0BF2-4964-A253-1DC37292D567}" destId="{37E3EC40-CDCF-4C5C-9D24-C328E4C790F5}" srcOrd="1" destOrd="0" presId="urn:microsoft.com/office/officeart/2005/8/layout/lProcess2"/>
    <dgm:cxn modelId="{915855DB-1990-4918-8D5E-269683AF96E1}" type="presParOf" srcId="{CC5FF4B5-0BF2-4964-A253-1DC37292D567}" destId="{2091760D-9E6B-44B6-B605-EF0498E1450E}" srcOrd="2" destOrd="0" presId="urn:microsoft.com/office/officeart/2005/8/layout/lProcess2"/>
    <dgm:cxn modelId="{019427BD-B603-4EB0-9BC5-EB402E245C80}" type="presParOf" srcId="{CC5FF4B5-0BF2-4964-A253-1DC37292D567}" destId="{5D9B8164-91EC-47B5-B6CA-6B2809D7FEF2}" srcOrd="3" destOrd="0" presId="urn:microsoft.com/office/officeart/2005/8/layout/lProcess2"/>
    <dgm:cxn modelId="{854B6082-6428-4FE9-9107-9DD30638FC14}" type="presParOf" srcId="{CC5FF4B5-0BF2-4964-A253-1DC37292D567}" destId="{987039CA-DAAB-4135-BA63-5BB696758D31}" srcOrd="4" destOrd="0" presId="urn:microsoft.com/office/officeart/2005/8/layout/lProcess2"/>
    <dgm:cxn modelId="{E8471854-D072-43E4-BC6A-419D1C733F59}" type="presParOf" srcId="{CC5FF4B5-0BF2-4964-A253-1DC37292D567}" destId="{D95A8BC4-25D9-491A-B48A-8C7045779156}" srcOrd="5" destOrd="0" presId="urn:microsoft.com/office/officeart/2005/8/layout/lProcess2"/>
    <dgm:cxn modelId="{2697D9BD-CD54-4DA0-A2CD-8AA48E465880}" type="presParOf" srcId="{CC5FF4B5-0BF2-4964-A253-1DC37292D567}" destId="{E07F02E6-89EB-4838-9111-1E078FDDBFEF}" srcOrd="6" destOrd="0" presId="urn:microsoft.com/office/officeart/2005/8/layout/lProcess2"/>
    <dgm:cxn modelId="{E7876408-043D-45D4-A8B3-A7745590889E}" type="presParOf" srcId="{CC5FF4B5-0BF2-4964-A253-1DC37292D567}" destId="{CE3B7E48-62D0-48D6-A1A0-F1B01C984307}" srcOrd="7" destOrd="0" presId="urn:microsoft.com/office/officeart/2005/8/layout/lProcess2"/>
    <dgm:cxn modelId="{EAD3B57A-435D-4559-94BA-43F05528DC62}" type="presParOf" srcId="{CC5FF4B5-0BF2-4964-A253-1DC37292D567}" destId="{A0D0ACC6-B88A-4FC4-B6F3-FD4F6A64CBCC}" srcOrd="8" destOrd="0" presId="urn:microsoft.com/office/officeart/2005/8/layout/lProcess2"/>
    <dgm:cxn modelId="{9C9E0A2B-CFB8-4DA8-B70F-896D179AA011}" type="presParOf" srcId="{CC5FF4B5-0BF2-4964-A253-1DC37292D567}" destId="{7B993C23-0E8D-449F-B6ED-C96580B57E33}" srcOrd="9" destOrd="0" presId="urn:microsoft.com/office/officeart/2005/8/layout/lProcess2"/>
    <dgm:cxn modelId="{217FA5B4-EA16-4A44-A8C8-F09E5D15BF37}" type="presParOf" srcId="{CC5FF4B5-0BF2-4964-A253-1DC37292D567}" destId="{E5671011-E744-4171-B3AA-A8E45FB2554A}" srcOrd="10" destOrd="0" presId="urn:microsoft.com/office/officeart/2005/8/layout/lProcess2"/>
    <dgm:cxn modelId="{F6E258BC-F481-4361-BB79-54B3ACB4A89D}" type="presParOf" srcId="{CC5FF4B5-0BF2-4964-A253-1DC37292D567}" destId="{F15389E9-D215-4BB1-BA1B-63CE8B1D099F}" srcOrd="11" destOrd="0" presId="urn:microsoft.com/office/officeart/2005/8/layout/lProcess2"/>
    <dgm:cxn modelId="{43300F9B-4069-4CE2-A376-F05B3637ED41}" type="presParOf" srcId="{CC5FF4B5-0BF2-4964-A253-1DC37292D567}" destId="{F6ABA8B8-B011-4626-80B4-B029DF40CDB3}" srcOrd="12" destOrd="0" presId="urn:microsoft.com/office/officeart/2005/8/layout/lProcess2"/>
    <dgm:cxn modelId="{065B7FB8-EB25-47A9-A68C-24B1406D39DF}" type="presParOf" srcId="{CC5FF4B5-0BF2-4964-A253-1DC37292D567}" destId="{C2998174-F0F1-49D2-B1CC-5B6063138FE6}" srcOrd="13" destOrd="0" presId="urn:microsoft.com/office/officeart/2005/8/layout/lProcess2"/>
    <dgm:cxn modelId="{8204022B-D1C7-483A-8FB8-C727875BE3E0}" type="presParOf" srcId="{CC5FF4B5-0BF2-4964-A253-1DC37292D567}" destId="{7A75DA53-3588-4D3B-AAB7-D67EEA3A35D2}" srcOrd="14" destOrd="0" presId="urn:microsoft.com/office/officeart/2005/8/layout/lProcess2"/>
    <dgm:cxn modelId="{CED479BD-ACD0-4EF8-BD41-D5EDBC7247C3}" type="presParOf" srcId="{CC5FF4B5-0BF2-4964-A253-1DC37292D567}" destId="{90F36143-229F-400B-AB3D-CFDB32800CFF}" srcOrd="15" destOrd="0" presId="urn:microsoft.com/office/officeart/2005/8/layout/lProcess2"/>
    <dgm:cxn modelId="{0CCDAA17-00D2-40A0-82A7-33C089BA8CA5}" type="presParOf" srcId="{CC5FF4B5-0BF2-4964-A253-1DC37292D567}" destId="{69DFA4FE-BD22-4C09-BA9A-06D1D565D958}" srcOrd="16" destOrd="0" presId="urn:microsoft.com/office/officeart/2005/8/layout/lProcess2"/>
    <dgm:cxn modelId="{EE2FDC15-572D-4C8C-898D-AC53AC05980F}" type="presParOf" srcId="{CC5FF4B5-0BF2-4964-A253-1DC37292D567}" destId="{4B22AC10-DBF5-4D23-BCB9-8054DC455294}" srcOrd="17" destOrd="0" presId="urn:microsoft.com/office/officeart/2005/8/layout/lProcess2"/>
    <dgm:cxn modelId="{FD973BC2-6BFC-4004-82B8-CE3455542171}" type="presParOf" srcId="{CC5FF4B5-0BF2-4964-A253-1DC37292D567}" destId="{FE63D3A3-AABA-4F72-908A-0C28B2AA1E96}" srcOrd="1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2CC52B-1C7E-4E12-93D3-3FB5E1105100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C284523-9791-45BC-958F-D2D425C48F62}">
      <dgm:prSet phldrT="[Text]" custT="1"/>
      <dgm:spPr/>
      <dgm:t>
        <a:bodyPr/>
        <a:lstStyle/>
        <a:p>
          <a:r>
            <a:rPr lang="en-IN" sz="2400" b="1" dirty="0"/>
            <a:t>Daily</a:t>
          </a:r>
        </a:p>
      </dgm:t>
    </dgm:pt>
    <dgm:pt modelId="{C5CA1B50-6826-4F5A-AE16-3D53B5AAFA80}" type="parTrans" cxnId="{2B17F119-7B74-4AFB-B53B-EB15BD05C225}">
      <dgm:prSet/>
      <dgm:spPr/>
      <dgm:t>
        <a:bodyPr/>
        <a:lstStyle/>
        <a:p>
          <a:endParaRPr lang="en-IN"/>
        </a:p>
      </dgm:t>
    </dgm:pt>
    <dgm:pt modelId="{D7D97CE0-926B-4113-8A8B-BE3C2AD6D343}" type="sibTrans" cxnId="{2B17F119-7B74-4AFB-B53B-EB15BD05C225}">
      <dgm:prSet/>
      <dgm:spPr/>
      <dgm:t>
        <a:bodyPr/>
        <a:lstStyle/>
        <a:p>
          <a:endParaRPr lang="en-IN"/>
        </a:p>
      </dgm:t>
    </dgm:pt>
    <dgm:pt modelId="{878C8F9B-F42B-43AF-8D55-0D933DC00C82}">
      <dgm:prSet phldrT="[Text]"/>
      <dgm:spPr/>
      <dgm:t>
        <a:bodyPr/>
        <a:lstStyle/>
        <a:p>
          <a:r>
            <a:rPr lang="en-IN" b="1" dirty="0"/>
            <a:t>Affirmations</a:t>
          </a:r>
        </a:p>
      </dgm:t>
    </dgm:pt>
    <dgm:pt modelId="{D764288A-0569-4B3F-9C79-292CC33A9F68}" type="parTrans" cxnId="{9EEFB475-E01E-4335-BB75-D8AAE89875E1}">
      <dgm:prSet/>
      <dgm:spPr/>
      <dgm:t>
        <a:bodyPr/>
        <a:lstStyle/>
        <a:p>
          <a:endParaRPr lang="en-IN"/>
        </a:p>
      </dgm:t>
    </dgm:pt>
    <dgm:pt modelId="{14F5866E-7193-48A6-B1A9-280E89FEF389}" type="sibTrans" cxnId="{9EEFB475-E01E-4335-BB75-D8AAE89875E1}">
      <dgm:prSet/>
      <dgm:spPr/>
      <dgm:t>
        <a:bodyPr/>
        <a:lstStyle/>
        <a:p>
          <a:endParaRPr lang="en-IN"/>
        </a:p>
      </dgm:t>
    </dgm:pt>
    <dgm:pt modelId="{C292477A-1695-44E9-9444-0792D416123A}">
      <dgm:prSet phldrT="[Text]"/>
      <dgm:spPr/>
      <dgm:t>
        <a:bodyPr/>
        <a:lstStyle/>
        <a:p>
          <a:r>
            <a:rPr lang="en-IN" b="1" dirty="0"/>
            <a:t>Journal</a:t>
          </a:r>
        </a:p>
      </dgm:t>
    </dgm:pt>
    <dgm:pt modelId="{9B591C3A-07AB-46C6-BE85-5B8AE235B8BE}" type="parTrans" cxnId="{A636217B-85BC-450E-9CF6-416D56BD52BC}">
      <dgm:prSet/>
      <dgm:spPr/>
      <dgm:t>
        <a:bodyPr/>
        <a:lstStyle/>
        <a:p>
          <a:endParaRPr lang="en-IN"/>
        </a:p>
      </dgm:t>
    </dgm:pt>
    <dgm:pt modelId="{197F05C7-1FA3-4207-98BC-DA7092DDC903}" type="sibTrans" cxnId="{A636217B-85BC-450E-9CF6-416D56BD52BC}">
      <dgm:prSet/>
      <dgm:spPr/>
      <dgm:t>
        <a:bodyPr/>
        <a:lstStyle/>
        <a:p>
          <a:endParaRPr lang="en-IN"/>
        </a:p>
      </dgm:t>
    </dgm:pt>
    <dgm:pt modelId="{D672D012-E77C-4C06-8172-A0AA15B47EBE}">
      <dgm:prSet phldrT="[Text]"/>
      <dgm:spPr/>
      <dgm:t>
        <a:bodyPr/>
        <a:lstStyle/>
        <a:p>
          <a:r>
            <a:rPr lang="en-IN" b="1" dirty="0"/>
            <a:t>Thrive</a:t>
          </a:r>
          <a:r>
            <a:rPr lang="en-IN" dirty="0"/>
            <a:t> </a:t>
          </a:r>
          <a:r>
            <a:rPr lang="en-IN" b="1" dirty="0"/>
            <a:t>Quest</a:t>
          </a:r>
        </a:p>
      </dgm:t>
    </dgm:pt>
    <dgm:pt modelId="{C52B5F10-33C5-4EA8-AC43-71D40F8CCE17}" type="parTrans" cxnId="{D2D51853-953E-4F3B-AEFB-2970D8291EA5}">
      <dgm:prSet/>
      <dgm:spPr/>
      <dgm:t>
        <a:bodyPr/>
        <a:lstStyle/>
        <a:p>
          <a:endParaRPr lang="en-IN"/>
        </a:p>
      </dgm:t>
    </dgm:pt>
    <dgm:pt modelId="{7A98AA7A-9488-4755-AB63-2509D09F29B8}" type="sibTrans" cxnId="{D2D51853-953E-4F3B-AEFB-2970D8291EA5}">
      <dgm:prSet/>
      <dgm:spPr/>
      <dgm:t>
        <a:bodyPr/>
        <a:lstStyle/>
        <a:p>
          <a:endParaRPr lang="en-IN"/>
        </a:p>
      </dgm:t>
    </dgm:pt>
    <dgm:pt modelId="{04A013A2-2383-4E62-8208-AD70A5543DD9}">
      <dgm:prSet phldrT="[Text]"/>
      <dgm:spPr/>
      <dgm:t>
        <a:bodyPr/>
        <a:lstStyle/>
        <a:p>
          <a:r>
            <a:rPr lang="en-IN" b="1" dirty="0"/>
            <a:t>Connections</a:t>
          </a:r>
        </a:p>
      </dgm:t>
    </dgm:pt>
    <dgm:pt modelId="{79AA5317-9FFA-4642-8E48-BE4821D01A62}" type="parTrans" cxnId="{98F80AF3-4795-427D-A7EB-4BB6A8B1912C}">
      <dgm:prSet/>
      <dgm:spPr/>
      <dgm:t>
        <a:bodyPr/>
        <a:lstStyle/>
        <a:p>
          <a:endParaRPr lang="en-IN"/>
        </a:p>
      </dgm:t>
    </dgm:pt>
    <dgm:pt modelId="{0296A16C-B12A-45E3-9E69-EE052CBCFBD6}" type="sibTrans" cxnId="{98F80AF3-4795-427D-A7EB-4BB6A8B1912C}">
      <dgm:prSet/>
      <dgm:spPr/>
      <dgm:t>
        <a:bodyPr/>
        <a:lstStyle/>
        <a:p>
          <a:endParaRPr lang="en-IN"/>
        </a:p>
      </dgm:t>
    </dgm:pt>
    <dgm:pt modelId="{B7334C65-224D-4624-A755-322E8E8CDBDB}">
      <dgm:prSet phldrT="[Text]"/>
      <dgm:spPr/>
      <dgm:t>
        <a:bodyPr/>
        <a:lstStyle/>
        <a:p>
          <a:r>
            <a:rPr lang="en-IN" b="1" dirty="0"/>
            <a:t>Leader - 180 days plan</a:t>
          </a:r>
        </a:p>
      </dgm:t>
    </dgm:pt>
    <dgm:pt modelId="{D5B073C4-3BD6-41A1-AD41-99C56422F678}" type="parTrans" cxnId="{A9C8008D-7F39-4F6D-A257-6B0E08869EE3}">
      <dgm:prSet/>
      <dgm:spPr/>
      <dgm:t>
        <a:bodyPr/>
        <a:lstStyle/>
        <a:p>
          <a:endParaRPr lang="en-IN"/>
        </a:p>
      </dgm:t>
    </dgm:pt>
    <dgm:pt modelId="{4CDC4272-578E-4D89-AB58-246413A31477}" type="sibTrans" cxnId="{A9C8008D-7F39-4F6D-A257-6B0E08869EE3}">
      <dgm:prSet/>
      <dgm:spPr/>
      <dgm:t>
        <a:bodyPr/>
        <a:lstStyle/>
        <a:p>
          <a:endParaRPr lang="en-IN"/>
        </a:p>
      </dgm:t>
    </dgm:pt>
    <dgm:pt modelId="{9FEBF586-8F23-43D3-8EAC-ECA2AE5A62FF}">
      <dgm:prSet phldrT="[Text]"/>
      <dgm:spPr/>
      <dgm:t>
        <a:bodyPr/>
        <a:lstStyle/>
        <a:p>
          <a:r>
            <a:rPr lang="en-IN" b="1" dirty="0"/>
            <a:t>DS Posts - Notes</a:t>
          </a:r>
        </a:p>
      </dgm:t>
    </dgm:pt>
    <dgm:pt modelId="{F49CBBB9-2FA1-4296-9D0C-A9283B96E074}" type="parTrans" cxnId="{CE93509B-62A6-4223-B826-DFEDE568BAAD}">
      <dgm:prSet/>
      <dgm:spPr/>
      <dgm:t>
        <a:bodyPr/>
        <a:lstStyle/>
        <a:p>
          <a:endParaRPr lang="en-IN"/>
        </a:p>
      </dgm:t>
    </dgm:pt>
    <dgm:pt modelId="{E005D5F9-1BDB-4F3B-A739-6796B4259A6E}" type="sibTrans" cxnId="{CE93509B-62A6-4223-B826-DFEDE568BAAD}">
      <dgm:prSet/>
      <dgm:spPr/>
      <dgm:t>
        <a:bodyPr/>
        <a:lstStyle/>
        <a:p>
          <a:endParaRPr lang="en-IN"/>
        </a:p>
      </dgm:t>
    </dgm:pt>
    <dgm:pt modelId="{81190EAC-064C-42A0-867B-158C583D7FB7}" type="pres">
      <dgm:prSet presAssocID="{922CC52B-1C7E-4E12-93D3-3FB5E1105100}" presName="theList" presStyleCnt="0">
        <dgm:presLayoutVars>
          <dgm:dir/>
          <dgm:animLvl val="lvl"/>
          <dgm:resizeHandles val="exact"/>
        </dgm:presLayoutVars>
      </dgm:prSet>
      <dgm:spPr/>
    </dgm:pt>
    <dgm:pt modelId="{6B0EB149-4A40-4793-AF3E-D627B283DF2C}" type="pres">
      <dgm:prSet presAssocID="{CC284523-9791-45BC-958F-D2D425C48F62}" presName="compNode" presStyleCnt="0"/>
      <dgm:spPr/>
    </dgm:pt>
    <dgm:pt modelId="{2F4060CD-3B76-4447-9346-BCC5CE87A8E3}" type="pres">
      <dgm:prSet presAssocID="{CC284523-9791-45BC-958F-D2D425C48F62}" presName="aNode" presStyleLbl="bgShp" presStyleIdx="0" presStyleCnt="1"/>
      <dgm:spPr/>
    </dgm:pt>
    <dgm:pt modelId="{81D992A4-F13D-4C78-BEDE-2A7C71B20C65}" type="pres">
      <dgm:prSet presAssocID="{CC284523-9791-45BC-958F-D2D425C48F62}" presName="textNode" presStyleLbl="bgShp" presStyleIdx="0" presStyleCnt="1"/>
      <dgm:spPr/>
    </dgm:pt>
    <dgm:pt modelId="{2DDB7646-7A05-4DFE-BBC1-89971373C18F}" type="pres">
      <dgm:prSet presAssocID="{CC284523-9791-45BC-958F-D2D425C48F62}" presName="compChildNode" presStyleCnt="0"/>
      <dgm:spPr/>
    </dgm:pt>
    <dgm:pt modelId="{722C5E61-55F4-4EDB-B470-0E1B63F3D068}" type="pres">
      <dgm:prSet presAssocID="{CC284523-9791-45BC-958F-D2D425C48F62}" presName="theInnerList" presStyleCnt="0"/>
      <dgm:spPr/>
    </dgm:pt>
    <dgm:pt modelId="{5AE43F70-5B63-463E-B440-D7AD7E2DEA75}" type="pres">
      <dgm:prSet presAssocID="{878C8F9B-F42B-43AF-8D55-0D933DC00C82}" presName="childNode" presStyleLbl="node1" presStyleIdx="0" presStyleCnt="6">
        <dgm:presLayoutVars>
          <dgm:bulletEnabled val="1"/>
        </dgm:presLayoutVars>
      </dgm:prSet>
      <dgm:spPr/>
    </dgm:pt>
    <dgm:pt modelId="{B4DADB6E-1D19-44CA-B0F9-01A318925C9C}" type="pres">
      <dgm:prSet presAssocID="{878C8F9B-F42B-43AF-8D55-0D933DC00C82}" presName="aSpace2" presStyleCnt="0"/>
      <dgm:spPr/>
    </dgm:pt>
    <dgm:pt modelId="{A2D71A93-69F2-49B6-9EE7-F171D9090AED}" type="pres">
      <dgm:prSet presAssocID="{C292477A-1695-44E9-9444-0792D416123A}" presName="childNode" presStyleLbl="node1" presStyleIdx="1" presStyleCnt="6">
        <dgm:presLayoutVars>
          <dgm:bulletEnabled val="1"/>
        </dgm:presLayoutVars>
      </dgm:prSet>
      <dgm:spPr/>
    </dgm:pt>
    <dgm:pt modelId="{9BB5493B-8D01-44BC-955C-E3F6A8D34FC3}" type="pres">
      <dgm:prSet presAssocID="{C292477A-1695-44E9-9444-0792D416123A}" presName="aSpace2" presStyleCnt="0"/>
      <dgm:spPr/>
    </dgm:pt>
    <dgm:pt modelId="{2D3E9C0D-FF16-4057-A664-40C7757794E0}" type="pres">
      <dgm:prSet presAssocID="{D672D012-E77C-4C06-8172-A0AA15B47EBE}" presName="childNode" presStyleLbl="node1" presStyleIdx="2" presStyleCnt="6">
        <dgm:presLayoutVars>
          <dgm:bulletEnabled val="1"/>
        </dgm:presLayoutVars>
      </dgm:prSet>
      <dgm:spPr/>
    </dgm:pt>
    <dgm:pt modelId="{A51A1EB1-CB4A-4FEF-8CBA-8D833869731E}" type="pres">
      <dgm:prSet presAssocID="{D672D012-E77C-4C06-8172-A0AA15B47EBE}" presName="aSpace2" presStyleCnt="0"/>
      <dgm:spPr/>
    </dgm:pt>
    <dgm:pt modelId="{BF7A15B7-F759-4C40-8080-E6289C1BAEA4}" type="pres">
      <dgm:prSet presAssocID="{04A013A2-2383-4E62-8208-AD70A5543DD9}" presName="childNode" presStyleLbl="node1" presStyleIdx="3" presStyleCnt="6">
        <dgm:presLayoutVars>
          <dgm:bulletEnabled val="1"/>
        </dgm:presLayoutVars>
      </dgm:prSet>
      <dgm:spPr/>
    </dgm:pt>
    <dgm:pt modelId="{2775104A-1B2C-4FF5-A349-74AF6FF30644}" type="pres">
      <dgm:prSet presAssocID="{04A013A2-2383-4E62-8208-AD70A5543DD9}" presName="aSpace2" presStyleCnt="0"/>
      <dgm:spPr/>
    </dgm:pt>
    <dgm:pt modelId="{01EA7F54-8207-4CF4-8272-7A7F5BE3528D}" type="pres">
      <dgm:prSet presAssocID="{B7334C65-224D-4624-A755-322E8E8CDBDB}" presName="childNode" presStyleLbl="node1" presStyleIdx="4" presStyleCnt="6">
        <dgm:presLayoutVars>
          <dgm:bulletEnabled val="1"/>
        </dgm:presLayoutVars>
      </dgm:prSet>
      <dgm:spPr/>
    </dgm:pt>
    <dgm:pt modelId="{E0F846E1-DE6A-4F9D-963E-0CD27997A2D8}" type="pres">
      <dgm:prSet presAssocID="{B7334C65-224D-4624-A755-322E8E8CDBDB}" presName="aSpace2" presStyleCnt="0"/>
      <dgm:spPr/>
    </dgm:pt>
    <dgm:pt modelId="{18705D89-E11D-4217-8086-162A1BF39CBE}" type="pres">
      <dgm:prSet presAssocID="{9FEBF586-8F23-43D3-8EAC-ECA2AE5A62FF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0FF00203-BEB3-41DD-9788-B3E52AAF42B9}" type="presOf" srcId="{C292477A-1695-44E9-9444-0792D416123A}" destId="{A2D71A93-69F2-49B6-9EE7-F171D9090AED}" srcOrd="0" destOrd="0" presId="urn:microsoft.com/office/officeart/2005/8/layout/lProcess2"/>
    <dgm:cxn modelId="{2B17F119-7B74-4AFB-B53B-EB15BD05C225}" srcId="{922CC52B-1C7E-4E12-93D3-3FB5E1105100}" destId="{CC284523-9791-45BC-958F-D2D425C48F62}" srcOrd="0" destOrd="0" parTransId="{C5CA1B50-6826-4F5A-AE16-3D53B5AAFA80}" sibTransId="{D7D97CE0-926B-4113-8A8B-BE3C2AD6D343}"/>
    <dgm:cxn modelId="{234E1F22-9358-473A-919A-6738DC4C91BB}" type="presOf" srcId="{9FEBF586-8F23-43D3-8EAC-ECA2AE5A62FF}" destId="{18705D89-E11D-4217-8086-162A1BF39CBE}" srcOrd="0" destOrd="0" presId="urn:microsoft.com/office/officeart/2005/8/layout/lProcess2"/>
    <dgm:cxn modelId="{98AC7330-A14D-459D-9FEF-9086E084BAE0}" type="presOf" srcId="{CC284523-9791-45BC-958F-D2D425C48F62}" destId="{81D992A4-F13D-4C78-BEDE-2A7C71B20C65}" srcOrd="1" destOrd="0" presId="urn:microsoft.com/office/officeart/2005/8/layout/lProcess2"/>
    <dgm:cxn modelId="{4C06CE47-1B5A-426C-B3A6-F9177B119A7A}" type="presOf" srcId="{CC284523-9791-45BC-958F-D2D425C48F62}" destId="{2F4060CD-3B76-4447-9346-BCC5CE87A8E3}" srcOrd="0" destOrd="0" presId="urn:microsoft.com/office/officeart/2005/8/layout/lProcess2"/>
    <dgm:cxn modelId="{D2D51853-953E-4F3B-AEFB-2970D8291EA5}" srcId="{CC284523-9791-45BC-958F-D2D425C48F62}" destId="{D672D012-E77C-4C06-8172-A0AA15B47EBE}" srcOrd="2" destOrd="0" parTransId="{C52B5F10-33C5-4EA8-AC43-71D40F8CCE17}" sibTransId="{7A98AA7A-9488-4755-AB63-2509D09F29B8}"/>
    <dgm:cxn modelId="{9EEFB475-E01E-4335-BB75-D8AAE89875E1}" srcId="{CC284523-9791-45BC-958F-D2D425C48F62}" destId="{878C8F9B-F42B-43AF-8D55-0D933DC00C82}" srcOrd="0" destOrd="0" parTransId="{D764288A-0569-4B3F-9C79-292CC33A9F68}" sibTransId="{14F5866E-7193-48A6-B1A9-280E89FEF389}"/>
    <dgm:cxn modelId="{A636217B-85BC-450E-9CF6-416D56BD52BC}" srcId="{CC284523-9791-45BC-958F-D2D425C48F62}" destId="{C292477A-1695-44E9-9444-0792D416123A}" srcOrd="1" destOrd="0" parTransId="{9B591C3A-07AB-46C6-BE85-5B8AE235B8BE}" sibTransId="{197F05C7-1FA3-4207-98BC-DA7092DDC903}"/>
    <dgm:cxn modelId="{A9C8008D-7F39-4F6D-A257-6B0E08869EE3}" srcId="{CC284523-9791-45BC-958F-D2D425C48F62}" destId="{B7334C65-224D-4624-A755-322E8E8CDBDB}" srcOrd="4" destOrd="0" parTransId="{D5B073C4-3BD6-41A1-AD41-99C56422F678}" sibTransId="{4CDC4272-578E-4D89-AB58-246413A31477}"/>
    <dgm:cxn modelId="{CE93509B-62A6-4223-B826-DFEDE568BAAD}" srcId="{CC284523-9791-45BC-958F-D2D425C48F62}" destId="{9FEBF586-8F23-43D3-8EAC-ECA2AE5A62FF}" srcOrd="5" destOrd="0" parTransId="{F49CBBB9-2FA1-4296-9D0C-A9283B96E074}" sibTransId="{E005D5F9-1BDB-4F3B-A739-6796B4259A6E}"/>
    <dgm:cxn modelId="{20B34ABB-EE01-4DD7-99A1-6BB9CAA0D727}" type="presOf" srcId="{922CC52B-1C7E-4E12-93D3-3FB5E1105100}" destId="{81190EAC-064C-42A0-867B-158C583D7FB7}" srcOrd="0" destOrd="0" presId="urn:microsoft.com/office/officeart/2005/8/layout/lProcess2"/>
    <dgm:cxn modelId="{C9BBE5C3-9338-4BED-8C75-FCD417B33FFB}" type="presOf" srcId="{B7334C65-224D-4624-A755-322E8E8CDBDB}" destId="{01EA7F54-8207-4CF4-8272-7A7F5BE3528D}" srcOrd="0" destOrd="0" presId="urn:microsoft.com/office/officeart/2005/8/layout/lProcess2"/>
    <dgm:cxn modelId="{B313A3DC-A984-4723-B4A6-496DA426E39B}" type="presOf" srcId="{D672D012-E77C-4C06-8172-A0AA15B47EBE}" destId="{2D3E9C0D-FF16-4057-A664-40C7757794E0}" srcOrd="0" destOrd="0" presId="urn:microsoft.com/office/officeart/2005/8/layout/lProcess2"/>
    <dgm:cxn modelId="{E435B3E5-E7D7-4C1C-A2D2-91C01D069E40}" type="presOf" srcId="{878C8F9B-F42B-43AF-8D55-0D933DC00C82}" destId="{5AE43F70-5B63-463E-B440-D7AD7E2DEA75}" srcOrd="0" destOrd="0" presId="urn:microsoft.com/office/officeart/2005/8/layout/lProcess2"/>
    <dgm:cxn modelId="{98F80AF3-4795-427D-A7EB-4BB6A8B1912C}" srcId="{CC284523-9791-45BC-958F-D2D425C48F62}" destId="{04A013A2-2383-4E62-8208-AD70A5543DD9}" srcOrd="3" destOrd="0" parTransId="{79AA5317-9FFA-4642-8E48-BE4821D01A62}" sibTransId="{0296A16C-B12A-45E3-9E69-EE052CBCFBD6}"/>
    <dgm:cxn modelId="{3B2034F6-73B7-4250-9814-F0E4C7DD42A0}" type="presOf" srcId="{04A013A2-2383-4E62-8208-AD70A5543DD9}" destId="{BF7A15B7-F759-4C40-8080-E6289C1BAEA4}" srcOrd="0" destOrd="0" presId="urn:microsoft.com/office/officeart/2005/8/layout/lProcess2"/>
    <dgm:cxn modelId="{B69F0DDE-6DC4-4B06-B01A-6766B41F05A4}" type="presParOf" srcId="{81190EAC-064C-42A0-867B-158C583D7FB7}" destId="{6B0EB149-4A40-4793-AF3E-D627B283DF2C}" srcOrd="0" destOrd="0" presId="urn:microsoft.com/office/officeart/2005/8/layout/lProcess2"/>
    <dgm:cxn modelId="{FBEB723F-1007-4B3A-87D5-2DF27ED0C9A4}" type="presParOf" srcId="{6B0EB149-4A40-4793-AF3E-D627B283DF2C}" destId="{2F4060CD-3B76-4447-9346-BCC5CE87A8E3}" srcOrd="0" destOrd="0" presId="urn:microsoft.com/office/officeart/2005/8/layout/lProcess2"/>
    <dgm:cxn modelId="{9D27D8B9-5040-4737-B3E1-F8225157939C}" type="presParOf" srcId="{6B0EB149-4A40-4793-AF3E-D627B283DF2C}" destId="{81D992A4-F13D-4C78-BEDE-2A7C71B20C65}" srcOrd="1" destOrd="0" presId="urn:microsoft.com/office/officeart/2005/8/layout/lProcess2"/>
    <dgm:cxn modelId="{A03033D8-36A4-41BB-A198-8FA7FD4A3CA8}" type="presParOf" srcId="{6B0EB149-4A40-4793-AF3E-D627B283DF2C}" destId="{2DDB7646-7A05-4DFE-BBC1-89971373C18F}" srcOrd="2" destOrd="0" presId="urn:microsoft.com/office/officeart/2005/8/layout/lProcess2"/>
    <dgm:cxn modelId="{EC2D18D5-F19D-42FC-A6EB-B65FB92C1120}" type="presParOf" srcId="{2DDB7646-7A05-4DFE-BBC1-89971373C18F}" destId="{722C5E61-55F4-4EDB-B470-0E1B63F3D068}" srcOrd="0" destOrd="0" presId="urn:microsoft.com/office/officeart/2005/8/layout/lProcess2"/>
    <dgm:cxn modelId="{81789048-2158-4A8E-8E70-3C9A0946DB69}" type="presParOf" srcId="{722C5E61-55F4-4EDB-B470-0E1B63F3D068}" destId="{5AE43F70-5B63-463E-B440-D7AD7E2DEA75}" srcOrd="0" destOrd="0" presId="urn:microsoft.com/office/officeart/2005/8/layout/lProcess2"/>
    <dgm:cxn modelId="{F027F168-5CFE-4E15-B534-673AEDBE7945}" type="presParOf" srcId="{722C5E61-55F4-4EDB-B470-0E1B63F3D068}" destId="{B4DADB6E-1D19-44CA-B0F9-01A318925C9C}" srcOrd="1" destOrd="0" presId="urn:microsoft.com/office/officeart/2005/8/layout/lProcess2"/>
    <dgm:cxn modelId="{6739D582-366F-47FE-81CD-9C4A03327866}" type="presParOf" srcId="{722C5E61-55F4-4EDB-B470-0E1B63F3D068}" destId="{A2D71A93-69F2-49B6-9EE7-F171D9090AED}" srcOrd="2" destOrd="0" presId="urn:microsoft.com/office/officeart/2005/8/layout/lProcess2"/>
    <dgm:cxn modelId="{4BEE9D79-6798-450A-9F9E-E3C91011DCFF}" type="presParOf" srcId="{722C5E61-55F4-4EDB-B470-0E1B63F3D068}" destId="{9BB5493B-8D01-44BC-955C-E3F6A8D34FC3}" srcOrd="3" destOrd="0" presId="urn:microsoft.com/office/officeart/2005/8/layout/lProcess2"/>
    <dgm:cxn modelId="{9D0FAB2D-02A6-4E4E-8478-EE3DC3A1F3D5}" type="presParOf" srcId="{722C5E61-55F4-4EDB-B470-0E1B63F3D068}" destId="{2D3E9C0D-FF16-4057-A664-40C7757794E0}" srcOrd="4" destOrd="0" presId="urn:microsoft.com/office/officeart/2005/8/layout/lProcess2"/>
    <dgm:cxn modelId="{26AA9608-9F24-4E01-BB30-C3247F907BBB}" type="presParOf" srcId="{722C5E61-55F4-4EDB-B470-0E1B63F3D068}" destId="{A51A1EB1-CB4A-4FEF-8CBA-8D833869731E}" srcOrd="5" destOrd="0" presId="urn:microsoft.com/office/officeart/2005/8/layout/lProcess2"/>
    <dgm:cxn modelId="{910316B7-FCFD-4102-83D4-3446B10F17D4}" type="presParOf" srcId="{722C5E61-55F4-4EDB-B470-0E1B63F3D068}" destId="{BF7A15B7-F759-4C40-8080-E6289C1BAEA4}" srcOrd="6" destOrd="0" presId="urn:microsoft.com/office/officeart/2005/8/layout/lProcess2"/>
    <dgm:cxn modelId="{5DA4FE85-B479-4F23-BD40-8F0DF62A0DE4}" type="presParOf" srcId="{722C5E61-55F4-4EDB-B470-0E1B63F3D068}" destId="{2775104A-1B2C-4FF5-A349-74AF6FF30644}" srcOrd="7" destOrd="0" presId="urn:microsoft.com/office/officeart/2005/8/layout/lProcess2"/>
    <dgm:cxn modelId="{D915F9B5-19A3-43BA-9699-FCFC6E992242}" type="presParOf" srcId="{722C5E61-55F4-4EDB-B470-0E1B63F3D068}" destId="{01EA7F54-8207-4CF4-8272-7A7F5BE3528D}" srcOrd="8" destOrd="0" presId="urn:microsoft.com/office/officeart/2005/8/layout/lProcess2"/>
    <dgm:cxn modelId="{2D177D5A-AC48-420F-9C90-1AAA91E25006}" type="presParOf" srcId="{722C5E61-55F4-4EDB-B470-0E1B63F3D068}" destId="{E0F846E1-DE6A-4F9D-963E-0CD27997A2D8}" srcOrd="9" destOrd="0" presId="urn:microsoft.com/office/officeart/2005/8/layout/lProcess2"/>
    <dgm:cxn modelId="{7B3F9106-92DE-4FC6-A915-8CF202149B00}" type="presParOf" srcId="{722C5E61-55F4-4EDB-B470-0E1B63F3D068}" destId="{18705D89-E11D-4217-8086-162A1BF39CBE}" srcOrd="10" destOrd="0" presId="urn:microsoft.com/office/officeart/2005/8/layout/lProcess2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2CC52B-1C7E-4E12-93D3-3FB5E1105100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C284523-9791-45BC-958F-D2D425C48F62}">
      <dgm:prSet phldrT="[Text]" custT="1"/>
      <dgm:spPr/>
      <dgm:t>
        <a:bodyPr/>
        <a:lstStyle/>
        <a:p>
          <a:r>
            <a:rPr lang="en-IN" sz="2400" b="1" dirty="0"/>
            <a:t>Mandatory</a:t>
          </a:r>
        </a:p>
      </dgm:t>
    </dgm:pt>
    <dgm:pt modelId="{C5CA1B50-6826-4F5A-AE16-3D53B5AAFA80}" type="parTrans" cxnId="{2B17F119-7B74-4AFB-B53B-EB15BD05C225}">
      <dgm:prSet/>
      <dgm:spPr/>
      <dgm:t>
        <a:bodyPr/>
        <a:lstStyle/>
        <a:p>
          <a:endParaRPr lang="en-IN"/>
        </a:p>
      </dgm:t>
    </dgm:pt>
    <dgm:pt modelId="{D7D97CE0-926B-4113-8A8B-BE3C2AD6D343}" type="sibTrans" cxnId="{2B17F119-7B74-4AFB-B53B-EB15BD05C225}">
      <dgm:prSet/>
      <dgm:spPr/>
      <dgm:t>
        <a:bodyPr/>
        <a:lstStyle/>
        <a:p>
          <a:endParaRPr lang="en-IN"/>
        </a:p>
      </dgm:t>
    </dgm:pt>
    <dgm:pt modelId="{878C8F9B-F42B-43AF-8D55-0D933DC00C82}">
      <dgm:prSet phldrT="[Text]"/>
      <dgm:spPr/>
      <dgm:t>
        <a:bodyPr/>
        <a:lstStyle/>
        <a:p>
          <a:r>
            <a:rPr lang="en-IN" b="1" dirty="0"/>
            <a:t>Model</a:t>
          </a:r>
        </a:p>
      </dgm:t>
    </dgm:pt>
    <dgm:pt modelId="{D764288A-0569-4B3F-9C79-292CC33A9F68}" type="parTrans" cxnId="{9EEFB475-E01E-4335-BB75-D8AAE89875E1}">
      <dgm:prSet/>
      <dgm:spPr/>
      <dgm:t>
        <a:bodyPr/>
        <a:lstStyle/>
        <a:p>
          <a:endParaRPr lang="en-IN"/>
        </a:p>
      </dgm:t>
    </dgm:pt>
    <dgm:pt modelId="{14F5866E-7193-48A6-B1A9-280E89FEF389}" type="sibTrans" cxnId="{9EEFB475-E01E-4335-BB75-D8AAE89875E1}">
      <dgm:prSet/>
      <dgm:spPr/>
      <dgm:t>
        <a:bodyPr/>
        <a:lstStyle/>
        <a:p>
          <a:endParaRPr lang="en-IN"/>
        </a:p>
      </dgm:t>
    </dgm:pt>
    <dgm:pt modelId="{C292477A-1695-44E9-9444-0792D416123A}">
      <dgm:prSet phldrT="[Text]"/>
      <dgm:spPr/>
      <dgm:t>
        <a:bodyPr/>
        <a:lstStyle/>
        <a:p>
          <a:r>
            <a:rPr lang="en-IN" b="1" dirty="0"/>
            <a:t>GitHub</a:t>
          </a:r>
        </a:p>
      </dgm:t>
    </dgm:pt>
    <dgm:pt modelId="{9B591C3A-07AB-46C6-BE85-5B8AE235B8BE}" type="parTrans" cxnId="{A636217B-85BC-450E-9CF6-416D56BD52BC}">
      <dgm:prSet/>
      <dgm:spPr/>
      <dgm:t>
        <a:bodyPr/>
        <a:lstStyle/>
        <a:p>
          <a:endParaRPr lang="en-IN"/>
        </a:p>
      </dgm:t>
    </dgm:pt>
    <dgm:pt modelId="{197F05C7-1FA3-4207-98BC-DA7092DDC903}" type="sibTrans" cxnId="{A636217B-85BC-450E-9CF6-416D56BD52BC}">
      <dgm:prSet/>
      <dgm:spPr/>
      <dgm:t>
        <a:bodyPr/>
        <a:lstStyle/>
        <a:p>
          <a:endParaRPr lang="en-IN"/>
        </a:p>
      </dgm:t>
    </dgm:pt>
    <dgm:pt modelId="{D672D012-E77C-4C06-8172-A0AA15B47EBE}">
      <dgm:prSet phldrT="[Text]"/>
      <dgm:spPr/>
      <dgm:t>
        <a:bodyPr/>
        <a:lstStyle/>
        <a:p>
          <a:r>
            <a:rPr lang="en-IN" b="1" dirty="0"/>
            <a:t>ELC</a:t>
          </a:r>
        </a:p>
      </dgm:t>
    </dgm:pt>
    <dgm:pt modelId="{C52B5F10-33C5-4EA8-AC43-71D40F8CCE17}" type="parTrans" cxnId="{D2D51853-953E-4F3B-AEFB-2970D8291EA5}">
      <dgm:prSet/>
      <dgm:spPr/>
      <dgm:t>
        <a:bodyPr/>
        <a:lstStyle/>
        <a:p>
          <a:endParaRPr lang="en-IN"/>
        </a:p>
      </dgm:t>
    </dgm:pt>
    <dgm:pt modelId="{7A98AA7A-9488-4755-AB63-2509D09F29B8}" type="sibTrans" cxnId="{D2D51853-953E-4F3B-AEFB-2970D8291EA5}">
      <dgm:prSet/>
      <dgm:spPr/>
      <dgm:t>
        <a:bodyPr/>
        <a:lstStyle/>
        <a:p>
          <a:endParaRPr lang="en-IN"/>
        </a:p>
      </dgm:t>
    </dgm:pt>
    <dgm:pt modelId="{04A013A2-2383-4E62-8208-AD70A5543DD9}">
      <dgm:prSet phldrT="[Text]"/>
      <dgm:spPr/>
      <dgm:t>
        <a:bodyPr/>
        <a:lstStyle/>
        <a:p>
          <a:r>
            <a:rPr lang="en-IN" b="1" dirty="0"/>
            <a:t>MBA Classes</a:t>
          </a:r>
        </a:p>
      </dgm:t>
    </dgm:pt>
    <dgm:pt modelId="{79AA5317-9FFA-4642-8E48-BE4821D01A62}" type="parTrans" cxnId="{98F80AF3-4795-427D-A7EB-4BB6A8B1912C}">
      <dgm:prSet/>
      <dgm:spPr/>
      <dgm:t>
        <a:bodyPr/>
        <a:lstStyle/>
        <a:p>
          <a:endParaRPr lang="en-IN"/>
        </a:p>
      </dgm:t>
    </dgm:pt>
    <dgm:pt modelId="{0296A16C-B12A-45E3-9E69-EE052CBCFBD6}" type="sibTrans" cxnId="{98F80AF3-4795-427D-A7EB-4BB6A8B1912C}">
      <dgm:prSet/>
      <dgm:spPr/>
      <dgm:t>
        <a:bodyPr/>
        <a:lstStyle/>
        <a:p>
          <a:endParaRPr lang="en-IN"/>
        </a:p>
      </dgm:t>
    </dgm:pt>
    <dgm:pt modelId="{B7334C65-224D-4624-A755-322E8E8CDBDB}">
      <dgm:prSet phldrT="[Text]"/>
      <dgm:spPr/>
      <dgm:t>
        <a:bodyPr/>
        <a:lstStyle/>
        <a:p>
          <a:r>
            <a:rPr lang="en-IN" b="1" dirty="0"/>
            <a:t>MBA SLM</a:t>
          </a:r>
        </a:p>
      </dgm:t>
    </dgm:pt>
    <dgm:pt modelId="{D5B073C4-3BD6-41A1-AD41-99C56422F678}" type="parTrans" cxnId="{A9C8008D-7F39-4F6D-A257-6B0E08869EE3}">
      <dgm:prSet/>
      <dgm:spPr/>
      <dgm:t>
        <a:bodyPr/>
        <a:lstStyle/>
        <a:p>
          <a:endParaRPr lang="en-IN"/>
        </a:p>
      </dgm:t>
    </dgm:pt>
    <dgm:pt modelId="{4CDC4272-578E-4D89-AB58-246413A31477}" type="sibTrans" cxnId="{A9C8008D-7F39-4F6D-A257-6B0E08869EE3}">
      <dgm:prSet/>
      <dgm:spPr/>
      <dgm:t>
        <a:bodyPr/>
        <a:lstStyle/>
        <a:p>
          <a:endParaRPr lang="en-IN"/>
        </a:p>
      </dgm:t>
    </dgm:pt>
    <dgm:pt modelId="{9FEBF586-8F23-43D3-8EAC-ECA2AE5A62FF}">
      <dgm:prSet phldrT="[Text]"/>
      <dgm:spPr/>
      <dgm:t>
        <a:bodyPr/>
        <a:lstStyle/>
        <a:p>
          <a:r>
            <a:rPr lang="en-IN" b="1" dirty="0"/>
            <a:t>Books</a:t>
          </a:r>
        </a:p>
      </dgm:t>
    </dgm:pt>
    <dgm:pt modelId="{F49CBBB9-2FA1-4296-9D0C-A9283B96E074}" type="parTrans" cxnId="{CE93509B-62A6-4223-B826-DFEDE568BAAD}">
      <dgm:prSet/>
      <dgm:spPr/>
      <dgm:t>
        <a:bodyPr/>
        <a:lstStyle/>
        <a:p>
          <a:endParaRPr lang="en-IN"/>
        </a:p>
      </dgm:t>
    </dgm:pt>
    <dgm:pt modelId="{E005D5F9-1BDB-4F3B-A739-6796B4259A6E}" type="sibTrans" cxnId="{CE93509B-62A6-4223-B826-DFEDE568BAAD}">
      <dgm:prSet/>
      <dgm:spPr/>
      <dgm:t>
        <a:bodyPr/>
        <a:lstStyle/>
        <a:p>
          <a:endParaRPr lang="en-IN"/>
        </a:p>
      </dgm:t>
    </dgm:pt>
    <dgm:pt modelId="{1B30E92F-DCF5-4939-99EA-08ACC736B5DB}" type="pres">
      <dgm:prSet presAssocID="{922CC52B-1C7E-4E12-93D3-3FB5E1105100}" presName="theList" presStyleCnt="0">
        <dgm:presLayoutVars>
          <dgm:dir/>
          <dgm:animLvl val="lvl"/>
          <dgm:resizeHandles val="exact"/>
        </dgm:presLayoutVars>
      </dgm:prSet>
      <dgm:spPr/>
    </dgm:pt>
    <dgm:pt modelId="{6201DB3A-8544-495F-9BEF-8FF2BE3CB0F0}" type="pres">
      <dgm:prSet presAssocID="{CC284523-9791-45BC-958F-D2D425C48F62}" presName="compNode" presStyleCnt="0"/>
      <dgm:spPr/>
    </dgm:pt>
    <dgm:pt modelId="{46347638-16FB-4773-9539-C1391C757FBF}" type="pres">
      <dgm:prSet presAssocID="{CC284523-9791-45BC-958F-D2D425C48F62}" presName="aNode" presStyleLbl="bgShp" presStyleIdx="0" presStyleCnt="1" custLinFactNeighborX="42539"/>
      <dgm:spPr/>
    </dgm:pt>
    <dgm:pt modelId="{B7903C0E-5667-4E96-B6BC-CE41EBCC48D3}" type="pres">
      <dgm:prSet presAssocID="{CC284523-9791-45BC-958F-D2D425C48F62}" presName="textNode" presStyleLbl="bgShp" presStyleIdx="0" presStyleCnt="1"/>
      <dgm:spPr/>
    </dgm:pt>
    <dgm:pt modelId="{6CF183D3-CD76-4EC8-8E58-7042E15BA204}" type="pres">
      <dgm:prSet presAssocID="{CC284523-9791-45BC-958F-D2D425C48F62}" presName="compChildNode" presStyleCnt="0"/>
      <dgm:spPr/>
    </dgm:pt>
    <dgm:pt modelId="{9B97E1E9-FB9F-4571-8B18-53A776636E78}" type="pres">
      <dgm:prSet presAssocID="{CC284523-9791-45BC-958F-D2D425C48F62}" presName="theInnerList" presStyleCnt="0"/>
      <dgm:spPr/>
    </dgm:pt>
    <dgm:pt modelId="{286F7CD8-5C2C-4ACF-B296-F0AEC5E975DB}" type="pres">
      <dgm:prSet presAssocID="{878C8F9B-F42B-43AF-8D55-0D933DC00C82}" presName="childNode" presStyleLbl="node1" presStyleIdx="0" presStyleCnt="6">
        <dgm:presLayoutVars>
          <dgm:bulletEnabled val="1"/>
        </dgm:presLayoutVars>
      </dgm:prSet>
      <dgm:spPr/>
    </dgm:pt>
    <dgm:pt modelId="{6CFBBE35-C393-4BC6-B891-78A9CE3523BD}" type="pres">
      <dgm:prSet presAssocID="{878C8F9B-F42B-43AF-8D55-0D933DC00C82}" presName="aSpace2" presStyleCnt="0"/>
      <dgm:spPr/>
    </dgm:pt>
    <dgm:pt modelId="{63D686BD-7986-403A-8143-C2C4FD8CC154}" type="pres">
      <dgm:prSet presAssocID="{C292477A-1695-44E9-9444-0792D416123A}" presName="childNode" presStyleLbl="node1" presStyleIdx="1" presStyleCnt="6">
        <dgm:presLayoutVars>
          <dgm:bulletEnabled val="1"/>
        </dgm:presLayoutVars>
      </dgm:prSet>
      <dgm:spPr/>
    </dgm:pt>
    <dgm:pt modelId="{5B34551E-82EA-4C13-94FF-E8F29C701BCF}" type="pres">
      <dgm:prSet presAssocID="{C292477A-1695-44E9-9444-0792D416123A}" presName="aSpace2" presStyleCnt="0"/>
      <dgm:spPr/>
    </dgm:pt>
    <dgm:pt modelId="{C14B1136-2ED7-4ED3-BB8C-1053A72A6313}" type="pres">
      <dgm:prSet presAssocID="{D672D012-E77C-4C06-8172-A0AA15B47EBE}" presName="childNode" presStyleLbl="node1" presStyleIdx="2" presStyleCnt="6">
        <dgm:presLayoutVars>
          <dgm:bulletEnabled val="1"/>
        </dgm:presLayoutVars>
      </dgm:prSet>
      <dgm:spPr/>
    </dgm:pt>
    <dgm:pt modelId="{696E2F09-BD2B-4CBB-B0A5-EB1934481490}" type="pres">
      <dgm:prSet presAssocID="{D672D012-E77C-4C06-8172-A0AA15B47EBE}" presName="aSpace2" presStyleCnt="0"/>
      <dgm:spPr/>
    </dgm:pt>
    <dgm:pt modelId="{586E45F5-4214-48F8-B4D3-F09B7729BB34}" type="pres">
      <dgm:prSet presAssocID="{04A013A2-2383-4E62-8208-AD70A5543DD9}" presName="childNode" presStyleLbl="node1" presStyleIdx="3" presStyleCnt="6">
        <dgm:presLayoutVars>
          <dgm:bulletEnabled val="1"/>
        </dgm:presLayoutVars>
      </dgm:prSet>
      <dgm:spPr/>
    </dgm:pt>
    <dgm:pt modelId="{6FEF905C-B87D-4802-9B46-5FD76989FB04}" type="pres">
      <dgm:prSet presAssocID="{04A013A2-2383-4E62-8208-AD70A5543DD9}" presName="aSpace2" presStyleCnt="0"/>
      <dgm:spPr/>
    </dgm:pt>
    <dgm:pt modelId="{273F2F58-FC7F-4624-9CDF-966704FD64E2}" type="pres">
      <dgm:prSet presAssocID="{B7334C65-224D-4624-A755-322E8E8CDBDB}" presName="childNode" presStyleLbl="node1" presStyleIdx="4" presStyleCnt="6">
        <dgm:presLayoutVars>
          <dgm:bulletEnabled val="1"/>
        </dgm:presLayoutVars>
      </dgm:prSet>
      <dgm:spPr/>
    </dgm:pt>
    <dgm:pt modelId="{CBDD91A8-F4AB-47F0-824F-42F8BD8F4102}" type="pres">
      <dgm:prSet presAssocID="{B7334C65-224D-4624-A755-322E8E8CDBDB}" presName="aSpace2" presStyleCnt="0"/>
      <dgm:spPr/>
    </dgm:pt>
    <dgm:pt modelId="{5AD8C513-D9E6-4E8B-95B4-B8C7E9572007}" type="pres">
      <dgm:prSet presAssocID="{9FEBF586-8F23-43D3-8EAC-ECA2AE5A62FF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2E789A12-5443-4AFE-9AF4-2F7C1B0FB7E7}" type="presOf" srcId="{C292477A-1695-44E9-9444-0792D416123A}" destId="{63D686BD-7986-403A-8143-C2C4FD8CC154}" srcOrd="0" destOrd="0" presId="urn:microsoft.com/office/officeart/2005/8/layout/lProcess2"/>
    <dgm:cxn modelId="{2B17F119-7B74-4AFB-B53B-EB15BD05C225}" srcId="{922CC52B-1C7E-4E12-93D3-3FB5E1105100}" destId="{CC284523-9791-45BC-958F-D2D425C48F62}" srcOrd="0" destOrd="0" parTransId="{C5CA1B50-6826-4F5A-AE16-3D53B5AAFA80}" sibTransId="{D7D97CE0-926B-4113-8A8B-BE3C2AD6D343}"/>
    <dgm:cxn modelId="{23F95C39-5A95-42EA-B653-94740A922A5B}" type="presOf" srcId="{CC284523-9791-45BC-958F-D2D425C48F62}" destId="{46347638-16FB-4773-9539-C1391C757FBF}" srcOrd="0" destOrd="0" presId="urn:microsoft.com/office/officeart/2005/8/layout/lProcess2"/>
    <dgm:cxn modelId="{B663DE61-A766-499D-9AEB-2465D139EA32}" type="presOf" srcId="{B7334C65-224D-4624-A755-322E8E8CDBDB}" destId="{273F2F58-FC7F-4624-9CDF-966704FD64E2}" srcOrd="0" destOrd="0" presId="urn:microsoft.com/office/officeart/2005/8/layout/lProcess2"/>
    <dgm:cxn modelId="{09813869-EEC7-4B8D-92C2-BE0AA745AB80}" type="presOf" srcId="{878C8F9B-F42B-43AF-8D55-0D933DC00C82}" destId="{286F7CD8-5C2C-4ACF-B296-F0AEC5E975DB}" srcOrd="0" destOrd="0" presId="urn:microsoft.com/office/officeart/2005/8/layout/lProcess2"/>
    <dgm:cxn modelId="{D2D51853-953E-4F3B-AEFB-2970D8291EA5}" srcId="{CC284523-9791-45BC-958F-D2D425C48F62}" destId="{D672D012-E77C-4C06-8172-A0AA15B47EBE}" srcOrd="2" destOrd="0" parTransId="{C52B5F10-33C5-4EA8-AC43-71D40F8CCE17}" sibTransId="{7A98AA7A-9488-4755-AB63-2509D09F29B8}"/>
    <dgm:cxn modelId="{9EEFB475-E01E-4335-BB75-D8AAE89875E1}" srcId="{CC284523-9791-45BC-958F-D2D425C48F62}" destId="{878C8F9B-F42B-43AF-8D55-0D933DC00C82}" srcOrd="0" destOrd="0" parTransId="{D764288A-0569-4B3F-9C79-292CC33A9F68}" sibTransId="{14F5866E-7193-48A6-B1A9-280E89FEF389}"/>
    <dgm:cxn modelId="{A636217B-85BC-450E-9CF6-416D56BD52BC}" srcId="{CC284523-9791-45BC-958F-D2D425C48F62}" destId="{C292477A-1695-44E9-9444-0792D416123A}" srcOrd="1" destOrd="0" parTransId="{9B591C3A-07AB-46C6-BE85-5B8AE235B8BE}" sibTransId="{197F05C7-1FA3-4207-98BC-DA7092DDC903}"/>
    <dgm:cxn modelId="{A9C8008D-7F39-4F6D-A257-6B0E08869EE3}" srcId="{CC284523-9791-45BC-958F-D2D425C48F62}" destId="{B7334C65-224D-4624-A755-322E8E8CDBDB}" srcOrd="4" destOrd="0" parTransId="{D5B073C4-3BD6-41A1-AD41-99C56422F678}" sibTransId="{4CDC4272-578E-4D89-AB58-246413A31477}"/>
    <dgm:cxn modelId="{CE93509B-62A6-4223-B826-DFEDE568BAAD}" srcId="{CC284523-9791-45BC-958F-D2D425C48F62}" destId="{9FEBF586-8F23-43D3-8EAC-ECA2AE5A62FF}" srcOrd="5" destOrd="0" parTransId="{F49CBBB9-2FA1-4296-9D0C-A9283B96E074}" sibTransId="{E005D5F9-1BDB-4F3B-A739-6796B4259A6E}"/>
    <dgm:cxn modelId="{FA6935A5-F75F-44A0-917B-E5D9CF3345BC}" type="presOf" srcId="{CC284523-9791-45BC-958F-D2D425C48F62}" destId="{B7903C0E-5667-4E96-B6BC-CE41EBCC48D3}" srcOrd="1" destOrd="0" presId="urn:microsoft.com/office/officeart/2005/8/layout/lProcess2"/>
    <dgm:cxn modelId="{CE7FA4AA-EEBE-4458-9A7C-FD694D24C925}" type="presOf" srcId="{922CC52B-1C7E-4E12-93D3-3FB5E1105100}" destId="{1B30E92F-DCF5-4939-99EA-08ACC736B5DB}" srcOrd="0" destOrd="0" presId="urn:microsoft.com/office/officeart/2005/8/layout/lProcess2"/>
    <dgm:cxn modelId="{1C919EB4-4CC9-4230-9529-B5C3827B1005}" type="presOf" srcId="{04A013A2-2383-4E62-8208-AD70A5543DD9}" destId="{586E45F5-4214-48F8-B4D3-F09B7729BB34}" srcOrd="0" destOrd="0" presId="urn:microsoft.com/office/officeart/2005/8/layout/lProcess2"/>
    <dgm:cxn modelId="{751AD4BE-3DF3-4720-A0AE-F59A026ECC2F}" type="presOf" srcId="{D672D012-E77C-4C06-8172-A0AA15B47EBE}" destId="{C14B1136-2ED7-4ED3-BB8C-1053A72A6313}" srcOrd="0" destOrd="0" presId="urn:microsoft.com/office/officeart/2005/8/layout/lProcess2"/>
    <dgm:cxn modelId="{A729E3E7-A297-44E2-8983-EEF5A942EC74}" type="presOf" srcId="{9FEBF586-8F23-43D3-8EAC-ECA2AE5A62FF}" destId="{5AD8C513-D9E6-4E8B-95B4-B8C7E9572007}" srcOrd="0" destOrd="0" presId="urn:microsoft.com/office/officeart/2005/8/layout/lProcess2"/>
    <dgm:cxn modelId="{98F80AF3-4795-427D-A7EB-4BB6A8B1912C}" srcId="{CC284523-9791-45BC-958F-D2D425C48F62}" destId="{04A013A2-2383-4E62-8208-AD70A5543DD9}" srcOrd="3" destOrd="0" parTransId="{79AA5317-9FFA-4642-8E48-BE4821D01A62}" sibTransId="{0296A16C-B12A-45E3-9E69-EE052CBCFBD6}"/>
    <dgm:cxn modelId="{8589540A-CFC2-4A59-B383-D0FC45AB14F0}" type="presParOf" srcId="{1B30E92F-DCF5-4939-99EA-08ACC736B5DB}" destId="{6201DB3A-8544-495F-9BEF-8FF2BE3CB0F0}" srcOrd="0" destOrd="0" presId="urn:microsoft.com/office/officeart/2005/8/layout/lProcess2"/>
    <dgm:cxn modelId="{13D223E2-AE81-4A60-AABF-5F81DEE3CE0B}" type="presParOf" srcId="{6201DB3A-8544-495F-9BEF-8FF2BE3CB0F0}" destId="{46347638-16FB-4773-9539-C1391C757FBF}" srcOrd="0" destOrd="0" presId="urn:microsoft.com/office/officeart/2005/8/layout/lProcess2"/>
    <dgm:cxn modelId="{1DD264F8-B753-47FF-B05C-BAB41DBF24D5}" type="presParOf" srcId="{6201DB3A-8544-495F-9BEF-8FF2BE3CB0F0}" destId="{B7903C0E-5667-4E96-B6BC-CE41EBCC48D3}" srcOrd="1" destOrd="0" presId="urn:microsoft.com/office/officeart/2005/8/layout/lProcess2"/>
    <dgm:cxn modelId="{20AA8B23-F123-445E-BE2F-B17D6BD7E9A8}" type="presParOf" srcId="{6201DB3A-8544-495F-9BEF-8FF2BE3CB0F0}" destId="{6CF183D3-CD76-4EC8-8E58-7042E15BA204}" srcOrd="2" destOrd="0" presId="urn:microsoft.com/office/officeart/2005/8/layout/lProcess2"/>
    <dgm:cxn modelId="{F9CF434D-9C34-4859-9F0A-15264257DEE8}" type="presParOf" srcId="{6CF183D3-CD76-4EC8-8E58-7042E15BA204}" destId="{9B97E1E9-FB9F-4571-8B18-53A776636E78}" srcOrd="0" destOrd="0" presId="urn:microsoft.com/office/officeart/2005/8/layout/lProcess2"/>
    <dgm:cxn modelId="{1CAF2BBF-745A-414D-B6E6-9717A7ECF950}" type="presParOf" srcId="{9B97E1E9-FB9F-4571-8B18-53A776636E78}" destId="{286F7CD8-5C2C-4ACF-B296-F0AEC5E975DB}" srcOrd="0" destOrd="0" presId="urn:microsoft.com/office/officeart/2005/8/layout/lProcess2"/>
    <dgm:cxn modelId="{97505260-63F1-47BC-A33D-DF1F9583E082}" type="presParOf" srcId="{9B97E1E9-FB9F-4571-8B18-53A776636E78}" destId="{6CFBBE35-C393-4BC6-B891-78A9CE3523BD}" srcOrd="1" destOrd="0" presId="urn:microsoft.com/office/officeart/2005/8/layout/lProcess2"/>
    <dgm:cxn modelId="{6F25B6F3-90EB-4D7C-985B-18FBB7C5430D}" type="presParOf" srcId="{9B97E1E9-FB9F-4571-8B18-53A776636E78}" destId="{63D686BD-7986-403A-8143-C2C4FD8CC154}" srcOrd="2" destOrd="0" presId="urn:microsoft.com/office/officeart/2005/8/layout/lProcess2"/>
    <dgm:cxn modelId="{071FAF4F-DED6-45A9-8029-8AAACD1FBD19}" type="presParOf" srcId="{9B97E1E9-FB9F-4571-8B18-53A776636E78}" destId="{5B34551E-82EA-4C13-94FF-E8F29C701BCF}" srcOrd="3" destOrd="0" presId="urn:microsoft.com/office/officeart/2005/8/layout/lProcess2"/>
    <dgm:cxn modelId="{CB041E08-7425-4259-8461-ABF44C695CF2}" type="presParOf" srcId="{9B97E1E9-FB9F-4571-8B18-53A776636E78}" destId="{C14B1136-2ED7-4ED3-BB8C-1053A72A6313}" srcOrd="4" destOrd="0" presId="urn:microsoft.com/office/officeart/2005/8/layout/lProcess2"/>
    <dgm:cxn modelId="{A55490DE-104A-4A05-90A5-27B6FC1FD1F4}" type="presParOf" srcId="{9B97E1E9-FB9F-4571-8B18-53A776636E78}" destId="{696E2F09-BD2B-4CBB-B0A5-EB1934481490}" srcOrd="5" destOrd="0" presId="urn:microsoft.com/office/officeart/2005/8/layout/lProcess2"/>
    <dgm:cxn modelId="{1567F96D-A87F-45E6-B3F2-39DDCA8A9CF3}" type="presParOf" srcId="{9B97E1E9-FB9F-4571-8B18-53A776636E78}" destId="{586E45F5-4214-48F8-B4D3-F09B7729BB34}" srcOrd="6" destOrd="0" presId="urn:microsoft.com/office/officeart/2005/8/layout/lProcess2"/>
    <dgm:cxn modelId="{7232792B-7058-45AD-AFA0-3F696A03711E}" type="presParOf" srcId="{9B97E1E9-FB9F-4571-8B18-53A776636E78}" destId="{6FEF905C-B87D-4802-9B46-5FD76989FB04}" srcOrd="7" destOrd="0" presId="urn:microsoft.com/office/officeart/2005/8/layout/lProcess2"/>
    <dgm:cxn modelId="{3BE4E832-7FC8-4DA7-9F35-1B14BCB5C044}" type="presParOf" srcId="{9B97E1E9-FB9F-4571-8B18-53A776636E78}" destId="{273F2F58-FC7F-4624-9CDF-966704FD64E2}" srcOrd="8" destOrd="0" presId="urn:microsoft.com/office/officeart/2005/8/layout/lProcess2"/>
    <dgm:cxn modelId="{826752EC-0DE7-4C2F-B61D-50FE32FAD801}" type="presParOf" srcId="{9B97E1E9-FB9F-4571-8B18-53A776636E78}" destId="{CBDD91A8-F4AB-47F0-824F-42F8BD8F4102}" srcOrd="9" destOrd="0" presId="urn:microsoft.com/office/officeart/2005/8/layout/lProcess2"/>
    <dgm:cxn modelId="{122B92E8-AED1-42B3-8655-8ED6E1F949E8}" type="presParOf" srcId="{9B97E1E9-FB9F-4571-8B18-53A776636E78}" destId="{5AD8C513-D9E6-4E8B-95B4-B8C7E9572007}" srcOrd="10" destOrd="0" presId="urn:microsoft.com/office/officeart/2005/8/layout/lProcess2"/>
  </dgm:cxnLst>
  <dgm:bg>
    <a:effectLst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BEFEE2-E49A-4BC3-9DB2-11068D26F12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9625C7-7C38-4047-B22A-460AB5CAF16B}">
      <dgm:prSet phldrT="[Text]"/>
      <dgm:spPr/>
      <dgm:t>
        <a:bodyPr/>
        <a:lstStyle/>
        <a:p>
          <a:r>
            <a:rPr lang="en-US" b="1" dirty="0"/>
            <a:t>Actions</a:t>
          </a:r>
        </a:p>
      </dgm:t>
    </dgm:pt>
    <dgm:pt modelId="{33211734-7F29-4FCB-A095-7C09659131EA}" type="parTrans" cxnId="{1A38B23A-1F55-44E9-8530-BACDE5EBA29F}">
      <dgm:prSet/>
      <dgm:spPr/>
      <dgm:t>
        <a:bodyPr/>
        <a:lstStyle/>
        <a:p>
          <a:endParaRPr lang="en-US"/>
        </a:p>
      </dgm:t>
    </dgm:pt>
    <dgm:pt modelId="{B55EFFDF-C546-45B3-AC56-4C426893A019}" type="sibTrans" cxnId="{1A38B23A-1F55-44E9-8530-BACDE5EBA29F}">
      <dgm:prSet/>
      <dgm:spPr/>
      <dgm:t>
        <a:bodyPr/>
        <a:lstStyle/>
        <a:p>
          <a:endParaRPr lang="en-US"/>
        </a:p>
      </dgm:t>
    </dgm:pt>
    <dgm:pt modelId="{DA98EC30-71DF-4FEB-8F2F-9EE67E969B4F}">
      <dgm:prSet phldrT="[Text]"/>
      <dgm:spPr/>
      <dgm:t>
        <a:bodyPr/>
        <a:lstStyle/>
        <a:p>
          <a:r>
            <a:rPr lang="en-US" b="1" dirty="0"/>
            <a:t>Affirmations</a:t>
          </a:r>
        </a:p>
      </dgm:t>
    </dgm:pt>
    <dgm:pt modelId="{DBBC107C-D6D5-4D4B-934E-46297C1615E2}" type="parTrans" cxnId="{1A2378FB-67EA-4460-B00B-AAD209FE1881}">
      <dgm:prSet/>
      <dgm:spPr/>
      <dgm:t>
        <a:bodyPr/>
        <a:lstStyle/>
        <a:p>
          <a:endParaRPr lang="en-US"/>
        </a:p>
      </dgm:t>
    </dgm:pt>
    <dgm:pt modelId="{B300C411-9180-480D-ABFA-4EA0D9D493D6}" type="sibTrans" cxnId="{1A2378FB-67EA-4460-B00B-AAD209FE1881}">
      <dgm:prSet/>
      <dgm:spPr/>
      <dgm:t>
        <a:bodyPr/>
        <a:lstStyle/>
        <a:p>
          <a:endParaRPr lang="en-US"/>
        </a:p>
      </dgm:t>
    </dgm:pt>
    <dgm:pt modelId="{AC4E3914-C194-4F96-A666-A032D248CAA1}">
      <dgm:prSet phldrT="[Text]"/>
      <dgm:spPr/>
      <dgm:t>
        <a:bodyPr/>
        <a:lstStyle/>
        <a:p>
          <a:r>
            <a:rPr lang="en-US" b="1" dirty="0"/>
            <a:t>Journal</a:t>
          </a:r>
        </a:p>
      </dgm:t>
    </dgm:pt>
    <dgm:pt modelId="{F7289560-9102-43AD-BC9F-6067B122E5AC}" type="parTrans" cxnId="{1BE13C07-708C-400C-86FF-1CDDAC044E50}">
      <dgm:prSet/>
      <dgm:spPr/>
      <dgm:t>
        <a:bodyPr/>
        <a:lstStyle/>
        <a:p>
          <a:endParaRPr lang="en-US"/>
        </a:p>
      </dgm:t>
    </dgm:pt>
    <dgm:pt modelId="{0ABB1C57-A3C9-4E7F-BD46-673D4D4A5B29}" type="sibTrans" cxnId="{1BE13C07-708C-400C-86FF-1CDDAC044E50}">
      <dgm:prSet/>
      <dgm:spPr/>
      <dgm:t>
        <a:bodyPr/>
        <a:lstStyle/>
        <a:p>
          <a:endParaRPr lang="en-US"/>
        </a:p>
      </dgm:t>
    </dgm:pt>
    <dgm:pt modelId="{94258045-D031-4074-8227-6885A1481790}">
      <dgm:prSet phldrT="[Text]"/>
      <dgm:spPr/>
      <dgm:t>
        <a:bodyPr/>
        <a:lstStyle/>
        <a:p>
          <a:r>
            <a:rPr lang="en-US" b="1" dirty="0"/>
            <a:t>Thrive Quest</a:t>
          </a:r>
        </a:p>
      </dgm:t>
    </dgm:pt>
    <dgm:pt modelId="{9BFA140C-7050-451C-8638-7F3014F29FDB}" type="parTrans" cxnId="{CDDEDFAA-03F9-456B-8D1D-1E711FD01847}">
      <dgm:prSet/>
      <dgm:spPr/>
      <dgm:t>
        <a:bodyPr/>
        <a:lstStyle/>
        <a:p>
          <a:endParaRPr lang="en-US"/>
        </a:p>
      </dgm:t>
    </dgm:pt>
    <dgm:pt modelId="{EB7BD112-291B-49DB-843E-3BB6ED6A782E}" type="sibTrans" cxnId="{CDDEDFAA-03F9-456B-8D1D-1E711FD01847}">
      <dgm:prSet/>
      <dgm:spPr/>
      <dgm:t>
        <a:bodyPr/>
        <a:lstStyle/>
        <a:p>
          <a:endParaRPr lang="en-US"/>
        </a:p>
      </dgm:t>
    </dgm:pt>
    <dgm:pt modelId="{FDC551BD-AFF6-4ECF-B3B4-42A58E8690B8}">
      <dgm:prSet phldrT="[Text]"/>
      <dgm:spPr/>
      <dgm:t>
        <a:bodyPr/>
        <a:lstStyle/>
        <a:p>
          <a:r>
            <a:rPr lang="en-US" b="1" dirty="0"/>
            <a:t>Connections</a:t>
          </a:r>
        </a:p>
      </dgm:t>
    </dgm:pt>
    <dgm:pt modelId="{1481C9F3-07D7-485B-BBCB-87D53018C7CC}" type="parTrans" cxnId="{22A8894E-0541-4CAD-9774-C1123B453C62}">
      <dgm:prSet/>
      <dgm:spPr/>
      <dgm:t>
        <a:bodyPr/>
        <a:lstStyle/>
        <a:p>
          <a:endParaRPr lang="en-US"/>
        </a:p>
      </dgm:t>
    </dgm:pt>
    <dgm:pt modelId="{3018C1C5-700C-433D-80E6-5965C902DEB8}" type="sibTrans" cxnId="{22A8894E-0541-4CAD-9774-C1123B453C62}">
      <dgm:prSet/>
      <dgm:spPr/>
      <dgm:t>
        <a:bodyPr/>
        <a:lstStyle/>
        <a:p>
          <a:endParaRPr lang="en-US"/>
        </a:p>
      </dgm:t>
    </dgm:pt>
    <dgm:pt modelId="{5C5F14F9-9CB7-47D6-B734-A95DADAF3788}">
      <dgm:prSet phldrT="[Text]"/>
      <dgm:spPr/>
      <dgm:t>
        <a:bodyPr/>
        <a:lstStyle/>
        <a:p>
          <a:r>
            <a:rPr lang="en-US" b="1" dirty="0"/>
            <a:t>Post / Article</a:t>
          </a:r>
        </a:p>
      </dgm:t>
    </dgm:pt>
    <dgm:pt modelId="{68F9C900-72A0-4567-B42C-E2CBB651DF1B}" type="parTrans" cxnId="{971A888C-8287-45AA-AD01-CDC6AA5D29D5}">
      <dgm:prSet/>
      <dgm:spPr/>
      <dgm:t>
        <a:bodyPr/>
        <a:lstStyle/>
        <a:p>
          <a:endParaRPr lang="en-US"/>
        </a:p>
      </dgm:t>
    </dgm:pt>
    <dgm:pt modelId="{AE05DCAC-89D3-48B9-ADF4-3C7BF07BF73E}" type="sibTrans" cxnId="{971A888C-8287-45AA-AD01-CDC6AA5D29D5}">
      <dgm:prSet/>
      <dgm:spPr/>
      <dgm:t>
        <a:bodyPr/>
        <a:lstStyle/>
        <a:p>
          <a:endParaRPr lang="en-US"/>
        </a:p>
      </dgm:t>
    </dgm:pt>
    <dgm:pt modelId="{39720D90-8AA4-4551-9FA2-421D348B0498}">
      <dgm:prSet phldrT="[Text]"/>
      <dgm:spPr/>
      <dgm:t>
        <a:bodyPr/>
        <a:lstStyle/>
        <a:p>
          <a:r>
            <a:rPr lang="en-US" b="1" dirty="0"/>
            <a:t>ELC: 90 days plan, Assignments</a:t>
          </a:r>
        </a:p>
      </dgm:t>
    </dgm:pt>
    <dgm:pt modelId="{927479F4-8A5D-4A86-9DA6-860415B6DAAE}" type="parTrans" cxnId="{192702E6-BB57-4FBD-9494-033EC60A2166}">
      <dgm:prSet/>
      <dgm:spPr/>
      <dgm:t>
        <a:bodyPr/>
        <a:lstStyle/>
        <a:p>
          <a:endParaRPr lang="en-US"/>
        </a:p>
      </dgm:t>
    </dgm:pt>
    <dgm:pt modelId="{008D9AFA-C749-457F-9BF5-58315D39556A}" type="sibTrans" cxnId="{192702E6-BB57-4FBD-9494-033EC60A2166}">
      <dgm:prSet/>
      <dgm:spPr/>
      <dgm:t>
        <a:bodyPr/>
        <a:lstStyle/>
        <a:p>
          <a:endParaRPr lang="en-US"/>
        </a:p>
      </dgm:t>
    </dgm:pt>
    <dgm:pt modelId="{DBDED777-1111-42EE-97A0-0BF43909F00C}">
      <dgm:prSet phldrT="[Text]"/>
      <dgm:spPr/>
      <dgm:t>
        <a:bodyPr/>
        <a:lstStyle/>
        <a:p>
          <a:r>
            <a:rPr lang="en-US" b="1" dirty="0"/>
            <a:t>MBA: Classes, SLM</a:t>
          </a:r>
        </a:p>
      </dgm:t>
    </dgm:pt>
    <dgm:pt modelId="{0794A4B1-9FD2-4FD1-9EAA-31450E76CE02}" type="parTrans" cxnId="{6EBCE59D-D08B-4EC8-9FB9-4E32FCF16008}">
      <dgm:prSet/>
      <dgm:spPr/>
      <dgm:t>
        <a:bodyPr/>
        <a:lstStyle/>
        <a:p>
          <a:endParaRPr lang="en-US"/>
        </a:p>
      </dgm:t>
    </dgm:pt>
    <dgm:pt modelId="{922761B9-D828-4B4B-AB39-017645ABB0A6}" type="sibTrans" cxnId="{6EBCE59D-D08B-4EC8-9FB9-4E32FCF16008}">
      <dgm:prSet/>
      <dgm:spPr/>
      <dgm:t>
        <a:bodyPr/>
        <a:lstStyle/>
        <a:p>
          <a:endParaRPr lang="en-US"/>
        </a:p>
      </dgm:t>
    </dgm:pt>
    <dgm:pt modelId="{91BCA7BA-9FEA-4A65-A06A-ACF61024E388}">
      <dgm:prSet phldrT="[Text]"/>
      <dgm:spPr/>
      <dgm:t>
        <a:bodyPr/>
        <a:lstStyle/>
        <a:p>
          <a:r>
            <a:rPr lang="en-US" b="1" dirty="0"/>
            <a:t>Model Building</a:t>
          </a:r>
        </a:p>
      </dgm:t>
    </dgm:pt>
    <dgm:pt modelId="{6C0B31FD-7FC2-4BBD-ADD9-BB71913CD881}" type="parTrans" cxnId="{B352B71A-9056-488E-87E4-522AB98D4B49}">
      <dgm:prSet/>
      <dgm:spPr/>
      <dgm:t>
        <a:bodyPr/>
        <a:lstStyle/>
        <a:p>
          <a:endParaRPr lang="en-US"/>
        </a:p>
      </dgm:t>
    </dgm:pt>
    <dgm:pt modelId="{38618C0C-73DC-4BE4-8602-9978EBE8C203}" type="sibTrans" cxnId="{B352B71A-9056-488E-87E4-522AB98D4B49}">
      <dgm:prSet/>
      <dgm:spPr/>
      <dgm:t>
        <a:bodyPr/>
        <a:lstStyle/>
        <a:p>
          <a:endParaRPr lang="en-US"/>
        </a:p>
      </dgm:t>
    </dgm:pt>
    <dgm:pt modelId="{75AC0B03-5243-4613-AFB6-72AE32A83AE9}">
      <dgm:prSet phldrT="[Text]"/>
      <dgm:spPr/>
      <dgm:t>
        <a:bodyPr/>
        <a:lstStyle/>
        <a:p>
          <a:r>
            <a:rPr lang="en-US" b="1" dirty="0"/>
            <a:t>GitHub</a:t>
          </a:r>
        </a:p>
      </dgm:t>
    </dgm:pt>
    <dgm:pt modelId="{64ACDEDE-24CF-443A-8F02-740CF01898AC}" type="parTrans" cxnId="{120D24E5-909F-48B3-A2A1-0865742BA68F}">
      <dgm:prSet/>
      <dgm:spPr/>
      <dgm:t>
        <a:bodyPr/>
        <a:lstStyle/>
        <a:p>
          <a:endParaRPr lang="en-US"/>
        </a:p>
      </dgm:t>
    </dgm:pt>
    <dgm:pt modelId="{D1DA227A-3898-421C-8303-90EBD4918864}" type="sibTrans" cxnId="{120D24E5-909F-48B3-A2A1-0865742BA68F}">
      <dgm:prSet/>
      <dgm:spPr/>
      <dgm:t>
        <a:bodyPr/>
        <a:lstStyle/>
        <a:p>
          <a:endParaRPr lang="en-US"/>
        </a:p>
      </dgm:t>
    </dgm:pt>
    <dgm:pt modelId="{2D2384BB-21C9-4ACA-9067-D8ACF897015D}">
      <dgm:prSet phldrT="[Text]"/>
      <dgm:spPr/>
      <dgm:t>
        <a:bodyPr/>
        <a:lstStyle/>
        <a:p>
          <a:r>
            <a:rPr lang="en-US" b="1" dirty="0"/>
            <a:t>Books</a:t>
          </a:r>
        </a:p>
      </dgm:t>
    </dgm:pt>
    <dgm:pt modelId="{0F095BAC-CF27-45A7-AEFB-3E0BC9C13296}" type="parTrans" cxnId="{45250F1B-0907-485B-A693-7E65F68C6FC5}">
      <dgm:prSet/>
      <dgm:spPr/>
      <dgm:t>
        <a:bodyPr/>
        <a:lstStyle/>
        <a:p>
          <a:endParaRPr lang="en-US"/>
        </a:p>
      </dgm:t>
    </dgm:pt>
    <dgm:pt modelId="{4DED0BB0-1776-4520-B2BE-5421A03D62F7}" type="sibTrans" cxnId="{45250F1B-0907-485B-A693-7E65F68C6FC5}">
      <dgm:prSet/>
      <dgm:spPr/>
      <dgm:t>
        <a:bodyPr/>
        <a:lstStyle/>
        <a:p>
          <a:endParaRPr lang="en-US"/>
        </a:p>
      </dgm:t>
    </dgm:pt>
    <dgm:pt modelId="{6F91BBA7-8577-4833-AB3C-89CD57231C5F}" type="pres">
      <dgm:prSet presAssocID="{FDBEFEE2-E49A-4BC3-9DB2-11068D26F127}" presName="vert0" presStyleCnt="0">
        <dgm:presLayoutVars>
          <dgm:dir/>
          <dgm:animOne val="branch"/>
          <dgm:animLvl val="lvl"/>
        </dgm:presLayoutVars>
      </dgm:prSet>
      <dgm:spPr/>
    </dgm:pt>
    <dgm:pt modelId="{A95837F8-8320-410F-B9C9-4EE5A94B10F1}" type="pres">
      <dgm:prSet presAssocID="{2A9625C7-7C38-4047-B22A-460AB5CAF16B}" presName="thickLine" presStyleLbl="alignNode1" presStyleIdx="0" presStyleCnt="1"/>
      <dgm:spPr/>
    </dgm:pt>
    <dgm:pt modelId="{474A1ACC-0877-442C-9314-87305AC6FF13}" type="pres">
      <dgm:prSet presAssocID="{2A9625C7-7C38-4047-B22A-460AB5CAF16B}" presName="horz1" presStyleCnt="0"/>
      <dgm:spPr/>
    </dgm:pt>
    <dgm:pt modelId="{B623DEE5-F49B-47AA-9D70-729DD6F127C3}" type="pres">
      <dgm:prSet presAssocID="{2A9625C7-7C38-4047-B22A-460AB5CAF16B}" presName="tx1" presStyleLbl="revTx" presStyleIdx="0" presStyleCnt="11"/>
      <dgm:spPr/>
    </dgm:pt>
    <dgm:pt modelId="{93A9B6B0-AE00-4717-880D-0C5D6D89E6C1}" type="pres">
      <dgm:prSet presAssocID="{2A9625C7-7C38-4047-B22A-460AB5CAF16B}" presName="vert1" presStyleCnt="0"/>
      <dgm:spPr/>
    </dgm:pt>
    <dgm:pt modelId="{9834F40F-F0DA-458B-8AE4-B7F5121F6DA8}" type="pres">
      <dgm:prSet presAssocID="{DA98EC30-71DF-4FEB-8F2F-9EE67E969B4F}" presName="vertSpace2a" presStyleCnt="0"/>
      <dgm:spPr/>
    </dgm:pt>
    <dgm:pt modelId="{0937B99B-FC9E-46B4-8CEB-870461A982EA}" type="pres">
      <dgm:prSet presAssocID="{DA98EC30-71DF-4FEB-8F2F-9EE67E969B4F}" presName="horz2" presStyleCnt="0"/>
      <dgm:spPr/>
    </dgm:pt>
    <dgm:pt modelId="{83E01CD4-DFE7-468D-A40C-0D25A470B038}" type="pres">
      <dgm:prSet presAssocID="{DA98EC30-71DF-4FEB-8F2F-9EE67E969B4F}" presName="horzSpace2" presStyleCnt="0"/>
      <dgm:spPr/>
    </dgm:pt>
    <dgm:pt modelId="{DC8C18BC-EDB9-4811-BCB8-42BBE1E9084A}" type="pres">
      <dgm:prSet presAssocID="{DA98EC30-71DF-4FEB-8F2F-9EE67E969B4F}" presName="tx2" presStyleLbl="revTx" presStyleIdx="1" presStyleCnt="11"/>
      <dgm:spPr/>
    </dgm:pt>
    <dgm:pt modelId="{7723103D-4F02-4A52-BB40-08379B6AA65A}" type="pres">
      <dgm:prSet presAssocID="{DA98EC30-71DF-4FEB-8F2F-9EE67E969B4F}" presName="vert2" presStyleCnt="0"/>
      <dgm:spPr/>
    </dgm:pt>
    <dgm:pt modelId="{1B92B702-6822-4E3D-90FB-6A3716EE39C2}" type="pres">
      <dgm:prSet presAssocID="{DA98EC30-71DF-4FEB-8F2F-9EE67E969B4F}" presName="thinLine2b" presStyleLbl="callout" presStyleIdx="0" presStyleCnt="10"/>
      <dgm:spPr/>
    </dgm:pt>
    <dgm:pt modelId="{41F53116-FE69-4DA5-948F-493AD3743E51}" type="pres">
      <dgm:prSet presAssocID="{DA98EC30-71DF-4FEB-8F2F-9EE67E969B4F}" presName="vertSpace2b" presStyleCnt="0"/>
      <dgm:spPr/>
    </dgm:pt>
    <dgm:pt modelId="{6FF2DE91-CE47-4E4F-A078-11816295285A}" type="pres">
      <dgm:prSet presAssocID="{AC4E3914-C194-4F96-A666-A032D248CAA1}" presName="horz2" presStyleCnt="0"/>
      <dgm:spPr/>
    </dgm:pt>
    <dgm:pt modelId="{7FC6033E-A7AC-49D2-B601-B8D98BAC7F4F}" type="pres">
      <dgm:prSet presAssocID="{AC4E3914-C194-4F96-A666-A032D248CAA1}" presName="horzSpace2" presStyleCnt="0"/>
      <dgm:spPr/>
    </dgm:pt>
    <dgm:pt modelId="{66FFF0A6-DFC0-4F52-86FF-9395676FF60F}" type="pres">
      <dgm:prSet presAssocID="{AC4E3914-C194-4F96-A666-A032D248CAA1}" presName="tx2" presStyleLbl="revTx" presStyleIdx="2" presStyleCnt="11"/>
      <dgm:spPr/>
    </dgm:pt>
    <dgm:pt modelId="{5B3F2B78-3BC9-4D59-8C3A-249E305F5341}" type="pres">
      <dgm:prSet presAssocID="{AC4E3914-C194-4F96-A666-A032D248CAA1}" presName="vert2" presStyleCnt="0"/>
      <dgm:spPr/>
    </dgm:pt>
    <dgm:pt modelId="{C0CAB457-F38F-4242-88A6-6FFC1A90CD32}" type="pres">
      <dgm:prSet presAssocID="{AC4E3914-C194-4F96-A666-A032D248CAA1}" presName="thinLine2b" presStyleLbl="callout" presStyleIdx="1" presStyleCnt="10"/>
      <dgm:spPr/>
    </dgm:pt>
    <dgm:pt modelId="{DE2E8663-8385-4E4B-959B-169CC2121911}" type="pres">
      <dgm:prSet presAssocID="{AC4E3914-C194-4F96-A666-A032D248CAA1}" presName="vertSpace2b" presStyleCnt="0"/>
      <dgm:spPr/>
    </dgm:pt>
    <dgm:pt modelId="{F4C3E0B6-2EBA-41F0-9297-510A5FB861A4}" type="pres">
      <dgm:prSet presAssocID="{94258045-D031-4074-8227-6885A1481790}" presName="horz2" presStyleCnt="0"/>
      <dgm:spPr/>
    </dgm:pt>
    <dgm:pt modelId="{C1B61C0E-8C84-40D6-8EA8-40E29A6E88BE}" type="pres">
      <dgm:prSet presAssocID="{94258045-D031-4074-8227-6885A1481790}" presName="horzSpace2" presStyleCnt="0"/>
      <dgm:spPr/>
    </dgm:pt>
    <dgm:pt modelId="{A13014BC-6A4C-4477-9A65-2ADC076972A2}" type="pres">
      <dgm:prSet presAssocID="{94258045-D031-4074-8227-6885A1481790}" presName="tx2" presStyleLbl="revTx" presStyleIdx="3" presStyleCnt="11"/>
      <dgm:spPr/>
    </dgm:pt>
    <dgm:pt modelId="{1EE52F9E-1A13-485F-BEDC-52E13F19CC32}" type="pres">
      <dgm:prSet presAssocID="{94258045-D031-4074-8227-6885A1481790}" presName="vert2" presStyleCnt="0"/>
      <dgm:spPr/>
    </dgm:pt>
    <dgm:pt modelId="{4F01CE75-C592-41AF-A7A6-301DB95EED01}" type="pres">
      <dgm:prSet presAssocID="{94258045-D031-4074-8227-6885A1481790}" presName="thinLine2b" presStyleLbl="callout" presStyleIdx="2" presStyleCnt="10"/>
      <dgm:spPr/>
    </dgm:pt>
    <dgm:pt modelId="{819C474E-D899-4938-B0F1-4CE7CC67726F}" type="pres">
      <dgm:prSet presAssocID="{94258045-D031-4074-8227-6885A1481790}" presName="vertSpace2b" presStyleCnt="0"/>
      <dgm:spPr/>
    </dgm:pt>
    <dgm:pt modelId="{A0B33D82-31C1-4A61-88EF-A1DE8A215635}" type="pres">
      <dgm:prSet presAssocID="{FDC551BD-AFF6-4ECF-B3B4-42A58E8690B8}" presName="horz2" presStyleCnt="0"/>
      <dgm:spPr/>
    </dgm:pt>
    <dgm:pt modelId="{5D67666E-D70A-4187-BDED-B9AF7B2E6493}" type="pres">
      <dgm:prSet presAssocID="{FDC551BD-AFF6-4ECF-B3B4-42A58E8690B8}" presName="horzSpace2" presStyleCnt="0"/>
      <dgm:spPr/>
    </dgm:pt>
    <dgm:pt modelId="{BBA035E6-27B8-4995-9C66-937EC36B93BE}" type="pres">
      <dgm:prSet presAssocID="{FDC551BD-AFF6-4ECF-B3B4-42A58E8690B8}" presName="tx2" presStyleLbl="revTx" presStyleIdx="4" presStyleCnt="11"/>
      <dgm:spPr/>
    </dgm:pt>
    <dgm:pt modelId="{D677B70E-7D8D-489E-8121-ECF35A826A10}" type="pres">
      <dgm:prSet presAssocID="{FDC551BD-AFF6-4ECF-B3B4-42A58E8690B8}" presName="vert2" presStyleCnt="0"/>
      <dgm:spPr/>
    </dgm:pt>
    <dgm:pt modelId="{3A736425-EF32-4F60-9331-E56BEAF5F5FF}" type="pres">
      <dgm:prSet presAssocID="{FDC551BD-AFF6-4ECF-B3B4-42A58E8690B8}" presName="thinLine2b" presStyleLbl="callout" presStyleIdx="3" presStyleCnt="10"/>
      <dgm:spPr/>
    </dgm:pt>
    <dgm:pt modelId="{05D649A9-C541-4652-BFCD-A0CFFC12C3D3}" type="pres">
      <dgm:prSet presAssocID="{FDC551BD-AFF6-4ECF-B3B4-42A58E8690B8}" presName="vertSpace2b" presStyleCnt="0"/>
      <dgm:spPr/>
    </dgm:pt>
    <dgm:pt modelId="{82F8E349-4EB7-434D-8991-4468D0F8A788}" type="pres">
      <dgm:prSet presAssocID="{5C5F14F9-9CB7-47D6-B734-A95DADAF3788}" presName="horz2" presStyleCnt="0"/>
      <dgm:spPr/>
    </dgm:pt>
    <dgm:pt modelId="{1A943BBE-6F2C-4750-9395-442FBFD07924}" type="pres">
      <dgm:prSet presAssocID="{5C5F14F9-9CB7-47D6-B734-A95DADAF3788}" presName="horzSpace2" presStyleCnt="0"/>
      <dgm:spPr/>
    </dgm:pt>
    <dgm:pt modelId="{CDEB0163-2582-4BC7-80C1-F1677A73D0C1}" type="pres">
      <dgm:prSet presAssocID="{5C5F14F9-9CB7-47D6-B734-A95DADAF3788}" presName="tx2" presStyleLbl="revTx" presStyleIdx="5" presStyleCnt="11"/>
      <dgm:spPr/>
    </dgm:pt>
    <dgm:pt modelId="{3270F2AD-A750-4759-AA56-C999ECF43D0E}" type="pres">
      <dgm:prSet presAssocID="{5C5F14F9-9CB7-47D6-B734-A95DADAF3788}" presName="vert2" presStyleCnt="0"/>
      <dgm:spPr/>
    </dgm:pt>
    <dgm:pt modelId="{5032A225-10A3-49F0-A045-43E957A56DA3}" type="pres">
      <dgm:prSet presAssocID="{5C5F14F9-9CB7-47D6-B734-A95DADAF3788}" presName="thinLine2b" presStyleLbl="callout" presStyleIdx="4" presStyleCnt="10"/>
      <dgm:spPr/>
    </dgm:pt>
    <dgm:pt modelId="{500EE8A3-218C-470F-B684-C3FD9F963012}" type="pres">
      <dgm:prSet presAssocID="{5C5F14F9-9CB7-47D6-B734-A95DADAF3788}" presName="vertSpace2b" presStyleCnt="0"/>
      <dgm:spPr/>
    </dgm:pt>
    <dgm:pt modelId="{E329BAA1-98B5-4125-ABAC-8DB63652C55C}" type="pres">
      <dgm:prSet presAssocID="{39720D90-8AA4-4551-9FA2-421D348B0498}" presName="horz2" presStyleCnt="0"/>
      <dgm:spPr/>
    </dgm:pt>
    <dgm:pt modelId="{88AC41B2-57D4-4EC4-9FC3-7FD46681B341}" type="pres">
      <dgm:prSet presAssocID="{39720D90-8AA4-4551-9FA2-421D348B0498}" presName="horzSpace2" presStyleCnt="0"/>
      <dgm:spPr/>
    </dgm:pt>
    <dgm:pt modelId="{55C5D697-2AD0-455A-9FED-93112ED0C3DD}" type="pres">
      <dgm:prSet presAssocID="{39720D90-8AA4-4551-9FA2-421D348B0498}" presName="tx2" presStyleLbl="revTx" presStyleIdx="6" presStyleCnt="11"/>
      <dgm:spPr/>
    </dgm:pt>
    <dgm:pt modelId="{090F6388-91B2-49D5-8B38-CA5E023372DB}" type="pres">
      <dgm:prSet presAssocID="{39720D90-8AA4-4551-9FA2-421D348B0498}" presName="vert2" presStyleCnt="0"/>
      <dgm:spPr/>
    </dgm:pt>
    <dgm:pt modelId="{37CC890E-340D-411F-8A01-D6C00C7E8061}" type="pres">
      <dgm:prSet presAssocID="{39720D90-8AA4-4551-9FA2-421D348B0498}" presName="thinLine2b" presStyleLbl="callout" presStyleIdx="5" presStyleCnt="10"/>
      <dgm:spPr/>
    </dgm:pt>
    <dgm:pt modelId="{7BC930C7-3384-4B99-90BE-9B56CEF2D40C}" type="pres">
      <dgm:prSet presAssocID="{39720D90-8AA4-4551-9FA2-421D348B0498}" presName="vertSpace2b" presStyleCnt="0"/>
      <dgm:spPr/>
    </dgm:pt>
    <dgm:pt modelId="{38704A7D-65A4-4862-A65D-0E2A44D42B3A}" type="pres">
      <dgm:prSet presAssocID="{DBDED777-1111-42EE-97A0-0BF43909F00C}" presName="horz2" presStyleCnt="0"/>
      <dgm:spPr/>
    </dgm:pt>
    <dgm:pt modelId="{51753CB7-7B23-4CF5-96FE-475C5EDF3E77}" type="pres">
      <dgm:prSet presAssocID="{DBDED777-1111-42EE-97A0-0BF43909F00C}" presName="horzSpace2" presStyleCnt="0"/>
      <dgm:spPr/>
    </dgm:pt>
    <dgm:pt modelId="{0B51A2E3-E756-46A8-9F5B-D421B80AC91C}" type="pres">
      <dgm:prSet presAssocID="{DBDED777-1111-42EE-97A0-0BF43909F00C}" presName="tx2" presStyleLbl="revTx" presStyleIdx="7" presStyleCnt="11"/>
      <dgm:spPr/>
    </dgm:pt>
    <dgm:pt modelId="{A234E9FD-812B-4995-859A-975DB313EC30}" type="pres">
      <dgm:prSet presAssocID="{DBDED777-1111-42EE-97A0-0BF43909F00C}" presName="vert2" presStyleCnt="0"/>
      <dgm:spPr/>
    </dgm:pt>
    <dgm:pt modelId="{970B6673-B7A0-4147-857B-F41D5ABA42EB}" type="pres">
      <dgm:prSet presAssocID="{DBDED777-1111-42EE-97A0-0BF43909F00C}" presName="thinLine2b" presStyleLbl="callout" presStyleIdx="6" presStyleCnt="10"/>
      <dgm:spPr/>
    </dgm:pt>
    <dgm:pt modelId="{6F4F1A58-3BCE-4B09-A42E-925B930FB105}" type="pres">
      <dgm:prSet presAssocID="{DBDED777-1111-42EE-97A0-0BF43909F00C}" presName="vertSpace2b" presStyleCnt="0"/>
      <dgm:spPr/>
    </dgm:pt>
    <dgm:pt modelId="{68DD7752-38BB-44C4-869F-BB1749BF64B2}" type="pres">
      <dgm:prSet presAssocID="{91BCA7BA-9FEA-4A65-A06A-ACF61024E388}" presName="horz2" presStyleCnt="0"/>
      <dgm:spPr/>
    </dgm:pt>
    <dgm:pt modelId="{8BC73605-94F1-49CE-B5BD-D18CFE739D3B}" type="pres">
      <dgm:prSet presAssocID="{91BCA7BA-9FEA-4A65-A06A-ACF61024E388}" presName="horzSpace2" presStyleCnt="0"/>
      <dgm:spPr/>
    </dgm:pt>
    <dgm:pt modelId="{E8007950-7FD9-4DAD-B75A-2113E29C6D2E}" type="pres">
      <dgm:prSet presAssocID="{91BCA7BA-9FEA-4A65-A06A-ACF61024E388}" presName="tx2" presStyleLbl="revTx" presStyleIdx="8" presStyleCnt="11"/>
      <dgm:spPr/>
    </dgm:pt>
    <dgm:pt modelId="{D3470A53-787D-4519-B506-6A0E88C65DD6}" type="pres">
      <dgm:prSet presAssocID="{91BCA7BA-9FEA-4A65-A06A-ACF61024E388}" presName="vert2" presStyleCnt="0"/>
      <dgm:spPr/>
    </dgm:pt>
    <dgm:pt modelId="{2C886E36-0DB9-4BC3-9965-725642C206C3}" type="pres">
      <dgm:prSet presAssocID="{91BCA7BA-9FEA-4A65-A06A-ACF61024E388}" presName="thinLine2b" presStyleLbl="callout" presStyleIdx="7" presStyleCnt="10"/>
      <dgm:spPr/>
    </dgm:pt>
    <dgm:pt modelId="{323E1010-D31D-4A31-AD2D-4C70273C560B}" type="pres">
      <dgm:prSet presAssocID="{91BCA7BA-9FEA-4A65-A06A-ACF61024E388}" presName="vertSpace2b" presStyleCnt="0"/>
      <dgm:spPr/>
    </dgm:pt>
    <dgm:pt modelId="{1B5AAAB9-A225-457E-A3B0-C0EF13F61718}" type="pres">
      <dgm:prSet presAssocID="{75AC0B03-5243-4613-AFB6-72AE32A83AE9}" presName="horz2" presStyleCnt="0"/>
      <dgm:spPr/>
    </dgm:pt>
    <dgm:pt modelId="{34150263-485A-4B0F-B3B3-531ACA1BE7FA}" type="pres">
      <dgm:prSet presAssocID="{75AC0B03-5243-4613-AFB6-72AE32A83AE9}" presName="horzSpace2" presStyleCnt="0"/>
      <dgm:spPr/>
    </dgm:pt>
    <dgm:pt modelId="{A39832A2-4910-4642-AA3D-C15E2C2FB337}" type="pres">
      <dgm:prSet presAssocID="{75AC0B03-5243-4613-AFB6-72AE32A83AE9}" presName="tx2" presStyleLbl="revTx" presStyleIdx="9" presStyleCnt="11"/>
      <dgm:spPr/>
    </dgm:pt>
    <dgm:pt modelId="{C5EEF1FA-D849-4E37-9D59-25676EA21D78}" type="pres">
      <dgm:prSet presAssocID="{75AC0B03-5243-4613-AFB6-72AE32A83AE9}" presName="vert2" presStyleCnt="0"/>
      <dgm:spPr/>
    </dgm:pt>
    <dgm:pt modelId="{030C8644-5041-4A1E-B570-955DDCCA7F1B}" type="pres">
      <dgm:prSet presAssocID="{75AC0B03-5243-4613-AFB6-72AE32A83AE9}" presName="thinLine2b" presStyleLbl="callout" presStyleIdx="8" presStyleCnt="10"/>
      <dgm:spPr/>
    </dgm:pt>
    <dgm:pt modelId="{2E69E55F-EDAF-4A54-B51C-B588EFC6A649}" type="pres">
      <dgm:prSet presAssocID="{75AC0B03-5243-4613-AFB6-72AE32A83AE9}" presName="vertSpace2b" presStyleCnt="0"/>
      <dgm:spPr/>
    </dgm:pt>
    <dgm:pt modelId="{70BAE31D-662E-4267-88F0-12D439D45313}" type="pres">
      <dgm:prSet presAssocID="{2D2384BB-21C9-4ACA-9067-D8ACF897015D}" presName="horz2" presStyleCnt="0"/>
      <dgm:spPr/>
    </dgm:pt>
    <dgm:pt modelId="{97B0C8B8-B56C-49C6-B4D1-A5DFF9BD602F}" type="pres">
      <dgm:prSet presAssocID="{2D2384BB-21C9-4ACA-9067-D8ACF897015D}" presName="horzSpace2" presStyleCnt="0"/>
      <dgm:spPr/>
    </dgm:pt>
    <dgm:pt modelId="{F12843D3-D160-4EE3-87D0-6CB59DA7896F}" type="pres">
      <dgm:prSet presAssocID="{2D2384BB-21C9-4ACA-9067-D8ACF897015D}" presName="tx2" presStyleLbl="revTx" presStyleIdx="10" presStyleCnt="11"/>
      <dgm:spPr/>
    </dgm:pt>
    <dgm:pt modelId="{EB8E9DD7-677F-46D8-BAE6-33C2580831AC}" type="pres">
      <dgm:prSet presAssocID="{2D2384BB-21C9-4ACA-9067-D8ACF897015D}" presName="vert2" presStyleCnt="0"/>
      <dgm:spPr/>
    </dgm:pt>
    <dgm:pt modelId="{15A9D6B2-FCB5-4401-B591-7E0F5539210C}" type="pres">
      <dgm:prSet presAssocID="{2D2384BB-21C9-4ACA-9067-D8ACF897015D}" presName="thinLine2b" presStyleLbl="callout" presStyleIdx="9" presStyleCnt="10"/>
      <dgm:spPr/>
    </dgm:pt>
    <dgm:pt modelId="{CF79B26E-8B8E-4D83-9DE3-C43B754406E5}" type="pres">
      <dgm:prSet presAssocID="{2D2384BB-21C9-4ACA-9067-D8ACF897015D}" presName="vertSpace2b" presStyleCnt="0"/>
      <dgm:spPr/>
    </dgm:pt>
  </dgm:ptLst>
  <dgm:cxnLst>
    <dgm:cxn modelId="{1BE13C07-708C-400C-86FF-1CDDAC044E50}" srcId="{2A9625C7-7C38-4047-B22A-460AB5CAF16B}" destId="{AC4E3914-C194-4F96-A666-A032D248CAA1}" srcOrd="1" destOrd="0" parTransId="{F7289560-9102-43AD-BC9F-6067B122E5AC}" sibTransId="{0ABB1C57-A3C9-4E7F-BD46-673D4D4A5B29}"/>
    <dgm:cxn modelId="{B352B71A-9056-488E-87E4-522AB98D4B49}" srcId="{2A9625C7-7C38-4047-B22A-460AB5CAF16B}" destId="{91BCA7BA-9FEA-4A65-A06A-ACF61024E388}" srcOrd="7" destOrd="0" parTransId="{6C0B31FD-7FC2-4BBD-ADD9-BB71913CD881}" sibTransId="{38618C0C-73DC-4BE4-8602-9978EBE8C203}"/>
    <dgm:cxn modelId="{45250F1B-0907-485B-A693-7E65F68C6FC5}" srcId="{2A9625C7-7C38-4047-B22A-460AB5CAF16B}" destId="{2D2384BB-21C9-4ACA-9067-D8ACF897015D}" srcOrd="9" destOrd="0" parTransId="{0F095BAC-CF27-45A7-AEFB-3E0BC9C13296}" sibTransId="{4DED0BB0-1776-4520-B2BE-5421A03D62F7}"/>
    <dgm:cxn modelId="{6505FF32-9D56-489C-9EA7-4BDA37E3A082}" type="presOf" srcId="{FDC551BD-AFF6-4ECF-B3B4-42A58E8690B8}" destId="{BBA035E6-27B8-4995-9C66-937EC36B93BE}" srcOrd="0" destOrd="0" presId="urn:microsoft.com/office/officeart/2008/layout/LinedList"/>
    <dgm:cxn modelId="{1A38B23A-1F55-44E9-8530-BACDE5EBA29F}" srcId="{FDBEFEE2-E49A-4BC3-9DB2-11068D26F127}" destId="{2A9625C7-7C38-4047-B22A-460AB5CAF16B}" srcOrd="0" destOrd="0" parTransId="{33211734-7F29-4FCB-A095-7C09659131EA}" sibTransId="{B55EFFDF-C546-45B3-AC56-4C426893A019}"/>
    <dgm:cxn modelId="{A15BD13D-EC34-4406-B4F3-41F404699FFA}" type="presOf" srcId="{94258045-D031-4074-8227-6885A1481790}" destId="{A13014BC-6A4C-4477-9A65-2ADC076972A2}" srcOrd="0" destOrd="0" presId="urn:microsoft.com/office/officeart/2008/layout/LinedList"/>
    <dgm:cxn modelId="{BF19F86D-1A46-46D0-A4A8-FC01E1D17981}" type="presOf" srcId="{FDBEFEE2-E49A-4BC3-9DB2-11068D26F127}" destId="{6F91BBA7-8577-4833-AB3C-89CD57231C5F}" srcOrd="0" destOrd="0" presId="urn:microsoft.com/office/officeart/2008/layout/LinedList"/>
    <dgm:cxn modelId="{22A8894E-0541-4CAD-9774-C1123B453C62}" srcId="{2A9625C7-7C38-4047-B22A-460AB5CAF16B}" destId="{FDC551BD-AFF6-4ECF-B3B4-42A58E8690B8}" srcOrd="3" destOrd="0" parTransId="{1481C9F3-07D7-485B-BBCB-87D53018C7CC}" sibTransId="{3018C1C5-700C-433D-80E6-5965C902DEB8}"/>
    <dgm:cxn modelId="{C7A35F85-E383-45DB-AB35-88893A256D12}" type="presOf" srcId="{AC4E3914-C194-4F96-A666-A032D248CAA1}" destId="{66FFF0A6-DFC0-4F52-86FF-9395676FF60F}" srcOrd="0" destOrd="0" presId="urn:microsoft.com/office/officeart/2008/layout/LinedList"/>
    <dgm:cxn modelId="{EA13D785-71CF-4773-A7D4-974DF38F2407}" type="presOf" srcId="{2A9625C7-7C38-4047-B22A-460AB5CAF16B}" destId="{B623DEE5-F49B-47AA-9D70-729DD6F127C3}" srcOrd="0" destOrd="0" presId="urn:microsoft.com/office/officeart/2008/layout/LinedList"/>
    <dgm:cxn modelId="{971A888C-8287-45AA-AD01-CDC6AA5D29D5}" srcId="{2A9625C7-7C38-4047-B22A-460AB5CAF16B}" destId="{5C5F14F9-9CB7-47D6-B734-A95DADAF3788}" srcOrd="4" destOrd="0" parTransId="{68F9C900-72A0-4567-B42C-E2CBB651DF1B}" sibTransId="{AE05DCAC-89D3-48B9-ADF4-3C7BF07BF73E}"/>
    <dgm:cxn modelId="{DA4E7F94-8470-4C1E-9CA3-6027ACE00464}" type="presOf" srcId="{DBDED777-1111-42EE-97A0-0BF43909F00C}" destId="{0B51A2E3-E756-46A8-9F5B-D421B80AC91C}" srcOrd="0" destOrd="0" presId="urn:microsoft.com/office/officeart/2008/layout/LinedList"/>
    <dgm:cxn modelId="{6EBCE59D-D08B-4EC8-9FB9-4E32FCF16008}" srcId="{2A9625C7-7C38-4047-B22A-460AB5CAF16B}" destId="{DBDED777-1111-42EE-97A0-0BF43909F00C}" srcOrd="6" destOrd="0" parTransId="{0794A4B1-9FD2-4FD1-9EAA-31450E76CE02}" sibTransId="{922761B9-D828-4B4B-AB39-017645ABB0A6}"/>
    <dgm:cxn modelId="{6E2967A8-23DC-4F4D-8776-4DFA5803CFF8}" type="presOf" srcId="{DA98EC30-71DF-4FEB-8F2F-9EE67E969B4F}" destId="{DC8C18BC-EDB9-4811-BCB8-42BBE1E9084A}" srcOrd="0" destOrd="0" presId="urn:microsoft.com/office/officeart/2008/layout/LinedList"/>
    <dgm:cxn modelId="{193759AA-2E3C-467A-B30B-27CC4BFFDC82}" type="presOf" srcId="{2D2384BB-21C9-4ACA-9067-D8ACF897015D}" destId="{F12843D3-D160-4EE3-87D0-6CB59DA7896F}" srcOrd="0" destOrd="0" presId="urn:microsoft.com/office/officeart/2008/layout/LinedList"/>
    <dgm:cxn modelId="{CDDEDFAA-03F9-456B-8D1D-1E711FD01847}" srcId="{2A9625C7-7C38-4047-B22A-460AB5CAF16B}" destId="{94258045-D031-4074-8227-6885A1481790}" srcOrd="2" destOrd="0" parTransId="{9BFA140C-7050-451C-8638-7F3014F29FDB}" sibTransId="{EB7BD112-291B-49DB-843E-3BB6ED6A782E}"/>
    <dgm:cxn modelId="{1C82FABD-14F2-4738-A6F8-CF6DD663B99B}" type="presOf" srcId="{39720D90-8AA4-4551-9FA2-421D348B0498}" destId="{55C5D697-2AD0-455A-9FED-93112ED0C3DD}" srcOrd="0" destOrd="0" presId="urn:microsoft.com/office/officeart/2008/layout/LinedList"/>
    <dgm:cxn modelId="{14B22AC7-AF02-484D-B8E6-3930452B839F}" type="presOf" srcId="{75AC0B03-5243-4613-AFB6-72AE32A83AE9}" destId="{A39832A2-4910-4642-AA3D-C15E2C2FB337}" srcOrd="0" destOrd="0" presId="urn:microsoft.com/office/officeart/2008/layout/LinedList"/>
    <dgm:cxn modelId="{580C2AD8-9DD2-464F-A8DE-2E21662FD8FA}" type="presOf" srcId="{91BCA7BA-9FEA-4A65-A06A-ACF61024E388}" destId="{E8007950-7FD9-4DAD-B75A-2113E29C6D2E}" srcOrd="0" destOrd="0" presId="urn:microsoft.com/office/officeart/2008/layout/LinedList"/>
    <dgm:cxn modelId="{032C11D9-0065-4D68-90E6-939122FEDBB9}" type="presOf" srcId="{5C5F14F9-9CB7-47D6-B734-A95DADAF3788}" destId="{CDEB0163-2582-4BC7-80C1-F1677A73D0C1}" srcOrd="0" destOrd="0" presId="urn:microsoft.com/office/officeart/2008/layout/LinedList"/>
    <dgm:cxn modelId="{120D24E5-909F-48B3-A2A1-0865742BA68F}" srcId="{2A9625C7-7C38-4047-B22A-460AB5CAF16B}" destId="{75AC0B03-5243-4613-AFB6-72AE32A83AE9}" srcOrd="8" destOrd="0" parTransId="{64ACDEDE-24CF-443A-8F02-740CF01898AC}" sibTransId="{D1DA227A-3898-421C-8303-90EBD4918864}"/>
    <dgm:cxn modelId="{192702E6-BB57-4FBD-9494-033EC60A2166}" srcId="{2A9625C7-7C38-4047-B22A-460AB5CAF16B}" destId="{39720D90-8AA4-4551-9FA2-421D348B0498}" srcOrd="5" destOrd="0" parTransId="{927479F4-8A5D-4A86-9DA6-860415B6DAAE}" sibTransId="{008D9AFA-C749-457F-9BF5-58315D39556A}"/>
    <dgm:cxn modelId="{1A2378FB-67EA-4460-B00B-AAD209FE1881}" srcId="{2A9625C7-7C38-4047-B22A-460AB5CAF16B}" destId="{DA98EC30-71DF-4FEB-8F2F-9EE67E969B4F}" srcOrd="0" destOrd="0" parTransId="{DBBC107C-D6D5-4D4B-934E-46297C1615E2}" sibTransId="{B300C411-9180-480D-ABFA-4EA0D9D493D6}"/>
    <dgm:cxn modelId="{7514ACA4-49E4-4E52-9F12-EC3E6E96F95B}" type="presParOf" srcId="{6F91BBA7-8577-4833-AB3C-89CD57231C5F}" destId="{A95837F8-8320-410F-B9C9-4EE5A94B10F1}" srcOrd="0" destOrd="0" presId="urn:microsoft.com/office/officeart/2008/layout/LinedList"/>
    <dgm:cxn modelId="{5DA5FD60-713A-443A-A5A8-C305809F2A87}" type="presParOf" srcId="{6F91BBA7-8577-4833-AB3C-89CD57231C5F}" destId="{474A1ACC-0877-442C-9314-87305AC6FF13}" srcOrd="1" destOrd="0" presId="urn:microsoft.com/office/officeart/2008/layout/LinedList"/>
    <dgm:cxn modelId="{410AD489-A5DC-400C-8394-F6DBE9A51472}" type="presParOf" srcId="{474A1ACC-0877-442C-9314-87305AC6FF13}" destId="{B623DEE5-F49B-47AA-9D70-729DD6F127C3}" srcOrd="0" destOrd="0" presId="urn:microsoft.com/office/officeart/2008/layout/LinedList"/>
    <dgm:cxn modelId="{6BDCE4DD-6B2B-4823-AF8B-DE5119D7A754}" type="presParOf" srcId="{474A1ACC-0877-442C-9314-87305AC6FF13}" destId="{93A9B6B0-AE00-4717-880D-0C5D6D89E6C1}" srcOrd="1" destOrd="0" presId="urn:microsoft.com/office/officeart/2008/layout/LinedList"/>
    <dgm:cxn modelId="{4B3D8774-877B-43FF-A4CF-FD35C9FB4CB2}" type="presParOf" srcId="{93A9B6B0-AE00-4717-880D-0C5D6D89E6C1}" destId="{9834F40F-F0DA-458B-8AE4-B7F5121F6DA8}" srcOrd="0" destOrd="0" presId="urn:microsoft.com/office/officeart/2008/layout/LinedList"/>
    <dgm:cxn modelId="{B73BCCBD-BB6D-467E-B9A3-5AD340B1B36F}" type="presParOf" srcId="{93A9B6B0-AE00-4717-880D-0C5D6D89E6C1}" destId="{0937B99B-FC9E-46B4-8CEB-870461A982EA}" srcOrd="1" destOrd="0" presId="urn:microsoft.com/office/officeart/2008/layout/LinedList"/>
    <dgm:cxn modelId="{0E5A13CD-0F46-45C9-A1EC-1A283797AB3D}" type="presParOf" srcId="{0937B99B-FC9E-46B4-8CEB-870461A982EA}" destId="{83E01CD4-DFE7-468D-A40C-0D25A470B038}" srcOrd="0" destOrd="0" presId="urn:microsoft.com/office/officeart/2008/layout/LinedList"/>
    <dgm:cxn modelId="{1A748D08-499A-4F98-8AD6-B15749CE8132}" type="presParOf" srcId="{0937B99B-FC9E-46B4-8CEB-870461A982EA}" destId="{DC8C18BC-EDB9-4811-BCB8-42BBE1E9084A}" srcOrd="1" destOrd="0" presId="urn:microsoft.com/office/officeart/2008/layout/LinedList"/>
    <dgm:cxn modelId="{C20FD6F6-EBA8-4858-8067-B2288307B72F}" type="presParOf" srcId="{0937B99B-FC9E-46B4-8CEB-870461A982EA}" destId="{7723103D-4F02-4A52-BB40-08379B6AA65A}" srcOrd="2" destOrd="0" presId="urn:microsoft.com/office/officeart/2008/layout/LinedList"/>
    <dgm:cxn modelId="{0DA4E2A5-E68C-4F19-8BCF-AE326BB5001E}" type="presParOf" srcId="{93A9B6B0-AE00-4717-880D-0C5D6D89E6C1}" destId="{1B92B702-6822-4E3D-90FB-6A3716EE39C2}" srcOrd="2" destOrd="0" presId="urn:microsoft.com/office/officeart/2008/layout/LinedList"/>
    <dgm:cxn modelId="{E41980E4-9845-4FA8-BE81-AFE5E06D18CE}" type="presParOf" srcId="{93A9B6B0-AE00-4717-880D-0C5D6D89E6C1}" destId="{41F53116-FE69-4DA5-948F-493AD3743E51}" srcOrd="3" destOrd="0" presId="urn:microsoft.com/office/officeart/2008/layout/LinedList"/>
    <dgm:cxn modelId="{3865527F-792A-4899-84B7-D5745ADBA26C}" type="presParOf" srcId="{93A9B6B0-AE00-4717-880D-0C5D6D89E6C1}" destId="{6FF2DE91-CE47-4E4F-A078-11816295285A}" srcOrd="4" destOrd="0" presId="urn:microsoft.com/office/officeart/2008/layout/LinedList"/>
    <dgm:cxn modelId="{E8974EDE-944D-4147-A0C8-1AC87CC90FA9}" type="presParOf" srcId="{6FF2DE91-CE47-4E4F-A078-11816295285A}" destId="{7FC6033E-A7AC-49D2-B601-B8D98BAC7F4F}" srcOrd="0" destOrd="0" presId="urn:microsoft.com/office/officeart/2008/layout/LinedList"/>
    <dgm:cxn modelId="{FADAC4F2-F300-439A-BCA0-AC67FA2511FF}" type="presParOf" srcId="{6FF2DE91-CE47-4E4F-A078-11816295285A}" destId="{66FFF0A6-DFC0-4F52-86FF-9395676FF60F}" srcOrd="1" destOrd="0" presId="urn:microsoft.com/office/officeart/2008/layout/LinedList"/>
    <dgm:cxn modelId="{725B9091-FB9B-4B70-8D7A-049F03B08695}" type="presParOf" srcId="{6FF2DE91-CE47-4E4F-A078-11816295285A}" destId="{5B3F2B78-3BC9-4D59-8C3A-249E305F5341}" srcOrd="2" destOrd="0" presId="urn:microsoft.com/office/officeart/2008/layout/LinedList"/>
    <dgm:cxn modelId="{8B0831CB-188B-4416-89E7-49FEE13BEE9B}" type="presParOf" srcId="{93A9B6B0-AE00-4717-880D-0C5D6D89E6C1}" destId="{C0CAB457-F38F-4242-88A6-6FFC1A90CD32}" srcOrd="5" destOrd="0" presId="urn:microsoft.com/office/officeart/2008/layout/LinedList"/>
    <dgm:cxn modelId="{0D4CF6B6-A602-4E18-8058-69F8EDC4AFA0}" type="presParOf" srcId="{93A9B6B0-AE00-4717-880D-0C5D6D89E6C1}" destId="{DE2E8663-8385-4E4B-959B-169CC2121911}" srcOrd="6" destOrd="0" presId="urn:microsoft.com/office/officeart/2008/layout/LinedList"/>
    <dgm:cxn modelId="{13E40246-EAD2-48CC-9D57-C1A1B0CDFAF4}" type="presParOf" srcId="{93A9B6B0-AE00-4717-880D-0C5D6D89E6C1}" destId="{F4C3E0B6-2EBA-41F0-9297-510A5FB861A4}" srcOrd="7" destOrd="0" presId="urn:microsoft.com/office/officeart/2008/layout/LinedList"/>
    <dgm:cxn modelId="{A9FDF549-463E-4FD3-BCEC-631FFAA9432A}" type="presParOf" srcId="{F4C3E0B6-2EBA-41F0-9297-510A5FB861A4}" destId="{C1B61C0E-8C84-40D6-8EA8-40E29A6E88BE}" srcOrd="0" destOrd="0" presId="urn:microsoft.com/office/officeart/2008/layout/LinedList"/>
    <dgm:cxn modelId="{106BB524-67E1-49FE-B374-0C1DE202F8C4}" type="presParOf" srcId="{F4C3E0B6-2EBA-41F0-9297-510A5FB861A4}" destId="{A13014BC-6A4C-4477-9A65-2ADC076972A2}" srcOrd="1" destOrd="0" presId="urn:microsoft.com/office/officeart/2008/layout/LinedList"/>
    <dgm:cxn modelId="{45E090FB-760F-45E9-A617-633170F5B879}" type="presParOf" srcId="{F4C3E0B6-2EBA-41F0-9297-510A5FB861A4}" destId="{1EE52F9E-1A13-485F-BEDC-52E13F19CC32}" srcOrd="2" destOrd="0" presId="urn:microsoft.com/office/officeart/2008/layout/LinedList"/>
    <dgm:cxn modelId="{C6E67012-3E9B-4975-99BD-3345DCCFA3C6}" type="presParOf" srcId="{93A9B6B0-AE00-4717-880D-0C5D6D89E6C1}" destId="{4F01CE75-C592-41AF-A7A6-301DB95EED01}" srcOrd="8" destOrd="0" presId="urn:microsoft.com/office/officeart/2008/layout/LinedList"/>
    <dgm:cxn modelId="{396B6D9D-E595-4E72-ABEA-222F14FC470E}" type="presParOf" srcId="{93A9B6B0-AE00-4717-880D-0C5D6D89E6C1}" destId="{819C474E-D899-4938-B0F1-4CE7CC67726F}" srcOrd="9" destOrd="0" presId="urn:microsoft.com/office/officeart/2008/layout/LinedList"/>
    <dgm:cxn modelId="{C35CBFF8-FBAE-47A4-8063-3DD812A7BE30}" type="presParOf" srcId="{93A9B6B0-AE00-4717-880D-0C5D6D89E6C1}" destId="{A0B33D82-31C1-4A61-88EF-A1DE8A215635}" srcOrd="10" destOrd="0" presId="urn:microsoft.com/office/officeart/2008/layout/LinedList"/>
    <dgm:cxn modelId="{A1B40EE2-4A4A-457D-86E2-D643CC788AD7}" type="presParOf" srcId="{A0B33D82-31C1-4A61-88EF-A1DE8A215635}" destId="{5D67666E-D70A-4187-BDED-B9AF7B2E6493}" srcOrd="0" destOrd="0" presId="urn:microsoft.com/office/officeart/2008/layout/LinedList"/>
    <dgm:cxn modelId="{A5885B2D-A0D5-473E-BA86-3B6DADA5C153}" type="presParOf" srcId="{A0B33D82-31C1-4A61-88EF-A1DE8A215635}" destId="{BBA035E6-27B8-4995-9C66-937EC36B93BE}" srcOrd="1" destOrd="0" presId="urn:microsoft.com/office/officeart/2008/layout/LinedList"/>
    <dgm:cxn modelId="{3F9E134D-E9DB-47B4-BFB5-53AEB2C31EC9}" type="presParOf" srcId="{A0B33D82-31C1-4A61-88EF-A1DE8A215635}" destId="{D677B70E-7D8D-489E-8121-ECF35A826A10}" srcOrd="2" destOrd="0" presId="urn:microsoft.com/office/officeart/2008/layout/LinedList"/>
    <dgm:cxn modelId="{7234FE16-0EA7-4A1A-B4C5-D368176C2AC9}" type="presParOf" srcId="{93A9B6B0-AE00-4717-880D-0C5D6D89E6C1}" destId="{3A736425-EF32-4F60-9331-E56BEAF5F5FF}" srcOrd="11" destOrd="0" presId="urn:microsoft.com/office/officeart/2008/layout/LinedList"/>
    <dgm:cxn modelId="{B776EE31-BF66-46BE-95FB-B02F598FAE29}" type="presParOf" srcId="{93A9B6B0-AE00-4717-880D-0C5D6D89E6C1}" destId="{05D649A9-C541-4652-BFCD-A0CFFC12C3D3}" srcOrd="12" destOrd="0" presId="urn:microsoft.com/office/officeart/2008/layout/LinedList"/>
    <dgm:cxn modelId="{E7E2FE78-5DAC-44BB-94A1-7EBE42086025}" type="presParOf" srcId="{93A9B6B0-AE00-4717-880D-0C5D6D89E6C1}" destId="{82F8E349-4EB7-434D-8991-4468D0F8A788}" srcOrd="13" destOrd="0" presId="urn:microsoft.com/office/officeart/2008/layout/LinedList"/>
    <dgm:cxn modelId="{FF7D4D96-42E9-407C-8E2A-EACCBBC377E4}" type="presParOf" srcId="{82F8E349-4EB7-434D-8991-4468D0F8A788}" destId="{1A943BBE-6F2C-4750-9395-442FBFD07924}" srcOrd="0" destOrd="0" presId="urn:microsoft.com/office/officeart/2008/layout/LinedList"/>
    <dgm:cxn modelId="{47CD8CA2-9056-4B47-AB5C-8942A07C1C81}" type="presParOf" srcId="{82F8E349-4EB7-434D-8991-4468D0F8A788}" destId="{CDEB0163-2582-4BC7-80C1-F1677A73D0C1}" srcOrd="1" destOrd="0" presId="urn:microsoft.com/office/officeart/2008/layout/LinedList"/>
    <dgm:cxn modelId="{B739314C-9177-4EAA-B771-2B7E3EFA4046}" type="presParOf" srcId="{82F8E349-4EB7-434D-8991-4468D0F8A788}" destId="{3270F2AD-A750-4759-AA56-C999ECF43D0E}" srcOrd="2" destOrd="0" presId="urn:microsoft.com/office/officeart/2008/layout/LinedList"/>
    <dgm:cxn modelId="{42B771A1-8DE5-496A-93B3-4D3FC28BC795}" type="presParOf" srcId="{93A9B6B0-AE00-4717-880D-0C5D6D89E6C1}" destId="{5032A225-10A3-49F0-A045-43E957A56DA3}" srcOrd="14" destOrd="0" presId="urn:microsoft.com/office/officeart/2008/layout/LinedList"/>
    <dgm:cxn modelId="{47898A9B-F7DE-40CF-BDAE-BE0ADDE6A84F}" type="presParOf" srcId="{93A9B6B0-AE00-4717-880D-0C5D6D89E6C1}" destId="{500EE8A3-218C-470F-B684-C3FD9F963012}" srcOrd="15" destOrd="0" presId="urn:microsoft.com/office/officeart/2008/layout/LinedList"/>
    <dgm:cxn modelId="{1225E3BC-81A5-4EBA-AD53-5545C00187B9}" type="presParOf" srcId="{93A9B6B0-AE00-4717-880D-0C5D6D89E6C1}" destId="{E329BAA1-98B5-4125-ABAC-8DB63652C55C}" srcOrd="16" destOrd="0" presId="urn:microsoft.com/office/officeart/2008/layout/LinedList"/>
    <dgm:cxn modelId="{3792F10E-110E-4651-AA01-AFEF3AC8140B}" type="presParOf" srcId="{E329BAA1-98B5-4125-ABAC-8DB63652C55C}" destId="{88AC41B2-57D4-4EC4-9FC3-7FD46681B341}" srcOrd="0" destOrd="0" presId="urn:microsoft.com/office/officeart/2008/layout/LinedList"/>
    <dgm:cxn modelId="{0BB7E633-7BCE-4D28-A1FE-FA4DE0B35574}" type="presParOf" srcId="{E329BAA1-98B5-4125-ABAC-8DB63652C55C}" destId="{55C5D697-2AD0-455A-9FED-93112ED0C3DD}" srcOrd="1" destOrd="0" presId="urn:microsoft.com/office/officeart/2008/layout/LinedList"/>
    <dgm:cxn modelId="{A3522471-5DB2-48B1-9DD5-F3DBE8C38B5F}" type="presParOf" srcId="{E329BAA1-98B5-4125-ABAC-8DB63652C55C}" destId="{090F6388-91B2-49D5-8B38-CA5E023372DB}" srcOrd="2" destOrd="0" presId="urn:microsoft.com/office/officeart/2008/layout/LinedList"/>
    <dgm:cxn modelId="{D771D76F-5E6E-48EF-87DC-5F032A421190}" type="presParOf" srcId="{93A9B6B0-AE00-4717-880D-0C5D6D89E6C1}" destId="{37CC890E-340D-411F-8A01-D6C00C7E8061}" srcOrd="17" destOrd="0" presId="urn:microsoft.com/office/officeart/2008/layout/LinedList"/>
    <dgm:cxn modelId="{7694478D-B139-4182-A747-78BE1859F625}" type="presParOf" srcId="{93A9B6B0-AE00-4717-880D-0C5D6D89E6C1}" destId="{7BC930C7-3384-4B99-90BE-9B56CEF2D40C}" srcOrd="18" destOrd="0" presId="urn:microsoft.com/office/officeart/2008/layout/LinedList"/>
    <dgm:cxn modelId="{7A168C8B-7B4F-402B-B793-3B76D7415C30}" type="presParOf" srcId="{93A9B6B0-AE00-4717-880D-0C5D6D89E6C1}" destId="{38704A7D-65A4-4862-A65D-0E2A44D42B3A}" srcOrd="19" destOrd="0" presId="urn:microsoft.com/office/officeart/2008/layout/LinedList"/>
    <dgm:cxn modelId="{99A18DDA-97C1-409C-9C45-6FE949939339}" type="presParOf" srcId="{38704A7D-65A4-4862-A65D-0E2A44D42B3A}" destId="{51753CB7-7B23-4CF5-96FE-475C5EDF3E77}" srcOrd="0" destOrd="0" presId="urn:microsoft.com/office/officeart/2008/layout/LinedList"/>
    <dgm:cxn modelId="{DBD2C1E5-8915-4CA7-911F-C6F309680142}" type="presParOf" srcId="{38704A7D-65A4-4862-A65D-0E2A44D42B3A}" destId="{0B51A2E3-E756-46A8-9F5B-D421B80AC91C}" srcOrd="1" destOrd="0" presId="urn:microsoft.com/office/officeart/2008/layout/LinedList"/>
    <dgm:cxn modelId="{DF4218D9-CAD8-440C-86F2-639DF4BF0C28}" type="presParOf" srcId="{38704A7D-65A4-4862-A65D-0E2A44D42B3A}" destId="{A234E9FD-812B-4995-859A-975DB313EC30}" srcOrd="2" destOrd="0" presId="urn:microsoft.com/office/officeart/2008/layout/LinedList"/>
    <dgm:cxn modelId="{946435C5-DD0E-4B8A-90B8-BBDCC57C722D}" type="presParOf" srcId="{93A9B6B0-AE00-4717-880D-0C5D6D89E6C1}" destId="{970B6673-B7A0-4147-857B-F41D5ABA42EB}" srcOrd="20" destOrd="0" presId="urn:microsoft.com/office/officeart/2008/layout/LinedList"/>
    <dgm:cxn modelId="{7B8346E0-00B0-4938-BC12-82FA85AFE38B}" type="presParOf" srcId="{93A9B6B0-AE00-4717-880D-0C5D6D89E6C1}" destId="{6F4F1A58-3BCE-4B09-A42E-925B930FB105}" srcOrd="21" destOrd="0" presId="urn:microsoft.com/office/officeart/2008/layout/LinedList"/>
    <dgm:cxn modelId="{B6ACEED6-FFF4-466C-9AC8-49322DDD7788}" type="presParOf" srcId="{93A9B6B0-AE00-4717-880D-0C5D6D89E6C1}" destId="{68DD7752-38BB-44C4-869F-BB1749BF64B2}" srcOrd="22" destOrd="0" presId="urn:microsoft.com/office/officeart/2008/layout/LinedList"/>
    <dgm:cxn modelId="{D538C374-A60E-43FE-AE57-EEF8C07C6DAC}" type="presParOf" srcId="{68DD7752-38BB-44C4-869F-BB1749BF64B2}" destId="{8BC73605-94F1-49CE-B5BD-D18CFE739D3B}" srcOrd="0" destOrd="0" presId="urn:microsoft.com/office/officeart/2008/layout/LinedList"/>
    <dgm:cxn modelId="{BC64D50E-E0D8-4C7A-AFD4-B0C7F9756016}" type="presParOf" srcId="{68DD7752-38BB-44C4-869F-BB1749BF64B2}" destId="{E8007950-7FD9-4DAD-B75A-2113E29C6D2E}" srcOrd="1" destOrd="0" presId="urn:microsoft.com/office/officeart/2008/layout/LinedList"/>
    <dgm:cxn modelId="{C02AB912-C36D-47A3-8502-CD09524BCC79}" type="presParOf" srcId="{68DD7752-38BB-44C4-869F-BB1749BF64B2}" destId="{D3470A53-787D-4519-B506-6A0E88C65DD6}" srcOrd="2" destOrd="0" presId="urn:microsoft.com/office/officeart/2008/layout/LinedList"/>
    <dgm:cxn modelId="{417E17EB-F67C-4E97-91F4-98D834CF73DA}" type="presParOf" srcId="{93A9B6B0-AE00-4717-880D-0C5D6D89E6C1}" destId="{2C886E36-0DB9-4BC3-9965-725642C206C3}" srcOrd="23" destOrd="0" presId="urn:microsoft.com/office/officeart/2008/layout/LinedList"/>
    <dgm:cxn modelId="{C176E7E2-DD3B-47BD-AD45-4B8A28B0252F}" type="presParOf" srcId="{93A9B6B0-AE00-4717-880D-0C5D6D89E6C1}" destId="{323E1010-D31D-4A31-AD2D-4C70273C560B}" srcOrd="24" destOrd="0" presId="urn:microsoft.com/office/officeart/2008/layout/LinedList"/>
    <dgm:cxn modelId="{4484D17C-D8A3-4831-A8B6-06BC3B81A411}" type="presParOf" srcId="{93A9B6B0-AE00-4717-880D-0C5D6D89E6C1}" destId="{1B5AAAB9-A225-457E-A3B0-C0EF13F61718}" srcOrd="25" destOrd="0" presId="urn:microsoft.com/office/officeart/2008/layout/LinedList"/>
    <dgm:cxn modelId="{6F96EFB6-796C-40AA-91E4-EE62F9128A7C}" type="presParOf" srcId="{1B5AAAB9-A225-457E-A3B0-C0EF13F61718}" destId="{34150263-485A-4B0F-B3B3-531ACA1BE7FA}" srcOrd="0" destOrd="0" presId="urn:microsoft.com/office/officeart/2008/layout/LinedList"/>
    <dgm:cxn modelId="{1D19CB9B-FFDB-4A40-923A-4734C9327D28}" type="presParOf" srcId="{1B5AAAB9-A225-457E-A3B0-C0EF13F61718}" destId="{A39832A2-4910-4642-AA3D-C15E2C2FB337}" srcOrd="1" destOrd="0" presId="urn:microsoft.com/office/officeart/2008/layout/LinedList"/>
    <dgm:cxn modelId="{DC743088-EF55-4DC0-9F31-D573F22103D0}" type="presParOf" srcId="{1B5AAAB9-A225-457E-A3B0-C0EF13F61718}" destId="{C5EEF1FA-D849-4E37-9D59-25676EA21D78}" srcOrd="2" destOrd="0" presId="urn:microsoft.com/office/officeart/2008/layout/LinedList"/>
    <dgm:cxn modelId="{030D6D62-D165-496A-B258-F4F5AD5B7945}" type="presParOf" srcId="{93A9B6B0-AE00-4717-880D-0C5D6D89E6C1}" destId="{030C8644-5041-4A1E-B570-955DDCCA7F1B}" srcOrd="26" destOrd="0" presId="urn:microsoft.com/office/officeart/2008/layout/LinedList"/>
    <dgm:cxn modelId="{6F6C2AF4-6BE9-4D5F-911D-C5E0ABF08C46}" type="presParOf" srcId="{93A9B6B0-AE00-4717-880D-0C5D6D89E6C1}" destId="{2E69E55F-EDAF-4A54-B51C-B588EFC6A649}" srcOrd="27" destOrd="0" presId="urn:microsoft.com/office/officeart/2008/layout/LinedList"/>
    <dgm:cxn modelId="{1FB80F15-3F4C-4B95-A3B6-2DADC3F75AC7}" type="presParOf" srcId="{93A9B6B0-AE00-4717-880D-0C5D6D89E6C1}" destId="{70BAE31D-662E-4267-88F0-12D439D45313}" srcOrd="28" destOrd="0" presId="urn:microsoft.com/office/officeart/2008/layout/LinedList"/>
    <dgm:cxn modelId="{E1B6DEB7-5436-4451-83C9-5F7938B8B73D}" type="presParOf" srcId="{70BAE31D-662E-4267-88F0-12D439D45313}" destId="{97B0C8B8-B56C-49C6-B4D1-A5DFF9BD602F}" srcOrd="0" destOrd="0" presId="urn:microsoft.com/office/officeart/2008/layout/LinedList"/>
    <dgm:cxn modelId="{33C8BE0D-441B-4378-95D8-6BD2150DC386}" type="presParOf" srcId="{70BAE31D-662E-4267-88F0-12D439D45313}" destId="{F12843D3-D160-4EE3-87D0-6CB59DA7896F}" srcOrd="1" destOrd="0" presId="urn:microsoft.com/office/officeart/2008/layout/LinedList"/>
    <dgm:cxn modelId="{FE8C4D23-D5FD-4646-8670-F74D10211359}" type="presParOf" srcId="{70BAE31D-662E-4267-88F0-12D439D45313}" destId="{EB8E9DD7-677F-46D8-BAE6-33C2580831AC}" srcOrd="2" destOrd="0" presId="urn:microsoft.com/office/officeart/2008/layout/LinedList"/>
    <dgm:cxn modelId="{E39BD41F-8857-499E-8A0B-1F1820AD87F9}" type="presParOf" srcId="{93A9B6B0-AE00-4717-880D-0C5D6D89E6C1}" destId="{15A9D6B2-FCB5-4401-B591-7E0F5539210C}" srcOrd="29" destOrd="0" presId="urn:microsoft.com/office/officeart/2008/layout/LinedList"/>
    <dgm:cxn modelId="{AB15C40C-0F45-4EA8-B43B-D183AA02B643}" type="presParOf" srcId="{93A9B6B0-AE00-4717-880D-0C5D6D89E6C1}" destId="{CF79B26E-8B8E-4D83-9DE3-C43B754406E5}" srcOrd="3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BEFEE2-E49A-4BC3-9DB2-11068D26F12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9625C7-7C38-4047-B22A-460AB5CAF16B}">
      <dgm:prSet phldrT="[Text]"/>
      <dgm:spPr/>
      <dgm:t>
        <a:bodyPr/>
        <a:lstStyle/>
        <a:p>
          <a:r>
            <a:rPr lang="en-US" b="1" dirty="0"/>
            <a:t>Strategic</a:t>
          </a:r>
        </a:p>
      </dgm:t>
    </dgm:pt>
    <dgm:pt modelId="{33211734-7F29-4FCB-A095-7C09659131EA}" type="parTrans" cxnId="{1A38B23A-1F55-44E9-8530-BACDE5EBA29F}">
      <dgm:prSet/>
      <dgm:spPr/>
      <dgm:t>
        <a:bodyPr/>
        <a:lstStyle/>
        <a:p>
          <a:endParaRPr lang="en-US"/>
        </a:p>
      </dgm:t>
    </dgm:pt>
    <dgm:pt modelId="{B55EFFDF-C546-45B3-AC56-4C426893A019}" type="sibTrans" cxnId="{1A38B23A-1F55-44E9-8530-BACDE5EBA29F}">
      <dgm:prSet/>
      <dgm:spPr/>
      <dgm:t>
        <a:bodyPr/>
        <a:lstStyle/>
        <a:p>
          <a:endParaRPr lang="en-US"/>
        </a:p>
      </dgm:t>
    </dgm:pt>
    <dgm:pt modelId="{DA98EC30-71DF-4FEB-8F2F-9EE67E969B4F}">
      <dgm:prSet phldrT="[Text]"/>
      <dgm:spPr/>
      <dgm:t>
        <a:bodyPr/>
        <a:lstStyle/>
        <a:p>
          <a:r>
            <a:rPr lang="en-IN" b="1" dirty="0"/>
            <a:t>Stakeholder Management</a:t>
          </a:r>
          <a:endParaRPr lang="en-US" b="1" dirty="0"/>
        </a:p>
      </dgm:t>
    </dgm:pt>
    <dgm:pt modelId="{DBBC107C-D6D5-4D4B-934E-46297C1615E2}" type="parTrans" cxnId="{1A2378FB-67EA-4460-B00B-AAD209FE1881}">
      <dgm:prSet/>
      <dgm:spPr/>
      <dgm:t>
        <a:bodyPr/>
        <a:lstStyle/>
        <a:p>
          <a:endParaRPr lang="en-US"/>
        </a:p>
      </dgm:t>
    </dgm:pt>
    <dgm:pt modelId="{B300C411-9180-480D-ABFA-4EA0D9D493D6}" type="sibTrans" cxnId="{1A2378FB-67EA-4460-B00B-AAD209FE1881}">
      <dgm:prSet/>
      <dgm:spPr/>
      <dgm:t>
        <a:bodyPr/>
        <a:lstStyle/>
        <a:p>
          <a:endParaRPr lang="en-US"/>
        </a:p>
      </dgm:t>
    </dgm:pt>
    <dgm:pt modelId="{AC4E3914-C194-4F96-A666-A032D248CAA1}">
      <dgm:prSet phldrT="[Text]"/>
      <dgm:spPr/>
      <dgm:t>
        <a:bodyPr/>
        <a:lstStyle/>
        <a:p>
          <a:r>
            <a:rPr lang="en-IN" b="1" dirty="0"/>
            <a:t>Data Strategy &amp; Governance</a:t>
          </a:r>
          <a:endParaRPr lang="en-US" b="1" dirty="0"/>
        </a:p>
      </dgm:t>
    </dgm:pt>
    <dgm:pt modelId="{F7289560-9102-43AD-BC9F-6067B122E5AC}" type="parTrans" cxnId="{1BE13C07-708C-400C-86FF-1CDDAC044E50}">
      <dgm:prSet/>
      <dgm:spPr/>
      <dgm:t>
        <a:bodyPr/>
        <a:lstStyle/>
        <a:p>
          <a:endParaRPr lang="en-US"/>
        </a:p>
      </dgm:t>
    </dgm:pt>
    <dgm:pt modelId="{0ABB1C57-A3C9-4E7F-BD46-673D4D4A5B29}" type="sibTrans" cxnId="{1BE13C07-708C-400C-86FF-1CDDAC044E50}">
      <dgm:prSet/>
      <dgm:spPr/>
      <dgm:t>
        <a:bodyPr/>
        <a:lstStyle/>
        <a:p>
          <a:endParaRPr lang="en-US"/>
        </a:p>
      </dgm:t>
    </dgm:pt>
    <dgm:pt modelId="{94258045-D031-4074-8227-6885A1481790}">
      <dgm:prSet phldrT="[Text]"/>
      <dgm:spPr/>
      <dgm:t>
        <a:bodyPr/>
        <a:lstStyle/>
        <a:p>
          <a:r>
            <a:rPr lang="en-IN" b="1" dirty="0"/>
            <a:t>ROI Measurement</a:t>
          </a:r>
          <a:endParaRPr lang="en-US" b="1" dirty="0"/>
        </a:p>
      </dgm:t>
    </dgm:pt>
    <dgm:pt modelId="{9BFA140C-7050-451C-8638-7F3014F29FDB}" type="parTrans" cxnId="{CDDEDFAA-03F9-456B-8D1D-1E711FD01847}">
      <dgm:prSet/>
      <dgm:spPr/>
      <dgm:t>
        <a:bodyPr/>
        <a:lstStyle/>
        <a:p>
          <a:endParaRPr lang="en-US"/>
        </a:p>
      </dgm:t>
    </dgm:pt>
    <dgm:pt modelId="{EB7BD112-291B-49DB-843E-3BB6ED6A782E}" type="sibTrans" cxnId="{CDDEDFAA-03F9-456B-8D1D-1E711FD01847}">
      <dgm:prSet/>
      <dgm:spPr/>
      <dgm:t>
        <a:bodyPr/>
        <a:lstStyle/>
        <a:p>
          <a:endParaRPr lang="en-US"/>
        </a:p>
      </dgm:t>
    </dgm:pt>
    <dgm:pt modelId="{FDC551BD-AFF6-4ECF-B3B4-42A58E8690B8}">
      <dgm:prSet phldrT="[Text]"/>
      <dgm:spPr/>
      <dgm:t>
        <a:bodyPr/>
        <a:lstStyle/>
        <a:p>
          <a:r>
            <a:rPr lang="en-IN" b="1" dirty="0"/>
            <a:t>Digital Transformation</a:t>
          </a:r>
          <a:endParaRPr lang="en-US" b="1" dirty="0"/>
        </a:p>
      </dgm:t>
    </dgm:pt>
    <dgm:pt modelId="{1481C9F3-07D7-485B-BBCB-87D53018C7CC}" type="parTrans" cxnId="{22A8894E-0541-4CAD-9774-C1123B453C62}">
      <dgm:prSet/>
      <dgm:spPr/>
      <dgm:t>
        <a:bodyPr/>
        <a:lstStyle/>
        <a:p>
          <a:endParaRPr lang="en-US"/>
        </a:p>
      </dgm:t>
    </dgm:pt>
    <dgm:pt modelId="{3018C1C5-700C-433D-80E6-5965C902DEB8}" type="sibTrans" cxnId="{22A8894E-0541-4CAD-9774-C1123B453C62}">
      <dgm:prSet/>
      <dgm:spPr/>
      <dgm:t>
        <a:bodyPr/>
        <a:lstStyle/>
        <a:p>
          <a:endParaRPr lang="en-US"/>
        </a:p>
      </dgm:t>
    </dgm:pt>
    <dgm:pt modelId="{5C5F14F9-9CB7-47D6-B734-A95DADAF3788}">
      <dgm:prSet phldrT="[Text]"/>
      <dgm:spPr/>
      <dgm:t>
        <a:bodyPr/>
        <a:lstStyle/>
        <a:p>
          <a:r>
            <a:rPr lang="en-IN" b="1" dirty="0"/>
            <a:t>Change Management</a:t>
          </a:r>
          <a:endParaRPr lang="en-US" b="1" dirty="0"/>
        </a:p>
      </dgm:t>
    </dgm:pt>
    <dgm:pt modelId="{68F9C900-72A0-4567-B42C-E2CBB651DF1B}" type="parTrans" cxnId="{971A888C-8287-45AA-AD01-CDC6AA5D29D5}">
      <dgm:prSet/>
      <dgm:spPr/>
      <dgm:t>
        <a:bodyPr/>
        <a:lstStyle/>
        <a:p>
          <a:endParaRPr lang="en-US"/>
        </a:p>
      </dgm:t>
    </dgm:pt>
    <dgm:pt modelId="{AE05DCAC-89D3-48B9-ADF4-3C7BF07BF73E}" type="sibTrans" cxnId="{971A888C-8287-45AA-AD01-CDC6AA5D29D5}">
      <dgm:prSet/>
      <dgm:spPr/>
      <dgm:t>
        <a:bodyPr/>
        <a:lstStyle/>
        <a:p>
          <a:endParaRPr lang="en-US"/>
        </a:p>
      </dgm:t>
    </dgm:pt>
    <dgm:pt modelId="{39720D90-8AA4-4551-9FA2-421D348B0498}">
      <dgm:prSet phldrT="[Text]"/>
      <dgm:spPr/>
      <dgm:t>
        <a:bodyPr/>
        <a:lstStyle/>
        <a:p>
          <a:r>
            <a:rPr lang="en-IN" b="1" dirty="0"/>
            <a:t>Innovation Strategy</a:t>
          </a:r>
          <a:endParaRPr lang="en-US" b="1" dirty="0"/>
        </a:p>
      </dgm:t>
    </dgm:pt>
    <dgm:pt modelId="{927479F4-8A5D-4A86-9DA6-860415B6DAAE}" type="parTrans" cxnId="{192702E6-BB57-4FBD-9494-033EC60A2166}">
      <dgm:prSet/>
      <dgm:spPr/>
      <dgm:t>
        <a:bodyPr/>
        <a:lstStyle/>
        <a:p>
          <a:endParaRPr lang="en-US"/>
        </a:p>
      </dgm:t>
    </dgm:pt>
    <dgm:pt modelId="{008D9AFA-C749-457F-9BF5-58315D39556A}" type="sibTrans" cxnId="{192702E6-BB57-4FBD-9494-033EC60A2166}">
      <dgm:prSet/>
      <dgm:spPr/>
      <dgm:t>
        <a:bodyPr/>
        <a:lstStyle/>
        <a:p>
          <a:endParaRPr lang="en-US"/>
        </a:p>
      </dgm:t>
    </dgm:pt>
    <dgm:pt modelId="{DBDED777-1111-42EE-97A0-0BF43909F00C}">
      <dgm:prSet phldrT="[Text]"/>
      <dgm:spPr/>
      <dgm:t>
        <a:bodyPr/>
        <a:lstStyle/>
        <a:p>
          <a:r>
            <a:rPr lang="en-IN" b="1" dirty="0"/>
            <a:t>Cross Functional Collaboration</a:t>
          </a:r>
          <a:endParaRPr lang="en-US" b="1" dirty="0"/>
        </a:p>
      </dgm:t>
    </dgm:pt>
    <dgm:pt modelId="{0794A4B1-9FD2-4FD1-9EAA-31450E76CE02}" type="parTrans" cxnId="{6EBCE59D-D08B-4EC8-9FB9-4E32FCF16008}">
      <dgm:prSet/>
      <dgm:spPr/>
      <dgm:t>
        <a:bodyPr/>
        <a:lstStyle/>
        <a:p>
          <a:endParaRPr lang="en-US"/>
        </a:p>
      </dgm:t>
    </dgm:pt>
    <dgm:pt modelId="{922761B9-D828-4B4B-AB39-017645ABB0A6}" type="sibTrans" cxnId="{6EBCE59D-D08B-4EC8-9FB9-4E32FCF16008}">
      <dgm:prSet/>
      <dgm:spPr/>
      <dgm:t>
        <a:bodyPr/>
        <a:lstStyle/>
        <a:p>
          <a:endParaRPr lang="en-US"/>
        </a:p>
      </dgm:t>
    </dgm:pt>
    <dgm:pt modelId="{91BCA7BA-9FEA-4A65-A06A-ACF61024E388}">
      <dgm:prSet phldrT="[Text]"/>
      <dgm:spPr/>
      <dgm:t>
        <a:bodyPr/>
        <a:lstStyle/>
        <a:p>
          <a:r>
            <a:rPr lang="en-IN" b="1" dirty="0"/>
            <a:t>People Leadership</a:t>
          </a:r>
          <a:endParaRPr lang="en-US" b="1" dirty="0"/>
        </a:p>
      </dgm:t>
    </dgm:pt>
    <dgm:pt modelId="{6C0B31FD-7FC2-4BBD-ADD9-BB71913CD881}" type="parTrans" cxnId="{B352B71A-9056-488E-87E4-522AB98D4B49}">
      <dgm:prSet/>
      <dgm:spPr/>
      <dgm:t>
        <a:bodyPr/>
        <a:lstStyle/>
        <a:p>
          <a:endParaRPr lang="en-US"/>
        </a:p>
      </dgm:t>
    </dgm:pt>
    <dgm:pt modelId="{38618C0C-73DC-4BE4-8602-9978EBE8C203}" type="sibTrans" cxnId="{B352B71A-9056-488E-87E4-522AB98D4B49}">
      <dgm:prSet/>
      <dgm:spPr/>
      <dgm:t>
        <a:bodyPr/>
        <a:lstStyle/>
        <a:p>
          <a:endParaRPr lang="en-US"/>
        </a:p>
      </dgm:t>
    </dgm:pt>
    <dgm:pt modelId="{75AC0B03-5243-4613-AFB6-72AE32A83AE9}">
      <dgm:prSet phldrT="[Text]"/>
      <dgm:spPr/>
      <dgm:t>
        <a:bodyPr/>
        <a:lstStyle/>
        <a:p>
          <a:r>
            <a:rPr lang="en-IN" b="1" dirty="0"/>
            <a:t>Business Acumen</a:t>
          </a:r>
          <a:endParaRPr lang="en-US" b="1" dirty="0"/>
        </a:p>
      </dgm:t>
    </dgm:pt>
    <dgm:pt modelId="{64ACDEDE-24CF-443A-8F02-740CF01898AC}" type="parTrans" cxnId="{120D24E5-909F-48B3-A2A1-0865742BA68F}">
      <dgm:prSet/>
      <dgm:spPr/>
      <dgm:t>
        <a:bodyPr/>
        <a:lstStyle/>
        <a:p>
          <a:endParaRPr lang="en-US"/>
        </a:p>
      </dgm:t>
    </dgm:pt>
    <dgm:pt modelId="{D1DA227A-3898-421C-8303-90EBD4918864}" type="sibTrans" cxnId="{120D24E5-909F-48B3-A2A1-0865742BA68F}">
      <dgm:prSet/>
      <dgm:spPr/>
      <dgm:t>
        <a:bodyPr/>
        <a:lstStyle/>
        <a:p>
          <a:endParaRPr lang="en-US"/>
        </a:p>
      </dgm:t>
    </dgm:pt>
    <dgm:pt modelId="{2D2384BB-21C9-4ACA-9067-D8ACF897015D}">
      <dgm:prSet phldrT="[Text]"/>
      <dgm:spPr/>
      <dgm:t>
        <a:bodyPr/>
        <a:lstStyle/>
        <a:p>
          <a:r>
            <a:rPr lang="en-IN" b="1" dirty="0"/>
            <a:t>Trusted Adviser For C-Suite</a:t>
          </a:r>
          <a:endParaRPr lang="en-US" b="1" dirty="0"/>
        </a:p>
      </dgm:t>
    </dgm:pt>
    <dgm:pt modelId="{0F095BAC-CF27-45A7-AEFB-3E0BC9C13296}" type="parTrans" cxnId="{45250F1B-0907-485B-A693-7E65F68C6FC5}">
      <dgm:prSet/>
      <dgm:spPr/>
      <dgm:t>
        <a:bodyPr/>
        <a:lstStyle/>
        <a:p>
          <a:endParaRPr lang="en-US"/>
        </a:p>
      </dgm:t>
    </dgm:pt>
    <dgm:pt modelId="{4DED0BB0-1776-4520-B2BE-5421A03D62F7}" type="sibTrans" cxnId="{45250F1B-0907-485B-A693-7E65F68C6FC5}">
      <dgm:prSet/>
      <dgm:spPr/>
      <dgm:t>
        <a:bodyPr/>
        <a:lstStyle/>
        <a:p>
          <a:endParaRPr lang="en-US"/>
        </a:p>
      </dgm:t>
    </dgm:pt>
    <dgm:pt modelId="{6F91BBA7-8577-4833-AB3C-89CD57231C5F}" type="pres">
      <dgm:prSet presAssocID="{FDBEFEE2-E49A-4BC3-9DB2-11068D26F127}" presName="vert0" presStyleCnt="0">
        <dgm:presLayoutVars>
          <dgm:dir/>
          <dgm:animOne val="branch"/>
          <dgm:animLvl val="lvl"/>
        </dgm:presLayoutVars>
      </dgm:prSet>
      <dgm:spPr/>
    </dgm:pt>
    <dgm:pt modelId="{A95837F8-8320-410F-B9C9-4EE5A94B10F1}" type="pres">
      <dgm:prSet presAssocID="{2A9625C7-7C38-4047-B22A-460AB5CAF16B}" presName="thickLine" presStyleLbl="alignNode1" presStyleIdx="0" presStyleCnt="1"/>
      <dgm:spPr/>
    </dgm:pt>
    <dgm:pt modelId="{474A1ACC-0877-442C-9314-87305AC6FF13}" type="pres">
      <dgm:prSet presAssocID="{2A9625C7-7C38-4047-B22A-460AB5CAF16B}" presName="horz1" presStyleCnt="0"/>
      <dgm:spPr/>
    </dgm:pt>
    <dgm:pt modelId="{B623DEE5-F49B-47AA-9D70-729DD6F127C3}" type="pres">
      <dgm:prSet presAssocID="{2A9625C7-7C38-4047-B22A-460AB5CAF16B}" presName="tx1" presStyleLbl="revTx" presStyleIdx="0" presStyleCnt="11"/>
      <dgm:spPr/>
    </dgm:pt>
    <dgm:pt modelId="{93A9B6B0-AE00-4717-880D-0C5D6D89E6C1}" type="pres">
      <dgm:prSet presAssocID="{2A9625C7-7C38-4047-B22A-460AB5CAF16B}" presName="vert1" presStyleCnt="0"/>
      <dgm:spPr/>
    </dgm:pt>
    <dgm:pt modelId="{9834F40F-F0DA-458B-8AE4-B7F5121F6DA8}" type="pres">
      <dgm:prSet presAssocID="{DA98EC30-71DF-4FEB-8F2F-9EE67E969B4F}" presName="vertSpace2a" presStyleCnt="0"/>
      <dgm:spPr/>
    </dgm:pt>
    <dgm:pt modelId="{0937B99B-FC9E-46B4-8CEB-870461A982EA}" type="pres">
      <dgm:prSet presAssocID="{DA98EC30-71DF-4FEB-8F2F-9EE67E969B4F}" presName="horz2" presStyleCnt="0"/>
      <dgm:spPr/>
    </dgm:pt>
    <dgm:pt modelId="{83E01CD4-DFE7-468D-A40C-0D25A470B038}" type="pres">
      <dgm:prSet presAssocID="{DA98EC30-71DF-4FEB-8F2F-9EE67E969B4F}" presName="horzSpace2" presStyleCnt="0"/>
      <dgm:spPr/>
    </dgm:pt>
    <dgm:pt modelId="{DC8C18BC-EDB9-4811-BCB8-42BBE1E9084A}" type="pres">
      <dgm:prSet presAssocID="{DA98EC30-71DF-4FEB-8F2F-9EE67E969B4F}" presName="tx2" presStyleLbl="revTx" presStyleIdx="1" presStyleCnt="11"/>
      <dgm:spPr/>
    </dgm:pt>
    <dgm:pt modelId="{7723103D-4F02-4A52-BB40-08379B6AA65A}" type="pres">
      <dgm:prSet presAssocID="{DA98EC30-71DF-4FEB-8F2F-9EE67E969B4F}" presName="vert2" presStyleCnt="0"/>
      <dgm:spPr/>
    </dgm:pt>
    <dgm:pt modelId="{1B92B702-6822-4E3D-90FB-6A3716EE39C2}" type="pres">
      <dgm:prSet presAssocID="{DA98EC30-71DF-4FEB-8F2F-9EE67E969B4F}" presName="thinLine2b" presStyleLbl="callout" presStyleIdx="0" presStyleCnt="10"/>
      <dgm:spPr/>
    </dgm:pt>
    <dgm:pt modelId="{41F53116-FE69-4DA5-948F-493AD3743E51}" type="pres">
      <dgm:prSet presAssocID="{DA98EC30-71DF-4FEB-8F2F-9EE67E969B4F}" presName="vertSpace2b" presStyleCnt="0"/>
      <dgm:spPr/>
    </dgm:pt>
    <dgm:pt modelId="{6FF2DE91-CE47-4E4F-A078-11816295285A}" type="pres">
      <dgm:prSet presAssocID="{AC4E3914-C194-4F96-A666-A032D248CAA1}" presName="horz2" presStyleCnt="0"/>
      <dgm:spPr/>
    </dgm:pt>
    <dgm:pt modelId="{7FC6033E-A7AC-49D2-B601-B8D98BAC7F4F}" type="pres">
      <dgm:prSet presAssocID="{AC4E3914-C194-4F96-A666-A032D248CAA1}" presName="horzSpace2" presStyleCnt="0"/>
      <dgm:spPr/>
    </dgm:pt>
    <dgm:pt modelId="{66FFF0A6-DFC0-4F52-86FF-9395676FF60F}" type="pres">
      <dgm:prSet presAssocID="{AC4E3914-C194-4F96-A666-A032D248CAA1}" presName="tx2" presStyleLbl="revTx" presStyleIdx="2" presStyleCnt="11"/>
      <dgm:spPr/>
    </dgm:pt>
    <dgm:pt modelId="{5B3F2B78-3BC9-4D59-8C3A-249E305F5341}" type="pres">
      <dgm:prSet presAssocID="{AC4E3914-C194-4F96-A666-A032D248CAA1}" presName="vert2" presStyleCnt="0"/>
      <dgm:spPr/>
    </dgm:pt>
    <dgm:pt modelId="{C0CAB457-F38F-4242-88A6-6FFC1A90CD32}" type="pres">
      <dgm:prSet presAssocID="{AC4E3914-C194-4F96-A666-A032D248CAA1}" presName="thinLine2b" presStyleLbl="callout" presStyleIdx="1" presStyleCnt="10"/>
      <dgm:spPr/>
    </dgm:pt>
    <dgm:pt modelId="{DE2E8663-8385-4E4B-959B-169CC2121911}" type="pres">
      <dgm:prSet presAssocID="{AC4E3914-C194-4F96-A666-A032D248CAA1}" presName="vertSpace2b" presStyleCnt="0"/>
      <dgm:spPr/>
    </dgm:pt>
    <dgm:pt modelId="{F4C3E0B6-2EBA-41F0-9297-510A5FB861A4}" type="pres">
      <dgm:prSet presAssocID="{94258045-D031-4074-8227-6885A1481790}" presName="horz2" presStyleCnt="0"/>
      <dgm:spPr/>
    </dgm:pt>
    <dgm:pt modelId="{C1B61C0E-8C84-40D6-8EA8-40E29A6E88BE}" type="pres">
      <dgm:prSet presAssocID="{94258045-D031-4074-8227-6885A1481790}" presName="horzSpace2" presStyleCnt="0"/>
      <dgm:spPr/>
    </dgm:pt>
    <dgm:pt modelId="{A13014BC-6A4C-4477-9A65-2ADC076972A2}" type="pres">
      <dgm:prSet presAssocID="{94258045-D031-4074-8227-6885A1481790}" presName="tx2" presStyleLbl="revTx" presStyleIdx="3" presStyleCnt="11"/>
      <dgm:spPr/>
    </dgm:pt>
    <dgm:pt modelId="{1EE52F9E-1A13-485F-BEDC-52E13F19CC32}" type="pres">
      <dgm:prSet presAssocID="{94258045-D031-4074-8227-6885A1481790}" presName="vert2" presStyleCnt="0"/>
      <dgm:spPr/>
    </dgm:pt>
    <dgm:pt modelId="{4F01CE75-C592-41AF-A7A6-301DB95EED01}" type="pres">
      <dgm:prSet presAssocID="{94258045-D031-4074-8227-6885A1481790}" presName="thinLine2b" presStyleLbl="callout" presStyleIdx="2" presStyleCnt="10"/>
      <dgm:spPr/>
    </dgm:pt>
    <dgm:pt modelId="{819C474E-D899-4938-B0F1-4CE7CC67726F}" type="pres">
      <dgm:prSet presAssocID="{94258045-D031-4074-8227-6885A1481790}" presName="vertSpace2b" presStyleCnt="0"/>
      <dgm:spPr/>
    </dgm:pt>
    <dgm:pt modelId="{A0B33D82-31C1-4A61-88EF-A1DE8A215635}" type="pres">
      <dgm:prSet presAssocID="{FDC551BD-AFF6-4ECF-B3B4-42A58E8690B8}" presName="horz2" presStyleCnt="0"/>
      <dgm:spPr/>
    </dgm:pt>
    <dgm:pt modelId="{5D67666E-D70A-4187-BDED-B9AF7B2E6493}" type="pres">
      <dgm:prSet presAssocID="{FDC551BD-AFF6-4ECF-B3B4-42A58E8690B8}" presName="horzSpace2" presStyleCnt="0"/>
      <dgm:spPr/>
    </dgm:pt>
    <dgm:pt modelId="{BBA035E6-27B8-4995-9C66-937EC36B93BE}" type="pres">
      <dgm:prSet presAssocID="{FDC551BD-AFF6-4ECF-B3B4-42A58E8690B8}" presName="tx2" presStyleLbl="revTx" presStyleIdx="4" presStyleCnt="11"/>
      <dgm:spPr/>
    </dgm:pt>
    <dgm:pt modelId="{D677B70E-7D8D-489E-8121-ECF35A826A10}" type="pres">
      <dgm:prSet presAssocID="{FDC551BD-AFF6-4ECF-B3B4-42A58E8690B8}" presName="vert2" presStyleCnt="0"/>
      <dgm:spPr/>
    </dgm:pt>
    <dgm:pt modelId="{3A736425-EF32-4F60-9331-E56BEAF5F5FF}" type="pres">
      <dgm:prSet presAssocID="{FDC551BD-AFF6-4ECF-B3B4-42A58E8690B8}" presName="thinLine2b" presStyleLbl="callout" presStyleIdx="3" presStyleCnt="10"/>
      <dgm:spPr/>
    </dgm:pt>
    <dgm:pt modelId="{05D649A9-C541-4652-BFCD-A0CFFC12C3D3}" type="pres">
      <dgm:prSet presAssocID="{FDC551BD-AFF6-4ECF-B3B4-42A58E8690B8}" presName="vertSpace2b" presStyleCnt="0"/>
      <dgm:spPr/>
    </dgm:pt>
    <dgm:pt modelId="{82F8E349-4EB7-434D-8991-4468D0F8A788}" type="pres">
      <dgm:prSet presAssocID="{5C5F14F9-9CB7-47D6-B734-A95DADAF3788}" presName="horz2" presStyleCnt="0"/>
      <dgm:spPr/>
    </dgm:pt>
    <dgm:pt modelId="{1A943BBE-6F2C-4750-9395-442FBFD07924}" type="pres">
      <dgm:prSet presAssocID="{5C5F14F9-9CB7-47D6-B734-A95DADAF3788}" presName="horzSpace2" presStyleCnt="0"/>
      <dgm:spPr/>
    </dgm:pt>
    <dgm:pt modelId="{CDEB0163-2582-4BC7-80C1-F1677A73D0C1}" type="pres">
      <dgm:prSet presAssocID="{5C5F14F9-9CB7-47D6-B734-A95DADAF3788}" presName="tx2" presStyleLbl="revTx" presStyleIdx="5" presStyleCnt="11"/>
      <dgm:spPr/>
    </dgm:pt>
    <dgm:pt modelId="{3270F2AD-A750-4759-AA56-C999ECF43D0E}" type="pres">
      <dgm:prSet presAssocID="{5C5F14F9-9CB7-47D6-B734-A95DADAF3788}" presName="vert2" presStyleCnt="0"/>
      <dgm:spPr/>
    </dgm:pt>
    <dgm:pt modelId="{5032A225-10A3-49F0-A045-43E957A56DA3}" type="pres">
      <dgm:prSet presAssocID="{5C5F14F9-9CB7-47D6-B734-A95DADAF3788}" presName="thinLine2b" presStyleLbl="callout" presStyleIdx="4" presStyleCnt="10"/>
      <dgm:spPr/>
    </dgm:pt>
    <dgm:pt modelId="{500EE8A3-218C-470F-B684-C3FD9F963012}" type="pres">
      <dgm:prSet presAssocID="{5C5F14F9-9CB7-47D6-B734-A95DADAF3788}" presName="vertSpace2b" presStyleCnt="0"/>
      <dgm:spPr/>
    </dgm:pt>
    <dgm:pt modelId="{E329BAA1-98B5-4125-ABAC-8DB63652C55C}" type="pres">
      <dgm:prSet presAssocID="{39720D90-8AA4-4551-9FA2-421D348B0498}" presName="horz2" presStyleCnt="0"/>
      <dgm:spPr/>
    </dgm:pt>
    <dgm:pt modelId="{88AC41B2-57D4-4EC4-9FC3-7FD46681B341}" type="pres">
      <dgm:prSet presAssocID="{39720D90-8AA4-4551-9FA2-421D348B0498}" presName="horzSpace2" presStyleCnt="0"/>
      <dgm:spPr/>
    </dgm:pt>
    <dgm:pt modelId="{55C5D697-2AD0-455A-9FED-93112ED0C3DD}" type="pres">
      <dgm:prSet presAssocID="{39720D90-8AA4-4551-9FA2-421D348B0498}" presName="tx2" presStyleLbl="revTx" presStyleIdx="6" presStyleCnt="11"/>
      <dgm:spPr/>
    </dgm:pt>
    <dgm:pt modelId="{090F6388-91B2-49D5-8B38-CA5E023372DB}" type="pres">
      <dgm:prSet presAssocID="{39720D90-8AA4-4551-9FA2-421D348B0498}" presName="vert2" presStyleCnt="0"/>
      <dgm:spPr/>
    </dgm:pt>
    <dgm:pt modelId="{37CC890E-340D-411F-8A01-D6C00C7E8061}" type="pres">
      <dgm:prSet presAssocID="{39720D90-8AA4-4551-9FA2-421D348B0498}" presName="thinLine2b" presStyleLbl="callout" presStyleIdx="5" presStyleCnt="10"/>
      <dgm:spPr/>
    </dgm:pt>
    <dgm:pt modelId="{7BC930C7-3384-4B99-90BE-9B56CEF2D40C}" type="pres">
      <dgm:prSet presAssocID="{39720D90-8AA4-4551-9FA2-421D348B0498}" presName="vertSpace2b" presStyleCnt="0"/>
      <dgm:spPr/>
    </dgm:pt>
    <dgm:pt modelId="{38704A7D-65A4-4862-A65D-0E2A44D42B3A}" type="pres">
      <dgm:prSet presAssocID="{DBDED777-1111-42EE-97A0-0BF43909F00C}" presName="horz2" presStyleCnt="0"/>
      <dgm:spPr/>
    </dgm:pt>
    <dgm:pt modelId="{51753CB7-7B23-4CF5-96FE-475C5EDF3E77}" type="pres">
      <dgm:prSet presAssocID="{DBDED777-1111-42EE-97A0-0BF43909F00C}" presName="horzSpace2" presStyleCnt="0"/>
      <dgm:spPr/>
    </dgm:pt>
    <dgm:pt modelId="{0B51A2E3-E756-46A8-9F5B-D421B80AC91C}" type="pres">
      <dgm:prSet presAssocID="{DBDED777-1111-42EE-97A0-0BF43909F00C}" presName="tx2" presStyleLbl="revTx" presStyleIdx="7" presStyleCnt="11" custScaleX="96998"/>
      <dgm:spPr/>
    </dgm:pt>
    <dgm:pt modelId="{A234E9FD-812B-4995-859A-975DB313EC30}" type="pres">
      <dgm:prSet presAssocID="{DBDED777-1111-42EE-97A0-0BF43909F00C}" presName="vert2" presStyleCnt="0"/>
      <dgm:spPr/>
    </dgm:pt>
    <dgm:pt modelId="{970B6673-B7A0-4147-857B-F41D5ABA42EB}" type="pres">
      <dgm:prSet presAssocID="{DBDED777-1111-42EE-97A0-0BF43909F00C}" presName="thinLine2b" presStyleLbl="callout" presStyleIdx="6" presStyleCnt="10"/>
      <dgm:spPr/>
    </dgm:pt>
    <dgm:pt modelId="{6F4F1A58-3BCE-4B09-A42E-925B930FB105}" type="pres">
      <dgm:prSet presAssocID="{DBDED777-1111-42EE-97A0-0BF43909F00C}" presName="vertSpace2b" presStyleCnt="0"/>
      <dgm:spPr/>
    </dgm:pt>
    <dgm:pt modelId="{68DD7752-38BB-44C4-869F-BB1749BF64B2}" type="pres">
      <dgm:prSet presAssocID="{91BCA7BA-9FEA-4A65-A06A-ACF61024E388}" presName="horz2" presStyleCnt="0"/>
      <dgm:spPr/>
    </dgm:pt>
    <dgm:pt modelId="{8BC73605-94F1-49CE-B5BD-D18CFE739D3B}" type="pres">
      <dgm:prSet presAssocID="{91BCA7BA-9FEA-4A65-A06A-ACF61024E388}" presName="horzSpace2" presStyleCnt="0"/>
      <dgm:spPr/>
    </dgm:pt>
    <dgm:pt modelId="{E8007950-7FD9-4DAD-B75A-2113E29C6D2E}" type="pres">
      <dgm:prSet presAssocID="{91BCA7BA-9FEA-4A65-A06A-ACF61024E388}" presName="tx2" presStyleLbl="revTx" presStyleIdx="8" presStyleCnt="11"/>
      <dgm:spPr/>
    </dgm:pt>
    <dgm:pt modelId="{D3470A53-787D-4519-B506-6A0E88C65DD6}" type="pres">
      <dgm:prSet presAssocID="{91BCA7BA-9FEA-4A65-A06A-ACF61024E388}" presName="vert2" presStyleCnt="0"/>
      <dgm:spPr/>
    </dgm:pt>
    <dgm:pt modelId="{2C886E36-0DB9-4BC3-9965-725642C206C3}" type="pres">
      <dgm:prSet presAssocID="{91BCA7BA-9FEA-4A65-A06A-ACF61024E388}" presName="thinLine2b" presStyleLbl="callout" presStyleIdx="7" presStyleCnt="10"/>
      <dgm:spPr/>
    </dgm:pt>
    <dgm:pt modelId="{323E1010-D31D-4A31-AD2D-4C70273C560B}" type="pres">
      <dgm:prSet presAssocID="{91BCA7BA-9FEA-4A65-A06A-ACF61024E388}" presName="vertSpace2b" presStyleCnt="0"/>
      <dgm:spPr/>
    </dgm:pt>
    <dgm:pt modelId="{1B5AAAB9-A225-457E-A3B0-C0EF13F61718}" type="pres">
      <dgm:prSet presAssocID="{75AC0B03-5243-4613-AFB6-72AE32A83AE9}" presName="horz2" presStyleCnt="0"/>
      <dgm:spPr/>
    </dgm:pt>
    <dgm:pt modelId="{34150263-485A-4B0F-B3B3-531ACA1BE7FA}" type="pres">
      <dgm:prSet presAssocID="{75AC0B03-5243-4613-AFB6-72AE32A83AE9}" presName="horzSpace2" presStyleCnt="0"/>
      <dgm:spPr/>
    </dgm:pt>
    <dgm:pt modelId="{A39832A2-4910-4642-AA3D-C15E2C2FB337}" type="pres">
      <dgm:prSet presAssocID="{75AC0B03-5243-4613-AFB6-72AE32A83AE9}" presName="tx2" presStyleLbl="revTx" presStyleIdx="9" presStyleCnt="11"/>
      <dgm:spPr/>
    </dgm:pt>
    <dgm:pt modelId="{C5EEF1FA-D849-4E37-9D59-25676EA21D78}" type="pres">
      <dgm:prSet presAssocID="{75AC0B03-5243-4613-AFB6-72AE32A83AE9}" presName="vert2" presStyleCnt="0"/>
      <dgm:spPr/>
    </dgm:pt>
    <dgm:pt modelId="{030C8644-5041-4A1E-B570-955DDCCA7F1B}" type="pres">
      <dgm:prSet presAssocID="{75AC0B03-5243-4613-AFB6-72AE32A83AE9}" presName="thinLine2b" presStyleLbl="callout" presStyleIdx="8" presStyleCnt="10"/>
      <dgm:spPr/>
    </dgm:pt>
    <dgm:pt modelId="{2E69E55F-EDAF-4A54-B51C-B588EFC6A649}" type="pres">
      <dgm:prSet presAssocID="{75AC0B03-5243-4613-AFB6-72AE32A83AE9}" presName="vertSpace2b" presStyleCnt="0"/>
      <dgm:spPr/>
    </dgm:pt>
    <dgm:pt modelId="{70BAE31D-662E-4267-88F0-12D439D45313}" type="pres">
      <dgm:prSet presAssocID="{2D2384BB-21C9-4ACA-9067-D8ACF897015D}" presName="horz2" presStyleCnt="0"/>
      <dgm:spPr/>
    </dgm:pt>
    <dgm:pt modelId="{97B0C8B8-B56C-49C6-B4D1-A5DFF9BD602F}" type="pres">
      <dgm:prSet presAssocID="{2D2384BB-21C9-4ACA-9067-D8ACF897015D}" presName="horzSpace2" presStyleCnt="0"/>
      <dgm:spPr/>
    </dgm:pt>
    <dgm:pt modelId="{F12843D3-D160-4EE3-87D0-6CB59DA7896F}" type="pres">
      <dgm:prSet presAssocID="{2D2384BB-21C9-4ACA-9067-D8ACF897015D}" presName="tx2" presStyleLbl="revTx" presStyleIdx="10" presStyleCnt="11"/>
      <dgm:spPr/>
    </dgm:pt>
    <dgm:pt modelId="{EB8E9DD7-677F-46D8-BAE6-33C2580831AC}" type="pres">
      <dgm:prSet presAssocID="{2D2384BB-21C9-4ACA-9067-D8ACF897015D}" presName="vert2" presStyleCnt="0"/>
      <dgm:spPr/>
    </dgm:pt>
    <dgm:pt modelId="{15A9D6B2-FCB5-4401-B591-7E0F5539210C}" type="pres">
      <dgm:prSet presAssocID="{2D2384BB-21C9-4ACA-9067-D8ACF897015D}" presName="thinLine2b" presStyleLbl="callout" presStyleIdx="9" presStyleCnt="10"/>
      <dgm:spPr/>
    </dgm:pt>
    <dgm:pt modelId="{CF79B26E-8B8E-4D83-9DE3-C43B754406E5}" type="pres">
      <dgm:prSet presAssocID="{2D2384BB-21C9-4ACA-9067-D8ACF897015D}" presName="vertSpace2b" presStyleCnt="0"/>
      <dgm:spPr/>
    </dgm:pt>
  </dgm:ptLst>
  <dgm:cxnLst>
    <dgm:cxn modelId="{1BE13C07-708C-400C-86FF-1CDDAC044E50}" srcId="{2A9625C7-7C38-4047-B22A-460AB5CAF16B}" destId="{AC4E3914-C194-4F96-A666-A032D248CAA1}" srcOrd="1" destOrd="0" parTransId="{F7289560-9102-43AD-BC9F-6067B122E5AC}" sibTransId="{0ABB1C57-A3C9-4E7F-BD46-673D4D4A5B29}"/>
    <dgm:cxn modelId="{B352B71A-9056-488E-87E4-522AB98D4B49}" srcId="{2A9625C7-7C38-4047-B22A-460AB5CAF16B}" destId="{91BCA7BA-9FEA-4A65-A06A-ACF61024E388}" srcOrd="7" destOrd="0" parTransId="{6C0B31FD-7FC2-4BBD-ADD9-BB71913CD881}" sibTransId="{38618C0C-73DC-4BE4-8602-9978EBE8C203}"/>
    <dgm:cxn modelId="{45250F1B-0907-485B-A693-7E65F68C6FC5}" srcId="{2A9625C7-7C38-4047-B22A-460AB5CAF16B}" destId="{2D2384BB-21C9-4ACA-9067-D8ACF897015D}" srcOrd="9" destOrd="0" parTransId="{0F095BAC-CF27-45A7-AEFB-3E0BC9C13296}" sibTransId="{4DED0BB0-1776-4520-B2BE-5421A03D62F7}"/>
    <dgm:cxn modelId="{6505FF32-9D56-489C-9EA7-4BDA37E3A082}" type="presOf" srcId="{FDC551BD-AFF6-4ECF-B3B4-42A58E8690B8}" destId="{BBA035E6-27B8-4995-9C66-937EC36B93BE}" srcOrd="0" destOrd="0" presId="urn:microsoft.com/office/officeart/2008/layout/LinedList"/>
    <dgm:cxn modelId="{1A38B23A-1F55-44E9-8530-BACDE5EBA29F}" srcId="{FDBEFEE2-E49A-4BC3-9DB2-11068D26F127}" destId="{2A9625C7-7C38-4047-B22A-460AB5CAF16B}" srcOrd="0" destOrd="0" parTransId="{33211734-7F29-4FCB-A095-7C09659131EA}" sibTransId="{B55EFFDF-C546-45B3-AC56-4C426893A019}"/>
    <dgm:cxn modelId="{A15BD13D-EC34-4406-B4F3-41F404699FFA}" type="presOf" srcId="{94258045-D031-4074-8227-6885A1481790}" destId="{A13014BC-6A4C-4477-9A65-2ADC076972A2}" srcOrd="0" destOrd="0" presId="urn:microsoft.com/office/officeart/2008/layout/LinedList"/>
    <dgm:cxn modelId="{BF19F86D-1A46-46D0-A4A8-FC01E1D17981}" type="presOf" srcId="{FDBEFEE2-E49A-4BC3-9DB2-11068D26F127}" destId="{6F91BBA7-8577-4833-AB3C-89CD57231C5F}" srcOrd="0" destOrd="0" presId="urn:microsoft.com/office/officeart/2008/layout/LinedList"/>
    <dgm:cxn modelId="{22A8894E-0541-4CAD-9774-C1123B453C62}" srcId="{2A9625C7-7C38-4047-B22A-460AB5CAF16B}" destId="{FDC551BD-AFF6-4ECF-B3B4-42A58E8690B8}" srcOrd="3" destOrd="0" parTransId="{1481C9F3-07D7-485B-BBCB-87D53018C7CC}" sibTransId="{3018C1C5-700C-433D-80E6-5965C902DEB8}"/>
    <dgm:cxn modelId="{C7A35F85-E383-45DB-AB35-88893A256D12}" type="presOf" srcId="{AC4E3914-C194-4F96-A666-A032D248CAA1}" destId="{66FFF0A6-DFC0-4F52-86FF-9395676FF60F}" srcOrd="0" destOrd="0" presId="urn:microsoft.com/office/officeart/2008/layout/LinedList"/>
    <dgm:cxn modelId="{EA13D785-71CF-4773-A7D4-974DF38F2407}" type="presOf" srcId="{2A9625C7-7C38-4047-B22A-460AB5CAF16B}" destId="{B623DEE5-F49B-47AA-9D70-729DD6F127C3}" srcOrd="0" destOrd="0" presId="urn:microsoft.com/office/officeart/2008/layout/LinedList"/>
    <dgm:cxn modelId="{971A888C-8287-45AA-AD01-CDC6AA5D29D5}" srcId="{2A9625C7-7C38-4047-B22A-460AB5CAF16B}" destId="{5C5F14F9-9CB7-47D6-B734-A95DADAF3788}" srcOrd="4" destOrd="0" parTransId="{68F9C900-72A0-4567-B42C-E2CBB651DF1B}" sibTransId="{AE05DCAC-89D3-48B9-ADF4-3C7BF07BF73E}"/>
    <dgm:cxn modelId="{DA4E7F94-8470-4C1E-9CA3-6027ACE00464}" type="presOf" srcId="{DBDED777-1111-42EE-97A0-0BF43909F00C}" destId="{0B51A2E3-E756-46A8-9F5B-D421B80AC91C}" srcOrd="0" destOrd="0" presId="urn:microsoft.com/office/officeart/2008/layout/LinedList"/>
    <dgm:cxn modelId="{6EBCE59D-D08B-4EC8-9FB9-4E32FCF16008}" srcId="{2A9625C7-7C38-4047-B22A-460AB5CAF16B}" destId="{DBDED777-1111-42EE-97A0-0BF43909F00C}" srcOrd="6" destOrd="0" parTransId="{0794A4B1-9FD2-4FD1-9EAA-31450E76CE02}" sibTransId="{922761B9-D828-4B4B-AB39-017645ABB0A6}"/>
    <dgm:cxn modelId="{6E2967A8-23DC-4F4D-8776-4DFA5803CFF8}" type="presOf" srcId="{DA98EC30-71DF-4FEB-8F2F-9EE67E969B4F}" destId="{DC8C18BC-EDB9-4811-BCB8-42BBE1E9084A}" srcOrd="0" destOrd="0" presId="urn:microsoft.com/office/officeart/2008/layout/LinedList"/>
    <dgm:cxn modelId="{193759AA-2E3C-467A-B30B-27CC4BFFDC82}" type="presOf" srcId="{2D2384BB-21C9-4ACA-9067-D8ACF897015D}" destId="{F12843D3-D160-4EE3-87D0-6CB59DA7896F}" srcOrd="0" destOrd="0" presId="urn:microsoft.com/office/officeart/2008/layout/LinedList"/>
    <dgm:cxn modelId="{CDDEDFAA-03F9-456B-8D1D-1E711FD01847}" srcId="{2A9625C7-7C38-4047-B22A-460AB5CAF16B}" destId="{94258045-D031-4074-8227-6885A1481790}" srcOrd="2" destOrd="0" parTransId="{9BFA140C-7050-451C-8638-7F3014F29FDB}" sibTransId="{EB7BD112-291B-49DB-843E-3BB6ED6A782E}"/>
    <dgm:cxn modelId="{1C82FABD-14F2-4738-A6F8-CF6DD663B99B}" type="presOf" srcId="{39720D90-8AA4-4551-9FA2-421D348B0498}" destId="{55C5D697-2AD0-455A-9FED-93112ED0C3DD}" srcOrd="0" destOrd="0" presId="urn:microsoft.com/office/officeart/2008/layout/LinedList"/>
    <dgm:cxn modelId="{14B22AC7-AF02-484D-B8E6-3930452B839F}" type="presOf" srcId="{75AC0B03-5243-4613-AFB6-72AE32A83AE9}" destId="{A39832A2-4910-4642-AA3D-C15E2C2FB337}" srcOrd="0" destOrd="0" presId="urn:microsoft.com/office/officeart/2008/layout/LinedList"/>
    <dgm:cxn modelId="{580C2AD8-9DD2-464F-A8DE-2E21662FD8FA}" type="presOf" srcId="{91BCA7BA-9FEA-4A65-A06A-ACF61024E388}" destId="{E8007950-7FD9-4DAD-B75A-2113E29C6D2E}" srcOrd="0" destOrd="0" presId="urn:microsoft.com/office/officeart/2008/layout/LinedList"/>
    <dgm:cxn modelId="{032C11D9-0065-4D68-90E6-939122FEDBB9}" type="presOf" srcId="{5C5F14F9-9CB7-47D6-B734-A95DADAF3788}" destId="{CDEB0163-2582-4BC7-80C1-F1677A73D0C1}" srcOrd="0" destOrd="0" presId="urn:microsoft.com/office/officeart/2008/layout/LinedList"/>
    <dgm:cxn modelId="{120D24E5-909F-48B3-A2A1-0865742BA68F}" srcId="{2A9625C7-7C38-4047-B22A-460AB5CAF16B}" destId="{75AC0B03-5243-4613-AFB6-72AE32A83AE9}" srcOrd="8" destOrd="0" parTransId="{64ACDEDE-24CF-443A-8F02-740CF01898AC}" sibTransId="{D1DA227A-3898-421C-8303-90EBD4918864}"/>
    <dgm:cxn modelId="{192702E6-BB57-4FBD-9494-033EC60A2166}" srcId="{2A9625C7-7C38-4047-B22A-460AB5CAF16B}" destId="{39720D90-8AA4-4551-9FA2-421D348B0498}" srcOrd="5" destOrd="0" parTransId="{927479F4-8A5D-4A86-9DA6-860415B6DAAE}" sibTransId="{008D9AFA-C749-457F-9BF5-58315D39556A}"/>
    <dgm:cxn modelId="{1A2378FB-67EA-4460-B00B-AAD209FE1881}" srcId="{2A9625C7-7C38-4047-B22A-460AB5CAF16B}" destId="{DA98EC30-71DF-4FEB-8F2F-9EE67E969B4F}" srcOrd="0" destOrd="0" parTransId="{DBBC107C-D6D5-4D4B-934E-46297C1615E2}" sibTransId="{B300C411-9180-480D-ABFA-4EA0D9D493D6}"/>
    <dgm:cxn modelId="{7514ACA4-49E4-4E52-9F12-EC3E6E96F95B}" type="presParOf" srcId="{6F91BBA7-8577-4833-AB3C-89CD57231C5F}" destId="{A95837F8-8320-410F-B9C9-4EE5A94B10F1}" srcOrd="0" destOrd="0" presId="urn:microsoft.com/office/officeart/2008/layout/LinedList"/>
    <dgm:cxn modelId="{5DA5FD60-713A-443A-A5A8-C305809F2A87}" type="presParOf" srcId="{6F91BBA7-8577-4833-AB3C-89CD57231C5F}" destId="{474A1ACC-0877-442C-9314-87305AC6FF13}" srcOrd="1" destOrd="0" presId="urn:microsoft.com/office/officeart/2008/layout/LinedList"/>
    <dgm:cxn modelId="{410AD489-A5DC-400C-8394-F6DBE9A51472}" type="presParOf" srcId="{474A1ACC-0877-442C-9314-87305AC6FF13}" destId="{B623DEE5-F49B-47AA-9D70-729DD6F127C3}" srcOrd="0" destOrd="0" presId="urn:microsoft.com/office/officeart/2008/layout/LinedList"/>
    <dgm:cxn modelId="{6BDCE4DD-6B2B-4823-AF8B-DE5119D7A754}" type="presParOf" srcId="{474A1ACC-0877-442C-9314-87305AC6FF13}" destId="{93A9B6B0-AE00-4717-880D-0C5D6D89E6C1}" srcOrd="1" destOrd="0" presId="urn:microsoft.com/office/officeart/2008/layout/LinedList"/>
    <dgm:cxn modelId="{4B3D8774-877B-43FF-A4CF-FD35C9FB4CB2}" type="presParOf" srcId="{93A9B6B0-AE00-4717-880D-0C5D6D89E6C1}" destId="{9834F40F-F0DA-458B-8AE4-B7F5121F6DA8}" srcOrd="0" destOrd="0" presId="urn:microsoft.com/office/officeart/2008/layout/LinedList"/>
    <dgm:cxn modelId="{B73BCCBD-BB6D-467E-B9A3-5AD340B1B36F}" type="presParOf" srcId="{93A9B6B0-AE00-4717-880D-0C5D6D89E6C1}" destId="{0937B99B-FC9E-46B4-8CEB-870461A982EA}" srcOrd="1" destOrd="0" presId="urn:microsoft.com/office/officeart/2008/layout/LinedList"/>
    <dgm:cxn modelId="{0E5A13CD-0F46-45C9-A1EC-1A283797AB3D}" type="presParOf" srcId="{0937B99B-FC9E-46B4-8CEB-870461A982EA}" destId="{83E01CD4-DFE7-468D-A40C-0D25A470B038}" srcOrd="0" destOrd="0" presId="urn:microsoft.com/office/officeart/2008/layout/LinedList"/>
    <dgm:cxn modelId="{1A748D08-499A-4F98-8AD6-B15749CE8132}" type="presParOf" srcId="{0937B99B-FC9E-46B4-8CEB-870461A982EA}" destId="{DC8C18BC-EDB9-4811-BCB8-42BBE1E9084A}" srcOrd="1" destOrd="0" presId="urn:microsoft.com/office/officeart/2008/layout/LinedList"/>
    <dgm:cxn modelId="{C20FD6F6-EBA8-4858-8067-B2288307B72F}" type="presParOf" srcId="{0937B99B-FC9E-46B4-8CEB-870461A982EA}" destId="{7723103D-4F02-4A52-BB40-08379B6AA65A}" srcOrd="2" destOrd="0" presId="urn:microsoft.com/office/officeart/2008/layout/LinedList"/>
    <dgm:cxn modelId="{0DA4E2A5-E68C-4F19-8BCF-AE326BB5001E}" type="presParOf" srcId="{93A9B6B0-AE00-4717-880D-0C5D6D89E6C1}" destId="{1B92B702-6822-4E3D-90FB-6A3716EE39C2}" srcOrd="2" destOrd="0" presId="urn:microsoft.com/office/officeart/2008/layout/LinedList"/>
    <dgm:cxn modelId="{E41980E4-9845-4FA8-BE81-AFE5E06D18CE}" type="presParOf" srcId="{93A9B6B0-AE00-4717-880D-0C5D6D89E6C1}" destId="{41F53116-FE69-4DA5-948F-493AD3743E51}" srcOrd="3" destOrd="0" presId="urn:microsoft.com/office/officeart/2008/layout/LinedList"/>
    <dgm:cxn modelId="{3865527F-792A-4899-84B7-D5745ADBA26C}" type="presParOf" srcId="{93A9B6B0-AE00-4717-880D-0C5D6D89E6C1}" destId="{6FF2DE91-CE47-4E4F-A078-11816295285A}" srcOrd="4" destOrd="0" presId="urn:microsoft.com/office/officeart/2008/layout/LinedList"/>
    <dgm:cxn modelId="{E8974EDE-944D-4147-A0C8-1AC87CC90FA9}" type="presParOf" srcId="{6FF2DE91-CE47-4E4F-A078-11816295285A}" destId="{7FC6033E-A7AC-49D2-B601-B8D98BAC7F4F}" srcOrd="0" destOrd="0" presId="urn:microsoft.com/office/officeart/2008/layout/LinedList"/>
    <dgm:cxn modelId="{FADAC4F2-F300-439A-BCA0-AC67FA2511FF}" type="presParOf" srcId="{6FF2DE91-CE47-4E4F-A078-11816295285A}" destId="{66FFF0A6-DFC0-4F52-86FF-9395676FF60F}" srcOrd="1" destOrd="0" presId="urn:microsoft.com/office/officeart/2008/layout/LinedList"/>
    <dgm:cxn modelId="{725B9091-FB9B-4B70-8D7A-049F03B08695}" type="presParOf" srcId="{6FF2DE91-CE47-4E4F-A078-11816295285A}" destId="{5B3F2B78-3BC9-4D59-8C3A-249E305F5341}" srcOrd="2" destOrd="0" presId="urn:microsoft.com/office/officeart/2008/layout/LinedList"/>
    <dgm:cxn modelId="{8B0831CB-188B-4416-89E7-49FEE13BEE9B}" type="presParOf" srcId="{93A9B6B0-AE00-4717-880D-0C5D6D89E6C1}" destId="{C0CAB457-F38F-4242-88A6-6FFC1A90CD32}" srcOrd="5" destOrd="0" presId="urn:microsoft.com/office/officeart/2008/layout/LinedList"/>
    <dgm:cxn modelId="{0D4CF6B6-A602-4E18-8058-69F8EDC4AFA0}" type="presParOf" srcId="{93A9B6B0-AE00-4717-880D-0C5D6D89E6C1}" destId="{DE2E8663-8385-4E4B-959B-169CC2121911}" srcOrd="6" destOrd="0" presId="urn:microsoft.com/office/officeart/2008/layout/LinedList"/>
    <dgm:cxn modelId="{13E40246-EAD2-48CC-9D57-C1A1B0CDFAF4}" type="presParOf" srcId="{93A9B6B0-AE00-4717-880D-0C5D6D89E6C1}" destId="{F4C3E0B6-2EBA-41F0-9297-510A5FB861A4}" srcOrd="7" destOrd="0" presId="urn:microsoft.com/office/officeart/2008/layout/LinedList"/>
    <dgm:cxn modelId="{A9FDF549-463E-4FD3-BCEC-631FFAA9432A}" type="presParOf" srcId="{F4C3E0B6-2EBA-41F0-9297-510A5FB861A4}" destId="{C1B61C0E-8C84-40D6-8EA8-40E29A6E88BE}" srcOrd="0" destOrd="0" presId="urn:microsoft.com/office/officeart/2008/layout/LinedList"/>
    <dgm:cxn modelId="{106BB524-67E1-49FE-B374-0C1DE202F8C4}" type="presParOf" srcId="{F4C3E0B6-2EBA-41F0-9297-510A5FB861A4}" destId="{A13014BC-6A4C-4477-9A65-2ADC076972A2}" srcOrd="1" destOrd="0" presId="urn:microsoft.com/office/officeart/2008/layout/LinedList"/>
    <dgm:cxn modelId="{45E090FB-760F-45E9-A617-633170F5B879}" type="presParOf" srcId="{F4C3E0B6-2EBA-41F0-9297-510A5FB861A4}" destId="{1EE52F9E-1A13-485F-BEDC-52E13F19CC32}" srcOrd="2" destOrd="0" presId="urn:microsoft.com/office/officeart/2008/layout/LinedList"/>
    <dgm:cxn modelId="{C6E67012-3E9B-4975-99BD-3345DCCFA3C6}" type="presParOf" srcId="{93A9B6B0-AE00-4717-880D-0C5D6D89E6C1}" destId="{4F01CE75-C592-41AF-A7A6-301DB95EED01}" srcOrd="8" destOrd="0" presId="urn:microsoft.com/office/officeart/2008/layout/LinedList"/>
    <dgm:cxn modelId="{396B6D9D-E595-4E72-ABEA-222F14FC470E}" type="presParOf" srcId="{93A9B6B0-AE00-4717-880D-0C5D6D89E6C1}" destId="{819C474E-D899-4938-B0F1-4CE7CC67726F}" srcOrd="9" destOrd="0" presId="urn:microsoft.com/office/officeart/2008/layout/LinedList"/>
    <dgm:cxn modelId="{C35CBFF8-FBAE-47A4-8063-3DD812A7BE30}" type="presParOf" srcId="{93A9B6B0-AE00-4717-880D-0C5D6D89E6C1}" destId="{A0B33D82-31C1-4A61-88EF-A1DE8A215635}" srcOrd="10" destOrd="0" presId="urn:microsoft.com/office/officeart/2008/layout/LinedList"/>
    <dgm:cxn modelId="{A1B40EE2-4A4A-457D-86E2-D643CC788AD7}" type="presParOf" srcId="{A0B33D82-31C1-4A61-88EF-A1DE8A215635}" destId="{5D67666E-D70A-4187-BDED-B9AF7B2E6493}" srcOrd="0" destOrd="0" presId="urn:microsoft.com/office/officeart/2008/layout/LinedList"/>
    <dgm:cxn modelId="{A5885B2D-A0D5-473E-BA86-3B6DADA5C153}" type="presParOf" srcId="{A0B33D82-31C1-4A61-88EF-A1DE8A215635}" destId="{BBA035E6-27B8-4995-9C66-937EC36B93BE}" srcOrd="1" destOrd="0" presId="urn:microsoft.com/office/officeart/2008/layout/LinedList"/>
    <dgm:cxn modelId="{3F9E134D-E9DB-47B4-BFB5-53AEB2C31EC9}" type="presParOf" srcId="{A0B33D82-31C1-4A61-88EF-A1DE8A215635}" destId="{D677B70E-7D8D-489E-8121-ECF35A826A10}" srcOrd="2" destOrd="0" presId="urn:microsoft.com/office/officeart/2008/layout/LinedList"/>
    <dgm:cxn modelId="{7234FE16-0EA7-4A1A-B4C5-D368176C2AC9}" type="presParOf" srcId="{93A9B6B0-AE00-4717-880D-0C5D6D89E6C1}" destId="{3A736425-EF32-4F60-9331-E56BEAF5F5FF}" srcOrd="11" destOrd="0" presId="urn:microsoft.com/office/officeart/2008/layout/LinedList"/>
    <dgm:cxn modelId="{B776EE31-BF66-46BE-95FB-B02F598FAE29}" type="presParOf" srcId="{93A9B6B0-AE00-4717-880D-0C5D6D89E6C1}" destId="{05D649A9-C541-4652-BFCD-A0CFFC12C3D3}" srcOrd="12" destOrd="0" presId="urn:microsoft.com/office/officeart/2008/layout/LinedList"/>
    <dgm:cxn modelId="{E7E2FE78-5DAC-44BB-94A1-7EBE42086025}" type="presParOf" srcId="{93A9B6B0-AE00-4717-880D-0C5D6D89E6C1}" destId="{82F8E349-4EB7-434D-8991-4468D0F8A788}" srcOrd="13" destOrd="0" presId="urn:microsoft.com/office/officeart/2008/layout/LinedList"/>
    <dgm:cxn modelId="{FF7D4D96-42E9-407C-8E2A-EACCBBC377E4}" type="presParOf" srcId="{82F8E349-4EB7-434D-8991-4468D0F8A788}" destId="{1A943BBE-6F2C-4750-9395-442FBFD07924}" srcOrd="0" destOrd="0" presId="urn:microsoft.com/office/officeart/2008/layout/LinedList"/>
    <dgm:cxn modelId="{47CD8CA2-9056-4B47-AB5C-8942A07C1C81}" type="presParOf" srcId="{82F8E349-4EB7-434D-8991-4468D0F8A788}" destId="{CDEB0163-2582-4BC7-80C1-F1677A73D0C1}" srcOrd="1" destOrd="0" presId="urn:microsoft.com/office/officeart/2008/layout/LinedList"/>
    <dgm:cxn modelId="{B739314C-9177-4EAA-B771-2B7E3EFA4046}" type="presParOf" srcId="{82F8E349-4EB7-434D-8991-4468D0F8A788}" destId="{3270F2AD-A750-4759-AA56-C999ECF43D0E}" srcOrd="2" destOrd="0" presId="urn:microsoft.com/office/officeart/2008/layout/LinedList"/>
    <dgm:cxn modelId="{42B771A1-8DE5-496A-93B3-4D3FC28BC795}" type="presParOf" srcId="{93A9B6B0-AE00-4717-880D-0C5D6D89E6C1}" destId="{5032A225-10A3-49F0-A045-43E957A56DA3}" srcOrd="14" destOrd="0" presId="urn:microsoft.com/office/officeart/2008/layout/LinedList"/>
    <dgm:cxn modelId="{47898A9B-F7DE-40CF-BDAE-BE0ADDE6A84F}" type="presParOf" srcId="{93A9B6B0-AE00-4717-880D-0C5D6D89E6C1}" destId="{500EE8A3-218C-470F-B684-C3FD9F963012}" srcOrd="15" destOrd="0" presId="urn:microsoft.com/office/officeart/2008/layout/LinedList"/>
    <dgm:cxn modelId="{1225E3BC-81A5-4EBA-AD53-5545C00187B9}" type="presParOf" srcId="{93A9B6B0-AE00-4717-880D-0C5D6D89E6C1}" destId="{E329BAA1-98B5-4125-ABAC-8DB63652C55C}" srcOrd="16" destOrd="0" presId="urn:microsoft.com/office/officeart/2008/layout/LinedList"/>
    <dgm:cxn modelId="{3792F10E-110E-4651-AA01-AFEF3AC8140B}" type="presParOf" srcId="{E329BAA1-98B5-4125-ABAC-8DB63652C55C}" destId="{88AC41B2-57D4-4EC4-9FC3-7FD46681B341}" srcOrd="0" destOrd="0" presId="urn:microsoft.com/office/officeart/2008/layout/LinedList"/>
    <dgm:cxn modelId="{0BB7E633-7BCE-4D28-A1FE-FA4DE0B35574}" type="presParOf" srcId="{E329BAA1-98B5-4125-ABAC-8DB63652C55C}" destId="{55C5D697-2AD0-455A-9FED-93112ED0C3DD}" srcOrd="1" destOrd="0" presId="urn:microsoft.com/office/officeart/2008/layout/LinedList"/>
    <dgm:cxn modelId="{A3522471-5DB2-48B1-9DD5-F3DBE8C38B5F}" type="presParOf" srcId="{E329BAA1-98B5-4125-ABAC-8DB63652C55C}" destId="{090F6388-91B2-49D5-8B38-CA5E023372DB}" srcOrd="2" destOrd="0" presId="urn:microsoft.com/office/officeart/2008/layout/LinedList"/>
    <dgm:cxn modelId="{D771D76F-5E6E-48EF-87DC-5F032A421190}" type="presParOf" srcId="{93A9B6B0-AE00-4717-880D-0C5D6D89E6C1}" destId="{37CC890E-340D-411F-8A01-D6C00C7E8061}" srcOrd="17" destOrd="0" presId="urn:microsoft.com/office/officeart/2008/layout/LinedList"/>
    <dgm:cxn modelId="{7694478D-B139-4182-A747-78BE1859F625}" type="presParOf" srcId="{93A9B6B0-AE00-4717-880D-0C5D6D89E6C1}" destId="{7BC930C7-3384-4B99-90BE-9B56CEF2D40C}" srcOrd="18" destOrd="0" presId="urn:microsoft.com/office/officeart/2008/layout/LinedList"/>
    <dgm:cxn modelId="{7A168C8B-7B4F-402B-B793-3B76D7415C30}" type="presParOf" srcId="{93A9B6B0-AE00-4717-880D-0C5D6D89E6C1}" destId="{38704A7D-65A4-4862-A65D-0E2A44D42B3A}" srcOrd="19" destOrd="0" presId="urn:microsoft.com/office/officeart/2008/layout/LinedList"/>
    <dgm:cxn modelId="{99A18DDA-97C1-409C-9C45-6FE949939339}" type="presParOf" srcId="{38704A7D-65A4-4862-A65D-0E2A44D42B3A}" destId="{51753CB7-7B23-4CF5-96FE-475C5EDF3E77}" srcOrd="0" destOrd="0" presId="urn:microsoft.com/office/officeart/2008/layout/LinedList"/>
    <dgm:cxn modelId="{DBD2C1E5-8915-4CA7-911F-C6F309680142}" type="presParOf" srcId="{38704A7D-65A4-4862-A65D-0E2A44D42B3A}" destId="{0B51A2E3-E756-46A8-9F5B-D421B80AC91C}" srcOrd="1" destOrd="0" presId="urn:microsoft.com/office/officeart/2008/layout/LinedList"/>
    <dgm:cxn modelId="{DF4218D9-CAD8-440C-86F2-639DF4BF0C28}" type="presParOf" srcId="{38704A7D-65A4-4862-A65D-0E2A44D42B3A}" destId="{A234E9FD-812B-4995-859A-975DB313EC30}" srcOrd="2" destOrd="0" presId="urn:microsoft.com/office/officeart/2008/layout/LinedList"/>
    <dgm:cxn modelId="{946435C5-DD0E-4B8A-90B8-BBDCC57C722D}" type="presParOf" srcId="{93A9B6B0-AE00-4717-880D-0C5D6D89E6C1}" destId="{970B6673-B7A0-4147-857B-F41D5ABA42EB}" srcOrd="20" destOrd="0" presId="urn:microsoft.com/office/officeart/2008/layout/LinedList"/>
    <dgm:cxn modelId="{7B8346E0-00B0-4938-BC12-82FA85AFE38B}" type="presParOf" srcId="{93A9B6B0-AE00-4717-880D-0C5D6D89E6C1}" destId="{6F4F1A58-3BCE-4B09-A42E-925B930FB105}" srcOrd="21" destOrd="0" presId="urn:microsoft.com/office/officeart/2008/layout/LinedList"/>
    <dgm:cxn modelId="{B6ACEED6-FFF4-466C-9AC8-49322DDD7788}" type="presParOf" srcId="{93A9B6B0-AE00-4717-880D-0C5D6D89E6C1}" destId="{68DD7752-38BB-44C4-869F-BB1749BF64B2}" srcOrd="22" destOrd="0" presId="urn:microsoft.com/office/officeart/2008/layout/LinedList"/>
    <dgm:cxn modelId="{D538C374-A60E-43FE-AE57-EEF8C07C6DAC}" type="presParOf" srcId="{68DD7752-38BB-44C4-869F-BB1749BF64B2}" destId="{8BC73605-94F1-49CE-B5BD-D18CFE739D3B}" srcOrd="0" destOrd="0" presId="urn:microsoft.com/office/officeart/2008/layout/LinedList"/>
    <dgm:cxn modelId="{BC64D50E-E0D8-4C7A-AFD4-B0C7F9756016}" type="presParOf" srcId="{68DD7752-38BB-44C4-869F-BB1749BF64B2}" destId="{E8007950-7FD9-4DAD-B75A-2113E29C6D2E}" srcOrd="1" destOrd="0" presId="urn:microsoft.com/office/officeart/2008/layout/LinedList"/>
    <dgm:cxn modelId="{C02AB912-C36D-47A3-8502-CD09524BCC79}" type="presParOf" srcId="{68DD7752-38BB-44C4-869F-BB1749BF64B2}" destId="{D3470A53-787D-4519-B506-6A0E88C65DD6}" srcOrd="2" destOrd="0" presId="urn:microsoft.com/office/officeart/2008/layout/LinedList"/>
    <dgm:cxn modelId="{417E17EB-F67C-4E97-91F4-98D834CF73DA}" type="presParOf" srcId="{93A9B6B0-AE00-4717-880D-0C5D6D89E6C1}" destId="{2C886E36-0DB9-4BC3-9965-725642C206C3}" srcOrd="23" destOrd="0" presId="urn:microsoft.com/office/officeart/2008/layout/LinedList"/>
    <dgm:cxn modelId="{C176E7E2-DD3B-47BD-AD45-4B8A28B0252F}" type="presParOf" srcId="{93A9B6B0-AE00-4717-880D-0C5D6D89E6C1}" destId="{323E1010-D31D-4A31-AD2D-4C70273C560B}" srcOrd="24" destOrd="0" presId="urn:microsoft.com/office/officeart/2008/layout/LinedList"/>
    <dgm:cxn modelId="{4484D17C-D8A3-4831-A8B6-06BC3B81A411}" type="presParOf" srcId="{93A9B6B0-AE00-4717-880D-0C5D6D89E6C1}" destId="{1B5AAAB9-A225-457E-A3B0-C0EF13F61718}" srcOrd="25" destOrd="0" presId="urn:microsoft.com/office/officeart/2008/layout/LinedList"/>
    <dgm:cxn modelId="{6F96EFB6-796C-40AA-91E4-EE62F9128A7C}" type="presParOf" srcId="{1B5AAAB9-A225-457E-A3B0-C0EF13F61718}" destId="{34150263-485A-4B0F-B3B3-531ACA1BE7FA}" srcOrd="0" destOrd="0" presId="urn:microsoft.com/office/officeart/2008/layout/LinedList"/>
    <dgm:cxn modelId="{1D19CB9B-FFDB-4A40-923A-4734C9327D28}" type="presParOf" srcId="{1B5AAAB9-A225-457E-A3B0-C0EF13F61718}" destId="{A39832A2-4910-4642-AA3D-C15E2C2FB337}" srcOrd="1" destOrd="0" presId="urn:microsoft.com/office/officeart/2008/layout/LinedList"/>
    <dgm:cxn modelId="{DC743088-EF55-4DC0-9F31-D573F22103D0}" type="presParOf" srcId="{1B5AAAB9-A225-457E-A3B0-C0EF13F61718}" destId="{C5EEF1FA-D849-4E37-9D59-25676EA21D78}" srcOrd="2" destOrd="0" presId="urn:microsoft.com/office/officeart/2008/layout/LinedList"/>
    <dgm:cxn modelId="{030D6D62-D165-496A-B258-F4F5AD5B7945}" type="presParOf" srcId="{93A9B6B0-AE00-4717-880D-0C5D6D89E6C1}" destId="{030C8644-5041-4A1E-B570-955DDCCA7F1B}" srcOrd="26" destOrd="0" presId="urn:microsoft.com/office/officeart/2008/layout/LinedList"/>
    <dgm:cxn modelId="{6F6C2AF4-6BE9-4D5F-911D-C5E0ABF08C46}" type="presParOf" srcId="{93A9B6B0-AE00-4717-880D-0C5D6D89E6C1}" destId="{2E69E55F-EDAF-4A54-B51C-B588EFC6A649}" srcOrd="27" destOrd="0" presId="urn:microsoft.com/office/officeart/2008/layout/LinedList"/>
    <dgm:cxn modelId="{1FB80F15-3F4C-4B95-A3B6-2DADC3F75AC7}" type="presParOf" srcId="{93A9B6B0-AE00-4717-880D-0C5D6D89E6C1}" destId="{70BAE31D-662E-4267-88F0-12D439D45313}" srcOrd="28" destOrd="0" presId="urn:microsoft.com/office/officeart/2008/layout/LinedList"/>
    <dgm:cxn modelId="{E1B6DEB7-5436-4451-83C9-5F7938B8B73D}" type="presParOf" srcId="{70BAE31D-662E-4267-88F0-12D439D45313}" destId="{97B0C8B8-B56C-49C6-B4D1-A5DFF9BD602F}" srcOrd="0" destOrd="0" presId="urn:microsoft.com/office/officeart/2008/layout/LinedList"/>
    <dgm:cxn modelId="{33C8BE0D-441B-4378-95D8-6BD2150DC386}" type="presParOf" srcId="{70BAE31D-662E-4267-88F0-12D439D45313}" destId="{F12843D3-D160-4EE3-87D0-6CB59DA7896F}" srcOrd="1" destOrd="0" presId="urn:microsoft.com/office/officeart/2008/layout/LinedList"/>
    <dgm:cxn modelId="{FE8C4D23-D5FD-4646-8670-F74D10211359}" type="presParOf" srcId="{70BAE31D-662E-4267-88F0-12D439D45313}" destId="{EB8E9DD7-677F-46D8-BAE6-33C2580831AC}" srcOrd="2" destOrd="0" presId="urn:microsoft.com/office/officeart/2008/layout/LinedList"/>
    <dgm:cxn modelId="{E39BD41F-8857-499E-8A0B-1F1820AD87F9}" type="presParOf" srcId="{93A9B6B0-AE00-4717-880D-0C5D6D89E6C1}" destId="{15A9D6B2-FCB5-4401-B591-7E0F5539210C}" srcOrd="29" destOrd="0" presId="urn:microsoft.com/office/officeart/2008/layout/LinedList"/>
    <dgm:cxn modelId="{AB15C40C-0F45-4EA8-B43B-D183AA02B643}" type="presParOf" srcId="{93A9B6B0-AE00-4717-880D-0C5D6D89E6C1}" destId="{CF79B26E-8B8E-4D83-9DE3-C43B754406E5}" srcOrd="3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BEFEE2-E49A-4BC3-9DB2-11068D26F12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9625C7-7C38-4047-B22A-460AB5CAF16B}">
      <dgm:prSet phldrT="[Text]"/>
      <dgm:spPr/>
      <dgm:t>
        <a:bodyPr/>
        <a:lstStyle/>
        <a:p>
          <a:r>
            <a:rPr lang="en-US" b="1" dirty="0"/>
            <a:t>Technical</a:t>
          </a:r>
        </a:p>
      </dgm:t>
    </dgm:pt>
    <dgm:pt modelId="{33211734-7F29-4FCB-A095-7C09659131EA}" type="parTrans" cxnId="{1A38B23A-1F55-44E9-8530-BACDE5EBA29F}">
      <dgm:prSet/>
      <dgm:spPr/>
      <dgm:t>
        <a:bodyPr/>
        <a:lstStyle/>
        <a:p>
          <a:endParaRPr lang="en-US"/>
        </a:p>
      </dgm:t>
    </dgm:pt>
    <dgm:pt modelId="{B55EFFDF-C546-45B3-AC56-4C426893A019}" type="sibTrans" cxnId="{1A38B23A-1F55-44E9-8530-BACDE5EBA29F}">
      <dgm:prSet/>
      <dgm:spPr/>
      <dgm:t>
        <a:bodyPr/>
        <a:lstStyle/>
        <a:p>
          <a:endParaRPr lang="en-US"/>
        </a:p>
      </dgm:t>
    </dgm:pt>
    <dgm:pt modelId="{DA98EC30-71DF-4FEB-8F2F-9EE67E969B4F}">
      <dgm:prSet phldrT="[Text]"/>
      <dgm:spPr/>
      <dgm:t>
        <a:bodyPr/>
        <a:lstStyle/>
        <a:p>
          <a:r>
            <a:rPr lang="en-IN" b="1" dirty="0"/>
            <a:t>Cloud Platforms: Azure</a:t>
          </a:r>
          <a:endParaRPr lang="en-US" b="1" dirty="0"/>
        </a:p>
      </dgm:t>
    </dgm:pt>
    <dgm:pt modelId="{DBBC107C-D6D5-4D4B-934E-46297C1615E2}" type="parTrans" cxnId="{1A2378FB-67EA-4460-B00B-AAD209FE1881}">
      <dgm:prSet/>
      <dgm:spPr/>
      <dgm:t>
        <a:bodyPr/>
        <a:lstStyle/>
        <a:p>
          <a:endParaRPr lang="en-US"/>
        </a:p>
      </dgm:t>
    </dgm:pt>
    <dgm:pt modelId="{B300C411-9180-480D-ABFA-4EA0D9D493D6}" type="sibTrans" cxnId="{1A2378FB-67EA-4460-B00B-AAD209FE1881}">
      <dgm:prSet/>
      <dgm:spPr/>
      <dgm:t>
        <a:bodyPr/>
        <a:lstStyle/>
        <a:p>
          <a:endParaRPr lang="en-US"/>
        </a:p>
      </dgm:t>
    </dgm:pt>
    <dgm:pt modelId="{AC4E3914-C194-4F96-A666-A032D248CAA1}">
      <dgm:prSet phldrT="[Text]"/>
      <dgm:spPr/>
      <dgm:t>
        <a:bodyPr/>
        <a:lstStyle/>
        <a:p>
          <a:r>
            <a:rPr lang="en-IN" b="1" dirty="0"/>
            <a:t>Data Engineering</a:t>
          </a:r>
          <a:endParaRPr lang="en-US" b="1" dirty="0"/>
        </a:p>
      </dgm:t>
    </dgm:pt>
    <dgm:pt modelId="{F7289560-9102-43AD-BC9F-6067B122E5AC}" type="parTrans" cxnId="{1BE13C07-708C-400C-86FF-1CDDAC044E50}">
      <dgm:prSet/>
      <dgm:spPr/>
      <dgm:t>
        <a:bodyPr/>
        <a:lstStyle/>
        <a:p>
          <a:endParaRPr lang="en-US"/>
        </a:p>
      </dgm:t>
    </dgm:pt>
    <dgm:pt modelId="{0ABB1C57-A3C9-4E7F-BD46-673D4D4A5B29}" type="sibTrans" cxnId="{1BE13C07-708C-400C-86FF-1CDDAC044E50}">
      <dgm:prSet/>
      <dgm:spPr/>
      <dgm:t>
        <a:bodyPr/>
        <a:lstStyle/>
        <a:p>
          <a:endParaRPr lang="en-US"/>
        </a:p>
      </dgm:t>
    </dgm:pt>
    <dgm:pt modelId="{94258045-D031-4074-8227-6885A1481790}">
      <dgm:prSet phldrT="[Text]"/>
      <dgm:spPr/>
      <dgm:t>
        <a:bodyPr/>
        <a:lstStyle/>
        <a:p>
          <a:r>
            <a:rPr lang="en-IN" b="1" dirty="0"/>
            <a:t>Data Science : ML, DL</a:t>
          </a:r>
          <a:endParaRPr lang="en-US" b="1" dirty="0"/>
        </a:p>
      </dgm:t>
    </dgm:pt>
    <dgm:pt modelId="{9BFA140C-7050-451C-8638-7F3014F29FDB}" type="parTrans" cxnId="{CDDEDFAA-03F9-456B-8D1D-1E711FD01847}">
      <dgm:prSet/>
      <dgm:spPr/>
      <dgm:t>
        <a:bodyPr/>
        <a:lstStyle/>
        <a:p>
          <a:endParaRPr lang="en-US"/>
        </a:p>
      </dgm:t>
    </dgm:pt>
    <dgm:pt modelId="{EB7BD112-291B-49DB-843E-3BB6ED6A782E}" type="sibTrans" cxnId="{CDDEDFAA-03F9-456B-8D1D-1E711FD01847}">
      <dgm:prSet/>
      <dgm:spPr/>
      <dgm:t>
        <a:bodyPr/>
        <a:lstStyle/>
        <a:p>
          <a:endParaRPr lang="en-US"/>
        </a:p>
      </dgm:t>
    </dgm:pt>
    <dgm:pt modelId="{FDC551BD-AFF6-4ECF-B3B4-42A58E8690B8}">
      <dgm:prSet phldrT="[Text]"/>
      <dgm:spPr/>
      <dgm:t>
        <a:bodyPr/>
        <a:lstStyle/>
        <a:p>
          <a:r>
            <a:rPr lang="en-IN" b="1" dirty="0"/>
            <a:t>BI Tools: Power BI, Tableau</a:t>
          </a:r>
          <a:endParaRPr lang="en-US" b="1" dirty="0"/>
        </a:p>
      </dgm:t>
    </dgm:pt>
    <dgm:pt modelId="{1481C9F3-07D7-485B-BBCB-87D53018C7CC}" type="parTrans" cxnId="{22A8894E-0541-4CAD-9774-C1123B453C62}">
      <dgm:prSet/>
      <dgm:spPr/>
      <dgm:t>
        <a:bodyPr/>
        <a:lstStyle/>
        <a:p>
          <a:endParaRPr lang="en-US"/>
        </a:p>
      </dgm:t>
    </dgm:pt>
    <dgm:pt modelId="{3018C1C5-700C-433D-80E6-5965C902DEB8}" type="sibTrans" cxnId="{22A8894E-0541-4CAD-9774-C1123B453C62}">
      <dgm:prSet/>
      <dgm:spPr/>
      <dgm:t>
        <a:bodyPr/>
        <a:lstStyle/>
        <a:p>
          <a:endParaRPr lang="en-US"/>
        </a:p>
      </dgm:t>
    </dgm:pt>
    <dgm:pt modelId="{5C5F14F9-9CB7-47D6-B734-A95DADAF3788}">
      <dgm:prSet phldrT="[Text]"/>
      <dgm:spPr/>
      <dgm:t>
        <a:bodyPr/>
        <a:lstStyle/>
        <a:p>
          <a:r>
            <a:rPr lang="en-IN" b="1" dirty="0"/>
            <a:t>AI/ML Applications &amp; Strategies</a:t>
          </a:r>
          <a:endParaRPr lang="en-US" b="1" dirty="0"/>
        </a:p>
      </dgm:t>
    </dgm:pt>
    <dgm:pt modelId="{68F9C900-72A0-4567-B42C-E2CBB651DF1B}" type="parTrans" cxnId="{971A888C-8287-45AA-AD01-CDC6AA5D29D5}">
      <dgm:prSet/>
      <dgm:spPr/>
      <dgm:t>
        <a:bodyPr/>
        <a:lstStyle/>
        <a:p>
          <a:endParaRPr lang="en-US"/>
        </a:p>
      </dgm:t>
    </dgm:pt>
    <dgm:pt modelId="{AE05DCAC-89D3-48B9-ADF4-3C7BF07BF73E}" type="sibTrans" cxnId="{971A888C-8287-45AA-AD01-CDC6AA5D29D5}">
      <dgm:prSet/>
      <dgm:spPr/>
      <dgm:t>
        <a:bodyPr/>
        <a:lstStyle/>
        <a:p>
          <a:endParaRPr lang="en-US"/>
        </a:p>
      </dgm:t>
    </dgm:pt>
    <dgm:pt modelId="{39720D90-8AA4-4551-9FA2-421D348B0498}">
      <dgm:prSet phldrT="[Text]"/>
      <dgm:spPr/>
      <dgm:t>
        <a:bodyPr/>
        <a:lstStyle/>
        <a:p>
          <a:r>
            <a:rPr lang="en-IN" b="1" dirty="0"/>
            <a:t>Generative AI, LLM</a:t>
          </a:r>
          <a:endParaRPr lang="en-US" b="1" dirty="0"/>
        </a:p>
      </dgm:t>
    </dgm:pt>
    <dgm:pt modelId="{927479F4-8A5D-4A86-9DA6-860415B6DAAE}" type="parTrans" cxnId="{192702E6-BB57-4FBD-9494-033EC60A2166}">
      <dgm:prSet/>
      <dgm:spPr/>
      <dgm:t>
        <a:bodyPr/>
        <a:lstStyle/>
        <a:p>
          <a:endParaRPr lang="en-US"/>
        </a:p>
      </dgm:t>
    </dgm:pt>
    <dgm:pt modelId="{008D9AFA-C749-457F-9BF5-58315D39556A}" type="sibTrans" cxnId="{192702E6-BB57-4FBD-9494-033EC60A2166}">
      <dgm:prSet/>
      <dgm:spPr/>
      <dgm:t>
        <a:bodyPr/>
        <a:lstStyle/>
        <a:p>
          <a:endParaRPr lang="en-US"/>
        </a:p>
      </dgm:t>
    </dgm:pt>
    <dgm:pt modelId="{DBDED777-1111-42EE-97A0-0BF43909F00C}">
      <dgm:prSet phldrT="[Text]"/>
      <dgm:spPr/>
      <dgm:t>
        <a:bodyPr/>
        <a:lstStyle/>
        <a:p>
          <a:r>
            <a:rPr lang="en-IN" b="1" dirty="0"/>
            <a:t>Process Automation</a:t>
          </a:r>
          <a:endParaRPr lang="en-US" b="1" dirty="0"/>
        </a:p>
      </dgm:t>
    </dgm:pt>
    <dgm:pt modelId="{0794A4B1-9FD2-4FD1-9EAA-31450E76CE02}" type="parTrans" cxnId="{6EBCE59D-D08B-4EC8-9FB9-4E32FCF16008}">
      <dgm:prSet/>
      <dgm:spPr/>
      <dgm:t>
        <a:bodyPr/>
        <a:lstStyle/>
        <a:p>
          <a:endParaRPr lang="en-US"/>
        </a:p>
      </dgm:t>
    </dgm:pt>
    <dgm:pt modelId="{922761B9-D828-4B4B-AB39-017645ABB0A6}" type="sibTrans" cxnId="{6EBCE59D-D08B-4EC8-9FB9-4E32FCF16008}">
      <dgm:prSet/>
      <dgm:spPr/>
      <dgm:t>
        <a:bodyPr/>
        <a:lstStyle/>
        <a:p>
          <a:endParaRPr lang="en-US"/>
        </a:p>
      </dgm:t>
    </dgm:pt>
    <dgm:pt modelId="{91BCA7BA-9FEA-4A65-A06A-ACF61024E388}">
      <dgm:prSet phldrT="[Text]"/>
      <dgm:spPr/>
      <dgm:t>
        <a:bodyPr/>
        <a:lstStyle/>
        <a:p>
          <a:r>
            <a:rPr lang="en-IN" b="1" dirty="0"/>
            <a:t>Cyber Security Frameworks</a:t>
          </a:r>
          <a:endParaRPr lang="en-US" b="1" dirty="0"/>
        </a:p>
      </dgm:t>
    </dgm:pt>
    <dgm:pt modelId="{6C0B31FD-7FC2-4BBD-ADD9-BB71913CD881}" type="parTrans" cxnId="{B352B71A-9056-488E-87E4-522AB98D4B49}">
      <dgm:prSet/>
      <dgm:spPr/>
      <dgm:t>
        <a:bodyPr/>
        <a:lstStyle/>
        <a:p>
          <a:endParaRPr lang="en-US"/>
        </a:p>
      </dgm:t>
    </dgm:pt>
    <dgm:pt modelId="{38618C0C-73DC-4BE4-8602-9978EBE8C203}" type="sibTrans" cxnId="{B352B71A-9056-488E-87E4-522AB98D4B49}">
      <dgm:prSet/>
      <dgm:spPr/>
      <dgm:t>
        <a:bodyPr/>
        <a:lstStyle/>
        <a:p>
          <a:endParaRPr lang="en-US"/>
        </a:p>
      </dgm:t>
    </dgm:pt>
    <dgm:pt modelId="{75AC0B03-5243-4613-AFB6-72AE32A83AE9}">
      <dgm:prSet phldrT="[Text]"/>
      <dgm:spPr/>
      <dgm:t>
        <a:bodyPr/>
        <a:lstStyle/>
        <a:p>
          <a:r>
            <a:rPr lang="en-IN" b="1" dirty="0"/>
            <a:t>Product Management</a:t>
          </a:r>
          <a:endParaRPr lang="en-US" b="1" dirty="0"/>
        </a:p>
      </dgm:t>
    </dgm:pt>
    <dgm:pt modelId="{64ACDEDE-24CF-443A-8F02-740CF01898AC}" type="parTrans" cxnId="{120D24E5-909F-48B3-A2A1-0865742BA68F}">
      <dgm:prSet/>
      <dgm:spPr/>
      <dgm:t>
        <a:bodyPr/>
        <a:lstStyle/>
        <a:p>
          <a:endParaRPr lang="en-US"/>
        </a:p>
      </dgm:t>
    </dgm:pt>
    <dgm:pt modelId="{D1DA227A-3898-421C-8303-90EBD4918864}" type="sibTrans" cxnId="{120D24E5-909F-48B3-A2A1-0865742BA68F}">
      <dgm:prSet/>
      <dgm:spPr/>
      <dgm:t>
        <a:bodyPr/>
        <a:lstStyle/>
        <a:p>
          <a:endParaRPr lang="en-US"/>
        </a:p>
      </dgm:t>
    </dgm:pt>
    <dgm:pt modelId="{2D2384BB-21C9-4ACA-9067-D8ACF897015D}">
      <dgm:prSet phldrT="[Text]"/>
      <dgm:spPr/>
      <dgm:t>
        <a:bodyPr/>
        <a:lstStyle/>
        <a:p>
          <a:r>
            <a:rPr lang="en-IN" b="1" dirty="0"/>
            <a:t>AI Ethics &amp; Governance</a:t>
          </a:r>
          <a:endParaRPr lang="en-US" b="1" dirty="0"/>
        </a:p>
      </dgm:t>
    </dgm:pt>
    <dgm:pt modelId="{0F095BAC-CF27-45A7-AEFB-3E0BC9C13296}" type="parTrans" cxnId="{45250F1B-0907-485B-A693-7E65F68C6FC5}">
      <dgm:prSet/>
      <dgm:spPr/>
      <dgm:t>
        <a:bodyPr/>
        <a:lstStyle/>
        <a:p>
          <a:endParaRPr lang="en-US"/>
        </a:p>
      </dgm:t>
    </dgm:pt>
    <dgm:pt modelId="{4DED0BB0-1776-4520-B2BE-5421A03D62F7}" type="sibTrans" cxnId="{45250F1B-0907-485B-A693-7E65F68C6FC5}">
      <dgm:prSet/>
      <dgm:spPr/>
      <dgm:t>
        <a:bodyPr/>
        <a:lstStyle/>
        <a:p>
          <a:endParaRPr lang="en-US"/>
        </a:p>
      </dgm:t>
    </dgm:pt>
    <dgm:pt modelId="{6F91BBA7-8577-4833-AB3C-89CD57231C5F}" type="pres">
      <dgm:prSet presAssocID="{FDBEFEE2-E49A-4BC3-9DB2-11068D26F127}" presName="vert0" presStyleCnt="0">
        <dgm:presLayoutVars>
          <dgm:dir/>
          <dgm:animOne val="branch"/>
          <dgm:animLvl val="lvl"/>
        </dgm:presLayoutVars>
      </dgm:prSet>
      <dgm:spPr/>
    </dgm:pt>
    <dgm:pt modelId="{A95837F8-8320-410F-B9C9-4EE5A94B10F1}" type="pres">
      <dgm:prSet presAssocID="{2A9625C7-7C38-4047-B22A-460AB5CAF16B}" presName="thickLine" presStyleLbl="alignNode1" presStyleIdx="0" presStyleCnt="1"/>
      <dgm:spPr/>
    </dgm:pt>
    <dgm:pt modelId="{474A1ACC-0877-442C-9314-87305AC6FF13}" type="pres">
      <dgm:prSet presAssocID="{2A9625C7-7C38-4047-B22A-460AB5CAF16B}" presName="horz1" presStyleCnt="0"/>
      <dgm:spPr/>
    </dgm:pt>
    <dgm:pt modelId="{B623DEE5-F49B-47AA-9D70-729DD6F127C3}" type="pres">
      <dgm:prSet presAssocID="{2A9625C7-7C38-4047-B22A-460AB5CAF16B}" presName="tx1" presStyleLbl="revTx" presStyleIdx="0" presStyleCnt="11"/>
      <dgm:spPr/>
    </dgm:pt>
    <dgm:pt modelId="{93A9B6B0-AE00-4717-880D-0C5D6D89E6C1}" type="pres">
      <dgm:prSet presAssocID="{2A9625C7-7C38-4047-B22A-460AB5CAF16B}" presName="vert1" presStyleCnt="0"/>
      <dgm:spPr/>
    </dgm:pt>
    <dgm:pt modelId="{9834F40F-F0DA-458B-8AE4-B7F5121F6DA8}" type="pres">
      <dgm:prSet presAssocID="{DA98EC30-71DF-4FEB-8F2F-9EE67E969B4F}" presName="vertSpace2a" presStyleCnt="0"/>
      <dgm:spPr/>
    </dgm:pt>
    <dgm:pt modelId="{0937B99B-FC9E-46B4-8CEB-870461A982EA}" type="pres">
      <dgm:prSet presAssocID="{DA98EC30-71DF-4FEB-8F2F-9EE67E969B4F}" presName="horz2" presStyleCnt="0"/>
      <dgm:spPr/>
    </dgm:pt>
    <dgm:pt modelId="{83E01CD4-DFE7-468D-A40C-0D25A470B038}" type="pres">
      <dgm:prSet presAssocID="{DA98EC30-71DF-4FEB-8F2F-9EE67E969B4F}" presName="horzSpace2" presStyleCnt="0"/>
      <dgm:spPr/>
    </dgm:pt>
    <dgm:pt modelId="{DC8C18BC-EDB9-4811-BCB8-42BBE1E9084A}" type="pres">
      <dgm:prSet presAssocID="{DA98EC30-71DF-4FEB-8F2F-9EE67E969B4F}" presName="tx2" presStyleLbl="revTx" presStyleIdx="1" presStyleCnt="11"/>
      <dgm:spPr/>
    </dgm:pt>
    <dgm:pt modelId="{7723103D-4F02-4A52-BB40-08379B6AA65A}" type="pres">
      <dgm:prSet presAssocID="{DA98EC30-71DF-4FEB-8F2F-9EE67E969B4F}" presName="vert2" presStyleCnt="0"/>
      <dgm:spPr/>
    </dgm:pt>
    <dgm:pt modelId="{1B92B702-6822-4E3D-90FB-6A3716EE39C2}" type="pres">
      <dgm:prSet presAssocID="{DA98EC30-71DF-4FEB-8F2F-9EE67E969B4F}" presName="thinLine2b" presStyleLbl="callout" presStyleIdx="0" presStyleCnt="10"/>
      <dgm:spPr/>
    </dgm:pt>
    <dgm:pt modelId="{41F53116-FE69-4DA5-948F-493AD3743E51}" type="pres">
      <dgm:prSet presAssocID="{DA98EC30-71DF-4FEB-8F2F-9EE67E969B4F}" presName="vertSpace2b" presStyleCnt="0"/>
      <dgm:spPr/>
    </dgm:pt>
    <dgm:pt modelId="{6FF2DE91-CE47-4E4F-A078-11816295285A}" type="pres">
      <dgm:prSet presAssocID="{AC4E3914-C194-4F96-A666-A032D248CAA1}" presName="horz2" presStyleCnt="0"/>
      <dgm:spPr/>
    </dgm:pt>
    <dgm:pt modelId="{7FC6033E-A7AC-49D2-B601-B8D98BAC7F4F}" type="pres">
      <dgm:prSet presAssocID="{AC4E3914-C194-4F96-A666-A032D248CAA1}" presName="horzSpace2" presStyleCnt="0"/>
      <dgm:spPr/>
    </dgm:pt>
    <dgm:pt modelId="{66FFF0A6-DFC0-4F52-86FF-9395676FF60F}" type="pres">
      <dgm:prSet presAssocID="{AC4E3914-C194-4F96-A666-A032D248CAA1}" presName="tx2" presStyleLbl="revTx" presStyleIdx="2" presStyleCnt="11"/>
      <dgm:spPr/>
    </dgm:pt>
    <dgm:pt modelId="{5B3F2B78-3BC9-4D59-8C3A-249E305F5341}" type="pres">
      <dgm:prSet presAssocID="{AC4E3914-C194-4F96-A666-A032D248CAA1}" presName="vert2" presStyleCnt="0"/>
      <dgm:spPr/>
    </dgm:pt>
    <dgm:pt modelId="{C0CAB457-F38F-4242-88A6-6FFC1A90CD32}" type="pres">
      <dgm:prSet presAssocID="{AC4E3914-C194-4F96-A666-A032D248CAA1}" presName="thinLine2b" presStyleLbl="callout" presStyleIdx="1" presStyleCnt="10"/>
      <dgm:spPr/>
    </dgm:pt>
    <dgm:pt modelId="{DE2E8663-8385-4E4B-959B-169CC2121911}" type="pres">
      <dgm:prSet presAssocID="{AC4E3914-C194-4F96-A666-A032D248CAA1}" presName="vertSpace2b" presStyleCnt="0"/>
      <dgm:spPr/>
    </dgm:pt>
    <dgm:pt modelId="{F4C3E0B6-2EBA-41F0-9297-510A5FB861A4}" type="pres">
      <dgm:prSet presAssocID="{94258045-D031-4074-8227-6885A1481790}" presName="horz2" presStyleCnt="0"/>
      <dgm:spPr/>
    </dgm:pt>
    <dgm:pt modelId="{C1B61C0E-8C84-40D6-8EA8-40E29A6E88BE}" type="pres">
      <dgm:prSet presAssocID="{94258045-D031-4074-8227-6885A1481790}" presName="horzSpace2" presStyleCnt="0"/>
      <dgm:spPr/>
    </dgm:pt>
    <dgm:pt modelId="{A13014BC-6A4C-4477-9A65-2ADC076972A2}" type="pres">
      <dgm:prSet presAssocID="{94258045-D031-4074-8227-6885A1481790}" presName="tx2" presStyleLbl="revTx" presStyleIdx="3" presStyleCnt="11"/>
      <dgm:spPr/>
    </dgm:pt>
    <dgm:pt modelId="{1EE52F9E-1A13-485F-BEDC-52E13F19CC32}" type="pres">
      <dgm:prSet presAssocID="{94258045-D031-4074-8227-6885A1481790}" presName="vert2" presStyleCnt="0"/>
      <dgm:spPr/>
    </dgm:pt>
    <dgm:pt modelId="{4F01CE75-C592-41AF-A7A6-301DB95EED01}" type="pres">
      <dgm:prSet presAssocID="{94258045-D031-4074-8227-6885A1481790}" presName="thinLine2b" presStyleLbl="callout" presStyleIdx="2" presStyleCnt="10"/>
      <dgm:spPr/>
    </dgm:pt>
    <dgm:pt modelId="{819C474E-D899-4938-B0F1-4CE7CC67726F}" type="pres">
      <dgm:prSet presAssocID="{94258045-D031-4074-8227-6885A1481790}" presName="vertSpace2b" presStyleCnt="0"/>
      <dgm:spPr/>
    </dgm:pt>
    <dgm:pt modelId="{A0B33D82-31C1-4A61-88EF-A1DE8A215635}" type="pres">
      <dgm:prSet presAssocID="{FDC551BD-AFF6-4ECF-B3B4-42A58E8690B8}" presName="horz2" presStyleCnt="0"/>
      <dgm:spPr/>
    </dgm:pt>
    <dgm:pt modelId="{5D67666E-D70A-4187-BDED-B9AF7B2E6493}" type="pres">
      <dgm:prSet presAssocID="{FDC551BD-AFF6-4ECF-B3B4-42A58E8690B8}" presName="horzSpace2" presStyleCnt="0"/>
      <dgm:spPr/>
    </dgm:pt>
    <dgm:pt modelId="{BBA035E6-27B8-4995-9C66-937EC36B93BE}" type="pres">
      <dgm:prSet presAssocID="{FDC551BD-AFF6-4ECF-B3B4-42A58E8690B8}" presName="tx2" presStyleLbl="revTx" presStyleIdx="4" presStyleCnt="11"/>
      <dgm:spPr/>
    </dgm:pt>
    <dgm:pt modelId="{D677B70E-7D8D-489E-8121-ECF35A826A10}" type="pres">
      <dgm:prSet presAssocID="{FDC551BD-AFF6-4ECF-B3B4-42A58E8690B8}" presName="vert2" presStyleCnt="0"/>
      <dgm:spPr/>
    </dgm:pt>
    <dgm:pt modelId="{3A736425-EF32-4F60-9331-E56BEAF5F5FF}" type="pres">
      <dgm:prSet presAssocID="{FDC551BD-AFF6-4ECF-B3B4-42A58E8690B8}" presName="thinLine2b" presStyleLbl="callout" presStyleIdx="3" presStyleCnt="10"/>
      <dgm:spPr/>
    </dgm:pt>
    <dgm:pt modelId="{05D649A9-C541-4652-BFCD-A0CFFC12C3D3}" type="pres">
      <dgm:prSet presAssocID="{FDC551BD-AFF6-4ECF-B3B4-42A58E8690B8}" presName="vertSpace2b" presStyleCnt="0"/>
      <dgm:spPr/>
    </dgm:pt>
    <dgm:pt modelId="{82F8E349-4EB7-434D-8991-4468D0F8A788}" type="pres">
      <dgm:prSet presAssocID="{5C5F14F9-9CB7-47D6-B734-A95DADAF3788}" presName="horz2" presStyleCnt="0"/>
      <dgm:spPr/>
    </dgm:pt>
    <dgm:pt modelId="{1A943BBE-6F2C-4750-9395-442FBFD07924}" type="pres">
      <dgm:prSet presAssocID="{5C5F14F9-9CB7-47D6-B734-A95DADAF3788}" presName="horzSpace2" presStyleCnt="0"/>
      <dgm:spPr/>
    </dgm:pt>
    <dgm:pt modelId="{CDEB0163-2582-4BC7-80C1-F1677A73D0C1}" type="pres">
      <dgm:prSet presAssocID="{5C5F14F9-9CB7-47D6-B734-A95DADAF3788}" presName="tx2" presStyleLbl="revTx" presStyleIdx="5" presStyleCnt="11"/>
      <dgm:spPr/>
    </dgm:pt>
    <dgm:pt modelId="{3270F2AD-A750-4759-AA56-C999ECF43D0E}" type="pres">
      <dgm:prSet presAssocID="{5C5F14F9-9CB7-47D6-B734-A95DADAF3788}" presName="vert2" presStyleCnt="0"/>
      <dgm:spPr/>
    </dgm:pt>
    <dgm:pt modelId="{5032A225-10A3-49F0-A045-43E957A56DA3}" type="pres">
      <dgm:prSet presAssocID="{5C5F14F9-9CB7-47D6-B734-A95DADAF3788}" presName="thinLine2b" presStyleLbl="callout" presStyleIdx="4" presStyleCnt="10"/>
      <dgm:spPr/>
    </dgm:pt>
    <dgm:pt modelId="{500EE8A3-218C-470F-B684-C3FD9F963012}" type="pres">
      <dgm:prSet presAssocID="{5C5F14F9-9CB7-47D6-B734-A95DADAF3788}" presName="vertSpace2b" presStyleCnt="0"/>
      <dgm:spPr/>
    </dgm:pt>
    <dgm:pt modelId="{E329BAA1-98B5-4125-ABAC-8DB63652C55C}" type="pres">
      <dgm:prSet presAssocID="{39720D90-8AA4-4551-9FA2-421D348B0498}" presName="horz2" presStyleCnt="0"/>
      <dgm:spPr/>
    </dgm:pt>
    <dgm:pt modelId="{88AC41B2-57D4-4EC4-9FC3-7FD46681B341}" type="pres">
      <dgm:prSet presAssocID="{39720D90-8AA4-4551-9FA2-421D348B0498}" presName="horzSpace2" presStyleCnt="0"/>
      <dgm:spPr/>
    </dgm:pt>
    <dgm:pt modelId="{55C5D697-2AD0-455A-9FED-93112ED0C3DD}" type="pres">
      <dgm:prSet presAssocID="{39720D90-8AA4-4551-9FA2-421D348B0498}" presName="tx2" presStyleLbl="revTx" presStyleIdx="6" presStyleCnt="11"/>
      <dgm:spPr/>
    </dgm:pt>
    <dgm:pt modelId="{090F6388-91B2-49D5-8B38-CA5E023372DB}" type="pres">
      <dgm:prSet presAssocID="{39720D90-8AA4-4551-9FA2-421D348B0498}" presName="vert2" presStyleCnt="0"/>
      <dgm:spPr/>
    </dgm:pt>
    <dgm:pt modelId="{37CC890E-340D-411F-8A01-D6C00C7E8061}" type="pres">
      <dgm:prSet presAssocID="{39720D90-8AA4-4551-9FA2-421D348B0498}" presName="thinLine2b" presStyleLbl="callout" presStyleIdx="5" presStyleCnt="10"/>
      <dgm:spPr/>
    </dgm:pt>
    <dgm:pt modelId="{7BC930C7-3384-4B99-90BE-9B56CEF2D40C}" type="pres">
      <dgm:prSet presAssocID="{39720D90-8AA4-4551-9FA2-421D348B0498}" presName="vertSpace2b" presStyleCnt="0"/>
      <dgm:spPr/>
    </dgm:pt>
    <dgm:pt modelId="{38704A7D-65A4-4862-A65D-0E2A44D42B3A}" type="pres">
      <dgm:prSet presAssocID="{DBDED777-1111-42EE-97A0-0BF43909F00C}" presName="horz2" presStyleCnt="0"/>
      <dgm:spPr/>
    </dgm:pt>
    <dgm:pt modelId="{51753CB7-7B23-4CF5-96FE-475C5EDF3E77}" type="pres">
      <dgm:prSet presAssocID="{DBDED777-1111-42EE-97A0-0BF43909F00C}" presName="horzSpace2" presStyleCnt="0"/>
      <dgm:spPr/>
    </dgm:pt>
    <dgm:pt modelId="{0B51A2E3-E756-46A8-9F5B-D421B80AC91C}" type="pres">
      <dgm:prSet presAssocID="{DBDED777-1111-42EE-97A0-0BF43909F00C}" presName="tx2" presStyleLbl="revTx" presStyleIdx="7" presStyleCnt="11"/>
      <dgm:spPr/>
    </dgm:pt>
    <dgm:pt modelId="{A234E9FD-812B-4995-859A-975DB313EC30}" type="pres">
      <dgm:prSet presAssocID="{DBDED777-1111-42EE-97A0-0BF43909F00C}" presName="vert2" presStyleCnt="0"/>
      <dgm:spPr/>
    </dgm:pt>
    <dgm:pt modelId="{970B6673-B7A0-4147-857B-F41D5ABA42EB}" type="pres">
      <dgm:prSet presAssocID="{DBDED777-1111-42EE-97A0-0BF43909F00C}" presName="thinLine2b" presStyleLbl="callout" presStyleIdx="6" presStyleCnt="10"/>
      <dgm:spPr/>
    </dgm:pt>
    <dgm:pt modelId="{6F4F1A58-3BCE-4B09-A42E-925B930FB105}" type="pres">
      <dgm:prSet presAssocID="{DBDED777-1111-42EE-97A0-0BF43909F00C}" presName="vertSpace2b" presStyleCnt="0"/>
      <dgm:spPr/>
    </dgm:pt>
    <dgm:pt modelId="{68DD7752-38BB-44C4-869F-BB1749BF64B2}" type="pres">
      <dgm:prSet presAssocID="{91BCA7BA-9FEA-4A65-A06A-ACF61024E388}" presName="horz2" presStyleCnt="0"/>
      <dgm:spPr/>
    </dgm:pt>
    <dgm:pt modelId="{8BC73605-94F1-49CE-B5BD-D18CFE739D3B}" type="pres">
      <dgm:prSet presAssocID="{91BCA7BA-9FEA-4A65-A06A-ACF61024E388}" presName="horzSpace2" presStyleCnt="0"/>
      <dgm:spPr/>
    </dgm:pt>
    <dgm:pt modelId="{E8007950-7FD9-4DAD-B75A-2113E29C6D2E}" type="pres">
      <dgm:prSet presAssocID="{91BCA7BA-9FEA-4A65-A06A-ACF61024E388}" presName="tx2" presStyleLbl="revTx" presStyleIdx="8" presStyleCnt="11"/>
      <dgm:spPr/>
    </dgm:pt>
    <dgm:pt modelId="{D3470A53-787D-4519-B506-6A0E88C65DD6}" type="pres">
      <dgm:prSet presAssocID="{91BCA7BA-9FEA-4A65-A06A-ACF61024E388}" presName="vert2" presStyleCnt="0"/>
      <dgm:spPr/>
    </dgm:pt>
    <dgm:pt modelId="{2C886E36-0DB9-4BC3-9965-725642C206C3}" type="pres">
      <dgm:prSet presAssocID="{91BCA7BA-9FEA-4A65-A06A-ACF61024E388}" presName="thinLine2b" presStyleLbl="callout" presStyleIdx="7" presStyleCnt="10"/>
      <dgm:spPr/>
    </dgm:pt>
    <dgm:pt modelId="{323E1010-D31D-4A31-AD2D-4C70273C560B}" type="pres">
      <dgm:prSet presAssocID="{91BCA7BA-9FEA-4A65-A06A-ACF61024E388}" presName="vertSpace2b" presStyleCnt="0"/>
      <dgm:spPr/>
    </dgm:pt>
    <dgm:pt modelId="{1B5AAAB9-A225-457E-A3B0-C0EF13F61718}" type="pres">
      <dgm:prSet presAssocID="{75AC0B03-5243-4613-AFB6-72AE32A83AE9}" presName="horz2" presStyleCnt="0"/>
      <dgm:spPr/>
    </dgm:pt>
    <dgm:pt modelId="{34150263-485A-4B0F-B3B3-531ACA1BE7FA}" type="pres">
      <dgm:prSet presAssocID="{75AC0B03-5243-4613-AFB6-72AE32A83AE9}" presName="horzSpace2" presStyleCnt="0"/>
      <dgm:spPr/>
    </dgm:pt>
    <dgm:pt modelId="{A39832A2-4910-4642-AA3D-C15E2C2FB337}" type="pres">
      <dgm:prSet presAssocID="{75AC0B03-5243-4613-AFB6-72AE32A83AE9}" presName="tx2" presStyleLbl="revTx" presStyleIdx="9" presStyleCnt="11"/>
      <dgm:spPr/>
    </dgm:pt>
    <dgm:pt modelId="{C5EEF1FA-D849-4E37-9D59-25676EA21D78}" type="pres">
      <dgm:prSet presAssocID="{75AC0B03-5243-4613-AFB6-72AE32A83AE9}" presName="vert2" presStyleCnt="0"/>
      <dgm:spPr/>
    </dgm:pt>
    <dgm:pt modelId="{030C8644-5041-4A1E-B570-955DDCCA7F1B}" type="pres">
      <dgm:prSet presAssocID="{75AC0B03-5243-4613-AFB6-72AE32A83AE9}" presName="thinLine2b" presStyleLbl="callout" presStyleIdx="8" presStyleCnt="10"/>
      <dgm:spPr/>
    </dgm:pt>
    <dgm:pt modelId="{2E69E55F-EDAF-4A54-B51C-B588EFC6A649}" type="pres">
      <dgm:prSet presAssocID="{75AC0B03-5243-4613-AFB6-72AE32A83AE9}" presName="vertSpace2b" presStyleCnt="0"/>
      <dgm:spPr/>
    </dgm:pt>
    <dgm:pt modelId="{70BAE31D-662E-4267-88F0-12D439D45313}" type="pres">
      <dgm:prSet presAssocID="{2D2384BB-21C9-4ACA-9067-D8ACF897015D}" presName="horz2" presStyleCnt="0"/>
      <dgm:spPr/>
    </dgm:pt>
    <dgm:pt modelId="{97B0C8B8-B56C-49C6-B4D1-A5DFF9BD602F}" type="pres">
      <dgm:prSet presAssocID="{2D2384BB-21C9-4ACA-9067-D8ACF897015D}" presName="horzSpace2" presStyleCnt="0"/>
      <dgm:spPr/>
    </dgm:pt>
    <dgm:pt modelId="{F12843D3-D160-4EE3-87D0-6CB59DA7896F}" type="pres">
      <dgm:prSet presAssocID="{2D2384BB-21C9-4ACA-9067-D8ACF897015D}" presName="tx2" presStyleLbl="revTx" presStyleIdx="10" presStyleCnt="11"/>
      <dgm:spPr/>
    </dgm:pt>
    <dgm:pt modelId="{EB8E9DD7-677F-46D8-BAE6-33C2580831AC}" type="pres">
      <dgm:prSet presAssocID="{2D2384BB-21C9-4ACA-9067-D8ACF897015D}" presName="vert2" presStyleCnt="0"/>
      <dgm:spPr/>
    </dgm:pt>
    <dgm:pt modelId="{15A9D6B2-FCB5-4401-B591-7E0F5539210C}" type="pres">
      <dgm:prSet presAssocID="{2D2384BB-21C9-4ACA-9067-D8ACF897015D}" presName="thinLine2b" presStyleLbl="callout" presStyleIdx="9" presStyleCnt="10"/>
      <dgm:spPr/>
    </dgm:pt>
    <dgm:pt modelId="{CF79B26E-8B8E-4D83-9DE3-C43B754406E5}" type="pres">
      <dgm:prSet presAssocID="{2D2384BB-21C9-4ACA-9067-D8ACF897015D}" presName="vertSpace2b" presStyleCnt="0"/>
      <dgm:spPr/>
    </dgm:pt>
  </dgm:ptLst>
  <dgm:cxnLst>
    <dgm:cxn modelId="{1BE13C07-708C-400C-86FF-1CDDAC044E50}" srcId="{2A9625C7-7C38-4047-B22A-460AB5CAF16B}" destId="{AC4E3914-C194-4F96-A666-A032D248CAA1}" srcOrd="1" destOrd="0" parTransId="{F7289560-9102-43AD-BC9F-6067B122E5AC}" sibTransId="{0ABB1C57-A3C9-4E7F-BD46-673D4D4A5B29}"/>
    <dgm:cxn modelId="{B352B71A-9056-488E-87E4-522AB98D4B49}" srcId="{2A9625C7-7C38-4047-B22A-460AB5CAF16B}" destId="{91BCA7BA-9FEA-4A65-A06A-ACF61024E388}" srcOrd="7" destOrd="0" parTransId="{6C0B31FD-7FC2-4BBD-ADD9-BB71913CD881}" sibTransId="{38618C0C-73DC-4BE4-8602-9978EBE8C203}"/>
    <dgm:cxn modelId="{45250F1B-0907-485B-A693-7E65F68C6FC5}" srcId="{2A9625C7-7C38-4047-B22A-460AB5CAF16B}" destId="{2D2384BB-21C9-4ACA-9067-D8ACF897015D}" srcOrd="9" destOrd="0" parTransId="{0F095BAC-CF27-45A7-AEFB-3E0BC9C13296}" sibTransId="{4DED0BB0-1776-4520-B2BE-5421A03D62F7}"/>
    <dgm:cxn modelId="{6505FF32-9D56-489C-9EA7-4BDA37E3A082}" type="presOf" srcId="{FDC551BD-AFF6-4ECF-B3B4-42A58E8690B8}" destId="{BBA035E6-27B8-4995-9C66-937EC36B93BE}" srcOrd="0" destOrd="0" presId="urn:microsoft.com/office/officeart/2008/layout/LinedList"/>
    <dgm:cxn modelId="{1A38B23A-1F55-44E9-8530-BACDE5EBA29F}" srcId="{FDBEFEE2-E49A-4BC3-9DB2-11068D26F127}" destId="{2A9625C7-7C38-4047-B22A-460AB5CAF16B}" srcOrd="0" destOrd="0" parTransId="{33211734-7F29-4FCB-A095-7C09659131EA}" sibTransId="{B55EFFDF-C546-45B3-AC56-4C426893A019}"/>
    <dgm:cxn modelId="{A15BD13D-EC34-4406-B4F3-41F404699FFA}" type="presOf" srcId="{94258045-D031-4074-8227-6885A1481790}" destId="{A13014BC-6A4C-4477-9A65-2ADC076972A2}" srcOrd="0" destOrd="0" presId="urn:microsoft.com/office/officeart/2008/layout/LinedList"/>
    <dgm:cxn modelId="{BF19F86D-1A46-46D0-A4A8-FC01E1D17981}" type="presOf" srcId="{FDBEFEE2-E49A-4BC3-9DB2-11068D26F127}" destId="{6F91BBA7-8577-4833-AB3C-89CD57231C5F}" srcOrd="0" destOrd="0" presId="urn:microsoft.com/office/officeart/2008/layout/LinedList"/>
    <dgm:cxn modelId="{22A8894E-0541-4CAD-9774-C1123B453C62}" srcId="{2A9625C7-7C38-4047-B22A-460AB5CAF16B}" destId="{FDC551BD-AFF6-4ECF-B3B4-42A58E8690B8}" srcOrd="3" destOrd="0" parTransId="{1481C9F3-07D7-485B-BBCB-87D53018C7CC}" sibTransId="{3018C1C5-700C-433D-80E6-5965C902DEB8}"/>
    <dgm:cxn modelId="{C7A35F85-E383-45DB-AB35-88893A256D12}" type="presOf" srcId="{AC4E3914-C194-4F96-A666-A032D248CAA1}" destId="{66FFF0A6-DFC0-4F52-86FF-9395676FF60F}" srcOrd="0" destOrd="0" presId="urn:microsoft.com/office/officeart/2008/layout/LinedList"/>
    <dgm:cxn modelId="{EA13D785-71CF-4773-A7D4-974DF38F2407}" type="presOf" srcId="{2A9625C7-7C38-4047-B22A-460AB5CAF16B}" destId="{B623DEE5-F49B-47AA-9D70-729DD6F127C3}" srcOrd="0" destOrd="0" presId="urn:microsoft.com/office/officeart/2008/layout/LinedList"/>
    <dgm:cxn modelId="{971A888C-8287-45AA-AD01-CDC6AA5D29D5}" srcId="{2A9625C7-7C38-4047-B22A-460AB5CAF16B}" destId="{5C5F14F9-9CB7-47D6-B734-A95DADAF3788}" srcOrd="4" destOrd="0" parTransId="{68F9C900-72A0-4567-B42C-E2CBB651DF1B}" sibTransId="{AE05DCAC-89D3-48B9-ADF4-3C7BF07BF73E}"/>
    <dgm:cxn modelId="{DA4E7F94-8470-4C1E-9CA3-6027ACE00464}" type="presOf" srcId="{DBDED777-1111-42EE-97A0-0BF43909F00C}" destId="{0B51A2E3-E756-46A8-9F5B-D421B80AC91C}" srcOrd="0" destOrd="0" presId="urn:microsoft.com/office/officeart/2008/layout/LinedList"/>
    <dgm:cxn modelId="{6EBCE59D-D08B-4EC8-9FB9-4E32FCF16008}" srcId="{2A9625C7-7C38-4047-B22A-460AB5CAF16B}" destId="{DBDED777-1111-42EE-97A0-0BF43909F00C}" srcOrd="6" destOrd="0" parTransId="{0794A4B1-9FD2-4FD1-9EAA-31450E76CE02}" sibTransId="{922761B9-D828-4B4B-AB39-017645ABB0A6}"/>
    <dgm:cxn modelId="{6E2967A8-23DC-4F4D-8776-4DFA5803CFF8}" type="presOf" srcId="{DA98EC30-71DF-4FEB-8F2F-9EE67E969B4F}" destId="{DC8C18BC-EDB9-4811-BCB8-42BBE1E9084A}" srcOrd="0" destOrd="0" presId="urn:microsoft.com/office/officeart/2008/layout/LinedList"/>
    <dgm:cxn modelId="{193759AA-2E3C-467A-B30B-27CC4BFFDC82}" type="presOf" srcId="{2D2384BB-21C9-4ACA-9067-D8ACF897015D}" destId="{F12843D3-D160-4EE3-87D0-6CB59DA7896F}" srcOrd="0" destOrd="0" presId="urn:microsoft.com/office/officeart/2008/layout/LinedList"/>
    <dgm:cxn modelId="{CDDEDFAA-03F9-456B-8D1D-1E711FD01847}" srcId="{2A9625C7-7C38-4047-B22A-460AB5CAF16B}" destId="{94258045-D031-4074-8227-6885A1481790}" srcOrd="2" destOrd="0" parTransId="{9BFA140C-7050-451C-8638-7F3014F29FDB}" sibTransId="{EB7BD112-291B-49DB-843E-3BB6ED6A782E}"/>
    <dgm:cxn modelId="{1C82FABD-14F2-4738-A6F8-CF6DD663B99B}" type="presOf" srcId="{39720D90-8AA4-4551-9FA2-421D348B0498}" destId="{55C5D697-2AD0-455A-9FED-93112ED0C3DD}" srcOrd="0" destOrd="0" presId="urn:microsoft.com/office/officeart/2008/layout/LinedList"/>
    <dgm:cxn modelId="{14B22AC7-AF02-484D-B8E6-3930452B839F}" type="presOf" srcId="{75AC0B03-5243-4613-AFB6-72AE32A83AE9}" destId="{A39832A2-4910-4642-AA3D-C15E2C2FB337}" srcOrd="0" destOrd="0" presId="urn:microsoft.com/office/officeart/2008/layout/LinedList"/>
    <dgm:cxn modelId="{580C2AD8-9DD2-464F-A8DE-2E21662FD8FA}" type="presOf" srcId="{91BCA7BA-9FEA-4A65-A06A-ACF61024E388}" destId="{E8007950-7FD9-4DAD-B75A-2113E29C6D2E}" srcOrd="0" destOrd="0" presId="urn:microsoft.com/office/officeart/2008/layout/LinedList"/>
    <dgm:cxn modelId="{032C11D9-0065-4D68-90E6-939122FEDBB9}" type="presOf" srcId="{5C5F14F9-9CB7-47D6-B734-A95DADAF3788}" destId="{CDEB0163-2582-4BC7-80C1-F1677A73D0C1}" srcOrd="0" destOrd="0" presId="urn:microsoft.com/office/officeart/2008/layout/LinedList"/>
    <dgm:cxn modelId="{120D24E5-909F-48B3-A2A1-0865742BA68F}" srcId="{2A9625C7-7C38-4047-B22A-460AB5CAF16B}" destId="{75AC0B03-5243-4613-AFB6-72AE32A83AE9}" srcOrd="8" destOrd="0" parTransId="{64ACDEDE-24CF-443A-8F02-740CF01898AC}" sibTransId="{D1DA227A-3898-421C-8303-90EBD4918864}"/>
    <dgm:cxn modelId="{192702E6-BB57-4FBD-9494-033EC60A2166}" srcId="{2A9625C7-7C38-4047-B22A-460AB5CAF16B}" destId="{39720D90-8AA4-4551-9FA2-421D348B0498}" srcOrd="5" destOrd="0" parTransId="{927479F4-8A5D-4A86-9DA6-860415B6DAAE}" sibTransId="{008D9AFA-C749-457F-9BF5-58315D39556A}"/>
    <dgm:cxn modelId="{1A2378FB-67EA-4460-B00B-AAD209FE1881}" srcId="{2A9625C7-7C38-4047-B22A-460AB5CAF16B}" destId="{DA98EC30-71DF-4FEB-8F2F-9EE67E969B4F}" srcOrd="0" destOrd="0" parTransId="{DBBC107C-D6D5-4D4B-934E-46297C1615E2}" sibTransId="{B300C411-9180-480D-ABFA-4EA0D9D493D6}"/>
    <dgm:cxn modelId="{7514ACA4-49E4-4E52-9F12-EC3E6E96F95B}" type="presParOf" srcId="{6F91BBA7-8577-4833-AB3C-89CD57231C5F}" destId="{A95837F8-8320-410F-B9C9-4EE5A94B10F1}" srcOrd="0" destOrd="0" presId="urn:microsoft.com/office/officeart/2008/layout/LinedList"/>
    <dgm:cxn modelId="{5DA5FD60-713A-443A-A5A8-C305809F2A87}" type="presParOf" srcId="{6F91BBA7-8577-4833-AB3C-89CD57231C5F}" destId="{474A1ACC-0877-442C-9314-87305AC6FF13}" srcOrd="1" destOrd="0" presId="urn:microsoft.com/office/officeart/2008/layout/LinedList"/>
    <dgm:cxn modelId="{410AD489-A5DC-400C-8394-F6DBE9A51472}" type="presParOf" srcId="{474A1ACC-0877-442C-9314-87305AC6FF13}" destId="{B623DEE5-F49B-47AA-9D70-729DD6F127C3}" srcOrd="0" destOrd="0" presId="urn:microsoft.com/office/officeart/2008/layout/LinedList"/>
    <dgm:cxn modelId="{6BDCE4DD-6B2B-4823-AF8B-DE5119D7A754}" type="presParOf" srcId="{474A1ACC-0877-442C-9314-87305AC6FF13}" destId="{93A9B6B0-AE00-4717-880D-0C5D6D89E6C1}" srcOrd="1" destOrd="0" presId="urn:microsoft.com/office/officeart/2008/layout/LinedList"/>
    <dgm:cxn modelId="{4B3D8774-877B-43FF-A4CF-FD35C9FB4CB2}" type="presParOf" srcId="{93A9B6B0-AE00-4717-880D-0C5D6D89E6C1}" destId="{9834F40F-F0DA-458B-8AE4-B7F5121F6DA8}" srcOrd="0" destOrd="0" presId="urn:microsoft.com/office/officeart/2008/layout/LinedList"/>
    <dgm:cxn modelId="{B73BCCBD-BB6D-467E-B9A3-5AD340B1B36F}" type="presParOf" srcId="{93A9B6B0-AE00-4717-880D-0C5D6D89E6C1}" destId="{0937B99B-FC9E-46B4-8CEB-870461A982EA}" srcOrd="1" destOrd="0" presId="urn:microsoft.com/office/officeart/2008/layout/LinedList"/>
    <dgm:cxn modelId="{0E5A13CD-0F46-45C9-A1EC-1A283797AB3D}" type="presParOf" srcId="{0937B99B-FC9E-46B4-8CEB-870461A982EA}" destId="{83E01CD4-DFE7-468D-A40C-0D25A470B038}" srcOrd="0" destOrd="0" presId="urn:microsoft.com/office/officeart/2008/layout/LinedList"/>
    <dgm:cxn modelId="{1A748D08-499A-4F98-8AD6-B15749CE8132}" type="presParOf" srcId="{0937B99B-FC9E-46B4-8CEB-870461A982EA}" destId="{DC8C18BC-EDB9-4811-BCB8-42BBE1E9084A}" srcOrd="1" destOrd="0" presId="urn:microsoft.com/office/officeart/2008/layout/LinedList"/>
    <dgm:cxn modelId="{C20FD6F6-EBA8-4858-8067-B2288307B72F}" type="presParOf" srcId="{0937B99B-FC9E-46B4-8CEB-870461A982EA}" destId="{7723103D-4F02-4A52-BB40-08379B6AA65A}" srcOrd="2" destOrd="0" presId="urn:microsoft.com/office/officeart/2008/layout/LinedList"/>
    <dgm:cxn modelId="{0DA4E2A5-E68C-4F19-8BCF-AE326BB5001E}" type="presParOf" srcId="{93A9B6B0-AE00-4717-880D-0C5D6D89E6C1}" destId="{1B92B702-6822-4E3D-90FB-6A3716EE39C2}" srcOrd="2" destOrd="0" presId="urn:microsoft.com/office/officeart/2008/layout/LinedList"/>
    <dgm:cxn modelId="{E41980E4-9845-4FA8-BE81-AFE5E06D18CE}" type="presParOf" srcId="{93A9B6B0-AE00-4717-880D-0C5D6D89E6C1}" destId="{41F53116-FE69-4DA5-948F-493AD3743E51}" srcOrd="3" destOrd="0" presId="urn:microsoft.com/office/officeart/2008/layout/LinedList"/>
    <dgm:cxn modelId="{3865527F-792A-4899-84B7-D5745ADBA26C}" type="presParOf" srcId="{93A9B6B0-AE00-4717-880D-0C5D6D89E6C1}" destId="{6FF2DE91-CE47-4E4F-A078-11816295285A}" srcOrd="4" destOrd="0" presId="urn:microsoft.com/office/officeart/2008/layout/LinedList"/>
    <dgm:cxn modelId="{E8974EDE-944D-4147-A0C8-1AC87CC90FA9}" type="presParOf" srcId="{6FF2DE91-CE47-4E4F-A078-11816295285A}" destId="{7FC6033E-A7AC-49D2-B601-B8D98BAC7F4F}" srcOrd="0" destOrd="0" presId="urn:microsoft.com/office/officeart/2008/layout/LinedList"/>
    <dgm:cxn modelId="{FADAC4F2-F300-439A-BCA0-AC67FA2511FF}" type="presParOf" srcId="{6FF2DE91-CE47-4E4F-A078-11816295285A}" destId="{66FFF0A6-DFC0-4F52-86FF-9395676FF60F}" srcOrd="1" destOrd="0" presId="urn:microsoft.com/office/officeart/2008/layout/LinedList"/>
    <dgm:cxn modelId="{725B9091-FB9B-4B70-8D7A-049F03B08695}" type="presParOf" srcId="{6FF2DE91-CE47-4E4F-A078-11816295285A}" destId="{5B3F2B78-3BC9-4D59-8C3A-249E305F5341}" srcOrd="2" destOrd="0" presId="urn:microsoft.com/office/officeart/2008/layout/LinedList"/>
    <dgm:cxn modelId="{8B0831CB-188B-4416-89E7-49FEE13BEE9B}" type="presParOf" srcId="{93A9B6B0-AE00-4717-880D-0C5D6D89E6C1}" destId="{C0CAB457-F38F-4242-88A6-6FFC1A90CD32}" srcOrd="5" destOrd="0" presId="urn:microsoft.com/office/officeart/2008/layout/LinedList"/>
    <dgm:cxn modelId="{0D4CF6B6-A602-4E18-8058-69F8EDC4AFA0}" type="presParOf" srcId="{93A9B6B0-AE00-4717-880D-0C5D6D89E6C1}" destId="{DE2E8663-8385-4E4B-959B-169CC2121911}" srcOrd="6" destOrd="0" presId="urn:microsoft.com/office/officeart/2008/layout/LinedList"/>
    <dgm:cxn modelId="{13E40246-EAD2-48CC-9D57-C1A1B0CDFAF4}" type="presParOf" srcId="{93A9B6B0-AE00-4717-880D-0C5D6D89E6C1}" destId="{F4C3E0B6-2EBA-41F0-9297-510A5FB861A4}" srcOrd="7" destOrd="0" presId="urn:microsoft.com/office/officeart/2008/layout/LinedList"/>
    <dgm:cxn modelId="{A9FDF549-463E-4FD3-BCEC-631FFAA9432A}" type="presParOf" srcId="{F4C3E0B6-2EBA-41F0-9297-510A5FB861A4}" destId="{C1B61C0E-8C84-40D6-8EA8-40E29A6E88BE}" srcOrd="0" destOrd="0" presId="urn:microsoft.com/office/officeart/2008/layout/LinedList"/>
    <dgm:cxn modelId="{106BB524-67E1-49FE-B374-0C1DE202F8C4}" type="presParOf" srcId="{F4C3E0B6-2EBA-41F0-9297-510A5FB861A4}" destId="{A13014BC-6A4C-4477-9A65-2ADC076972A2}" srcOrd="1" destOrd="0" presId="urn:microsoft.com/office/officeart/2008/layout/LinedList"/>
    <dgm:cxn modelId="{45E090FB-760F-45E9-A617-633170F5B879}" type="presParOf" srcId="{F4C3E0B6-2EBA-41F0-9297-510A5FB861A4}" destId="{1EE52F9E-1A13-485F-BEDC-52E13F19CC32}" srcOrd="2" destOrd="0" presId="urn:microsoft.com/office/officeart/2008/layout/LinedList"/>
    <dgm:cxn modelId="{C6E67012-3E9B-4975-99BD-3345DCCFA3C6}" type="presParOf" srcId="{93A9B6B0-AE00-4717-880D-0C5D6D89E6C1}" destId="{4F01CE75-C592-41AF-A7A6-301DB95EED01}" srcOrd="8" destOrd="0" presId="urn:microsoft.com/office/officeart/2008/layout/LinedList"/>
    <dgm:cxn modelId="{396B6D9D-E595-4E72-ABEA-222F14FC470E}" type="presParOf" srcId="{93A9B6B0-AE00-4717-880D-0C5D6D89E6C1}" destId="{819C474E-D899-4938-B0F1-4CE7CC67726F}" srcOrd="9" destOrd="0" presId="urn:microsoft.com/office/officeart/2008/layout/LinedList"/>
    <dgm:cxn modelId="{C35CBFF8-FBAE-47A4-8063-3DD812A7BE30}" type="presParOf" srcId="{93A9B6B0-AE00-4717-880D-0C5D6D89E6C1}" destId="{A0B33D82-31C1-4A61-88EF-A1DE8A215635}" srcOrd="10" destOrd="0" presId="urn:microsoft.com/office/officeart/2008/layout/LinedList"/>
    <dgm:cxn modelId="{A1B40EE2-4A4A-457D-86E2-D643CC788AD7}" type="presParOf" srcId="{A0B33D82-31C1-4A61-88EF-A1DE8A215635}" destId="{5D67666E-D70A-4187-BDED-B9AF7B2E6493}" srcOrd="0" destOrd="0" presId="urn:microsoft.com/office/officeart/2008/layout/LinedList"/>
    <dgm:cxn modelId="{A5885B2D-A0D5-473E-BA86-3B6DADA5C153}" type="presParOf" srcId="{A0B33D82-31C1-4A61-88EF-A1DE8A215635}" destId="{BBA035E6-27B8-4995-9C66-937EC36B93BE}" srcOrd="1" destOrd="0" presId="urn:microsoft.com/office/officeart/2008/layout/LinedList"/>
    <dgm:cxn modelId="{3F9E134D-E9DB-47B4-BFB5-53AEB2C31EC9}" type="presParOf" srcId="{A0B33D82-31C1-4A61-88EF-A1DE8A215635}" destId="{D677B70E-7D8D-489E-8121-ECF35A826A10}" srcOrd="2" destOrd="0" presId="urn:microsoft.com/office/officeart/2008/layout/LinedList"/>
    <dgm:cxn modelId="{7234FE16-0EA7-4A1A-B4C5-D368176C2AC9}" type="presParOf" srcId="{93A9B6B0-AE00-4717-880D-0C5D6D89E6C1}" destId="{3A736425-EF32-4F60-9331-E56BEAF5F5FF}" srcOrd="11" destOrd="0" presId="urn:microsoft.com/office/officeart/2008/layout/LinedList"/>
    <dgm:cxn modelId="{B776EE31-BF66-46BE-95FB-B02F598FAE29}" type="presParOf" srcId="{93A9B6B0-AE00-4717-880D-0C5D6D89E6C1}" destId="{05D649A9-C541-4652-BFCD-A0CFFC12C3D3}" srcOrd="12" destOrd="0" presId="urn:microsoft.com/office/officeart/2008/layout/LinedList"/>
    <dgm:cxn modelId="{E7E2FE78-5DAC-44BB-94A1-7EBE42086025}" type="presParOf" srcId="{93A9B6B0-AE00-4717-880D-0C5D6D89E6C1}" destId="{82F8E349-4EB7-434D-8991-4468D0F8A788}" srcOrd="13" destOrd="0" presId="urn:microsoft.com/office/officeart/2008/layout/LinedList"/>
    <dgm:cxn modelId="{FF7D4D96-42E9-407C-8E2A-EACCBBC377E4}" type="presParOf" srcId="{82F8E349-4EB7-434D-8991-4468D0F8A788}" destId="{1A943BBE-6F2C-4750-9395-442FBFD07924}" srcOrd="0" destOrd="0" presId="urn:microsoft.com/office/officeart/2008/layout/LinedList"/>
    <dgm:cxn modelId="{47CD8CA2-9056-4B47-AB5C-8942A07C1C81}" type="presParOf" srcId="{82F8E349-4EB7-434D-8991-4468D0F8A788}" destId="{CDEB0163-2582-4BC7-80C1-F1677A73D0C1}" srcOrd="1" destOrd="0" presId="urn:microsoft.com/office/officeart/2008/layout/LinedList"/>
    <dgm:cxn modelId="{B739314C-9177-4EAA-B771-2B7E3EFA4046}" type="presParOf" srcId="{82F8E349-4EB7-434D-8991-4468D0F8A788}" destId="{3270F2AD-A750-4759-AA56-C999ECF43D0E}" srcOrd="2" destOrd="0" presId="urn:microsoft.com/office/officeart/2008/layout/LinedList"/>
    <dgm:cxn modelId="{42B771A1-8DE5-496A-93B3-4D3FC28BC795}" type="presParOf" srcId="{93A9B6B0-AE00-4717-880D-0C5D6D89E6C1}" destId="{5032A225-10A3-49F0-A045-43E957A56DA3}" srcOrd="14" destOrd="0" presId="urn:microsoft.com/office/officeart/2008/layout/LinedList"/>
    <dgm:cxn modelId="{47898A9B-F7DE-40CF-BDAE-BE0ADDE6A84F}" type="presParOf" srcId="{93A9B6B0-AE00-4717-880D-0C5D6D89E6C1}" destId="{500EE8A3-218C-470F-B684-C3FD9F963012}" srcOrd="15" destOrd="0" presId="urn:microsoft.com/office/officeart/2008/layout/LinedList"/>
    <dgm:cxn modelId="{1225E3BC-81A5-4EBA-AD53-5545C00187B9}" type="presParOf" srcId="{93A9B6B0-AE00-4717-880D-0C5D6D89E6C1}" destId="{E329BAA1-98B5-4125-ABAC-8DB63652C55C}" srcOrd="16" destOrd="0" presId="urn:microsoft.com/office/officeart/2008/layout/LinedList"/>
    <dgm:cxn modelId="{3792F10E-110E-4651-AA01-AFEF3AC8140B}" type="presParOf" srcId="{E329BAA1-98B5-4125-ABAC-8DB63652C55C}" destId="{88AC41B2-57D4-4EC4-9FC3-7FD46681B341}" srcOrd="0" destOrd="0" presId="urn:microsoft.com/office/officeart/2008/layout/LinedList"/>
    <dgm:cxn modelId="{0BB7E633-7BCE-4D28-A1FE-FA4DE0B35574}" type="presParOf" srcId="{E329BAA1-98B5-4125-ABAC-8DB63652C55C}" destId="{55C5D697-2AD0-455A-9FED-93112ED0C3DD}" srcOrd="1" destOrd="0" presId="urn:microsoft.com/office/officeart/2008/layout/LinedList"/>
    <dgm:cxn modelId="{A3522471-5DB2-48B1-9DD5-F3DBE8C38B5F}" type="presParOf" srcId="{E329BAA1-98B5-4125-ABAC-8DB63652C55C}" destId="{090F6388-91B2-49D5-8B38-CA5E023372DB}" srcOrd="2" destOrd="0" presId="urn:microsoft.com/office/officeart/2008/layout/LinedList"/>
    <dgm:cxn modelId="{D771D76F-5E6E-48EF-87DC-5F032A421190}" type="presParOf" srcId="{93A9B6B0-AE00-4717-880D-0C5D6D89E6C1}" destId="{37CC890E-340D-411F-8A01-D6C00C7E8061}" srcOrd="17" destOrd="0" presId="urn:microsoft.com/office/officeart/2008/layout/LinedList"/>
    <dgm:cxn modelId="{7694478D-B139-4182-A747-78BE1859F625}" type="presParOf" srcId="{93A9B6B0-AE00-4717-880D-0C5D6D89E6C1}" destId="{7BC930C7-3384-4B99-90BE-9B56CEF2D40C}" srcOrd="18" destOrd="0" presId="urn:microsoft.com/office/officeart/2008/layout/LinedList"/>
    <dgm:cxn modelId="{7A168C8B-7B4F-402B-B793-3B76D7415C30}" type="presParOf" srcId="{93A9B6B0-AE00-4717-880D-0C5D6D89E6C1}" destId="{38704A7D-65A4-4862-A65D-0E2A44D42B3A}" srcOrd="19" destOrd="0" presId="urn:microsoft.com/office/officeart/2008/layout/LinedList"/>
    <dgm:cxn modelId="{99A18DDA-97C1-409C-9C45-6FE949939339}" type="presParOf" srcId="{38704A7D-65A4-4862-A65D-0E2A44D42B3A}" destId="{51753CB7-7B23-4CF5-96FE-475C5EDF3E77}" srcOrd="0" destOrd="0" presId="urn:microsoft.com/office/officeart/2008/layout/LinedList"/>
    <dgm:cxn modelId="{DBD2C1E5-8915-4CA7-911F-C6F309680142}" type="presParOf" srcId="{38704A7D-65A4-4862-A65D-0E2A44D42B3A}" destId="{0B51A2E3-E756-46A8-9F5B-D421B80AC91C}" srcOrd="1" destOrd="0" presId="urn:microsoft.com/office/officeart/2008/layout/LinedList"/>
    <dgm:cxn modelId="{DF4218D9-CAD8-440C-86F2-639DF4BF0C28}" type="presParOf" srcId="{38704A7D-65A4-4862-A65D-0E2A44D42B3A}" destId="{A234E9FD-812B-4995-859A-975DB313EC30}" srcOrd="2" destOrd="0" presId="urn:microsoft.com/office/officeart/2008/layout/LinedList"/>
    <dgm:cxn modelId="{946435C5-DD0E-4B8A-90B8-BBDCC57C722D}" type="presParOf" srcId="{93A9B6B0-AE00-4717-880D-0C5D6D89E6C1}" destId="{970B6673-B7A0-4147-857B-F41D5ABA42EB}" srcOrd="20" destOrd="0" presId="urn:microsoft.com/office/officeart/2008/layout/LinedList"/>
    <dgm:cxn modelId="{7B8346E0-00B0-4938-BC12-82FA85AFE38B}" type="presParOf" srcId="{93A9B6B0-AE00-4717-880D-0C5D6D89E6C1}" destId="{6F4F1A58-3BCE-4B09-A42E-925B930FB105}" srcOrd="21" destOrd="0" presId="urn:microsoft.com/office/officeart/2008/layout/LinedList"/>
    <dgm:cxn modelId="{B6ACEED6-FFF4-466C-9AC8-49322DDD7788}" type="presParOf" srcId="{93A9B6B0-AE00-4717-880D-0C5D6D89E6C1}" destId="{68DD7752-38BB-44C4-869F-BB1749BF64B2}" srcOrd="22" destOrd="0" presId="urn:microsoft.com/office/officeart/2008/layout/LinedList"/>
    <dgm:cxn modelId="{D538C374-A60E-43FE-AE57-EEF8C07C6DAC}" type="presParOf" srcId="{68DD7752-38BB-44C4-869F-BB1749BF64B2}" destId="{8BC73605-94F1-49CE-B5BD-D18CFE739D3B}" srcOrd="0" destOrd="0" presId="urn:microsoft.com/office/officeart/2008/layout/LinedList"/>
    <dgm:cxn modelId="{BC64D50E-E0D8-4C7A-AFD4-B0C7F9756016}" type="presParOf" srcId="{68DD7752-38BB-44C4-869F-BB1749BF64B2}" destId="{E8007950-7FD9-4DAD-B75A-2113E29C6D2E}" srcOrd="1" destOrd="0" presId="urn:microsoft.com/office/officeart/2008/layout/LinedList"/>
    <dgm:cxn modelId="{C02AB912-C36D-47A3-8502-CD09524BCC79}" type="presParOf" srcId="{68DD7752-38BB-44C4-869F-BB1749BF64B2}" destId="{D3470A53-787D-4519-B506-6A0E88C65DD6}" srcOrd="2" destOrd="0" presId="urn:microsoft.com/office/officeart/2008/layout/LinedList"/>
    <dgm:cxn modelId="{417E17EB-F67C-4E97-91F4-98D834CF73DA}" type="presParOf" srcId="{93A9B6B0-AE00-4717-880D-0C5D6D89E6C1}" destId="{2C886E36-0DB9-4BC3-9965-725642C206C3}" srcOrd="23" destOrd="0" presId="urn:microsoft.com/office/officeart/2008/layout/LinedList"/>
    <dgm:cxn modelId="{C176E7E2-DD3B-47BD-AD45-4B8A28B0252F}" type="presParOf" srcId="{93A9B6B0-AE00-4717-880D-0C5D6D89E6C1}" destId="{323E1010-D31D-4A31-AD2D-4C70273C560B}" srcOrd="24" destOrd="0" presId="urn:microsoft.com/office/officeart/2008/layout/LinedList"/>
    <dgm:cxn modelId="{4484D17C-D8A3-4831-A8B6-06BC3B81A411}" type="presParOf" srcId="{93A9B6B0-AE00-4717-880D-0C5D6D89E6C1}" destId="{1B5AAAB9-A225-457E-A3B0-C0EF13F61718}" srcOrd="25" destOrd="0" presId="urn:microsoft.com/office/officeart/2008/layout/LinedList"/>
    <dgm:cxn modelId="{6F96EFB6-796C-40AA-91E4-EE62F9128A7C}" type="presParOf" srcId="{1B5AAAB9-A225-457E-A3B0-C0EF13F61718}" destId="{34150263-485A-4B0F-B3B3-531ACA1BE7FA}" srcOrd="0" destOrd="0" presId="urn:microsoft.com/office/officeart/2008/layout/LinedList"/>
    <dgm:cxn modelId="{1D19CB9B-FFDB-4A40-923A-4734C9327D28}" type="presParOf" srcId="{1B5AAAB9-A225-457E-A3B0-C0EF13F61718}" destId="{A39832A2-4910-4642-AA3D-C15E2C2FB337}" srcOrd="1" destOrd="0" presId="urn:microsoft.com/office/officeart/2008/layout/LinedList"/>
    <dgm:cxn modelId="{DC743088-EF55-4DC0-9F31-D573F22103D0}" type="presParOf" srcId="{1B5AAAB9-A225-457E-A3B0-C0EF13F61718}" destId="{C5EEF1FA-D849-4E37-9D59-25676EA21D78}" srcOrd="2" destOrd="0" presId="urn:microsoft.com/office/officeart/2008/layout/LinedList"/>
    <dgm:cxn modelId="{030D6D62-D165-496A-B258-F4F5AD5B7945}" type="presParOf" srcId="{93A9B6B0-AE00-4717-880D-0C5D6D89E6C1}" destId="{030C8644-5041-4A1E-B570-955DDCCA7F1B}" srcOrd="26" destOrd="0" presId="urn:microsoft.com/office/officeart/2008/layout/LinedList"/>
    <dgm:cxn modelId="{6F6C2AF4-6BE9-4D5F-911D-C5E0ABF08C46}" type="presParOf" srcId="{93A9B6B0-AE00-4717-880D-0C5D6D89E6C1}" destId="{2E69E55F-EDAF-4A54-B51C-B588EFC6A649}" srcOrd="27" destOrd="0" presId="urn:microsoft.com/office/officeart/2008/layout/LinedList"/>
    <dgm:cxn modelId="{1FB80F15-3F4C-4B95-A3B6-2DADC3F75AC7}" type="presParOf" srcId="{93A9B6B0-AE00-4717-880D-0C5D6D89E6C1}" destId="{70BAE31D-662E-4267-88F0-12D439D45313}" srcOrd="28" destOrd="0" presId="urn:microsoft.com/office/officeart/2008/layout/LinedList"/>
    <dgm:cxn modelId="{E1B6DEB7-5436-4451-83C9-5F7938B8B73D}" type="presParOf" srcId="{70BAE31D-662E-4267-88F0-12D439D45313}" destId="{97B0C8B8-B56C-49C6-B4D1-A5DFF9BD602F}" srcOrd="0" destOrd="0" presId="urn:microsoft.com/office/officeart/2008/layout/LinedList"/>
    <dgm:cxn modelId="{33C8BE0D-441B-4378-95D8-6BD2150DC386}" type="presParOf" srcId="{70BAE31D-662E-4267-88F0-12D439D45313}" destId="{F12843D3-D160-4EE3-87D0-6CB59DA7896F}" srcOrd="1" destOrd="0" presId="urn:microsoft.com/office/officeart/2008/layout/LinedList"/>
    <dgm:cxn modelId="{FE8C4D23-D5FD-4646-8670-F74D10211359}" type="presParOf" srcId="{70BAE31D-662E-4267-88F0-12D439D45313}" destId="{EB8E9DD7-677F-46D8-BAE6-33C2580831AC}" srcOrd="2" destOrd="0" presId="urn:microsoft.com/office/officeart/2008/layout/LinedList"/>
    <dgm:cxn modelId="{E39BD41F-8857-499E-8A0B-1F1820AD87F9}" type="presParOf" srcId="{93A9B6B0-AE00-4717-880D-0C5D6D89E6C1}" destId="{15A9D6B2-FCB5-4401-B591-7E0F5539210C}" srcOrd="29" destOrd="0" presId="urn:microsoft.com/office/officeart/2008/layout/LinedList"/>
    <dgm:cxn modelId="{AB15C40C-0F45-4EA8-B43B-D183AA02B643}" type="presParOf" srcId="{93A9B6B0-AE00-4717-880D-0C5D6D89E6C1}" destId="{CF79B26E-8B8E-4D83-9DE3-C43B754406E5}" srcOrd="3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BEFEE2-E49A-4BC3-9DB2-11068D26F12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98EC30-71DF-4FEB-8F2F-9EE67E969B4F}">
      <dgm:prSet phldrT="[Text]"/>
      <dgm:spPr/>
      <dgm:t>
        <a:bodyPr/>
        <a:lstStyle/>
        <a:p>
          <a:r>
            <a:rPr lang="en-US" b="1"/>
            <a:t>Affirmations</a:t>
          </a:r>
          <a:endParaRPr lang="en-US" b="1" dirty="0"/>
        </a:p>
      </dgm:t>
    </dgm:pt>
    <dgm:pt modelId="{DBBC107C-D6D5-4D4B-934E-46297C1615E2}" type="parTrans" cxnId="{1A2378FB-67EA-4460-B00B-AAD209FE1881}">
      <dgm:prSet/>
      <dgm:spPr/>
      <dgm:t>
        <a:bodyPr/>
        <a:lstStyle/>
        <a:p>
          <a:endParaRPr lang="en-US"/>
        </a:p>
      </dgm:t>
    </dgm:pt>
    <dgm:pt modelId="{B300C411-9180-480D-ABFA-4EA0D9D493D6}" type="sibTrans" cxnId="{1A2378FB-67EA-4460-B00B-AAD209FE1881}">
      <dgm:prSet/>
      <dgm:spPr/>
      <dgm:t>
        <a:bodyPr/>
        <a:lstStyle/>
        <a:p>
          <a:endParaRPr lang="en-US"/>
        </a:p>
      </dgm:t>
    </dgm:pt>
    <dgm:pt modelId="{AC4E3914-C194-4F96-A666-A032D248CAA1}">
      <dgm:prSet phldrT="[Text]"/>
      <dgm:spPr/>
      <dgm:t>
        <a:bodyPr/>
        <a:lstStyle/>
        <a:p>
          <a:r>
            <a:rPr lang="en-US" b="1" dirty="0"/>
            <a:t>Journal</a:t>
          </a:r>
        </a:p>
      </dgm:t>
    </dgm:pt>
    <dgm:pt modelId="{0ABB1C57-A3C9-4E7F-BD46-673D4D4A5B29}" type="sibTrans" cxnId="{1BE13C07-708C-400C-86FF-1CDDAC044E50}">
      <dgm:prSet/>
      <dgm:spPr/>
      <dgm:t>
        <a:bodyPr/>
        <a:lstStyle/>
        <a:p>
          <a:endParaRPr lang="en-US"/>
        </a:p>
      </dgm:t>
    </dgm:pt>
    <dgm:pt modelId="{F7289560-9102-43AD-BC9F-6067B122E5AC}" type="parTrans" cxnId="{1BE13C07-708C-400C-86FF-1CDDAC044E50}">
      <dgm:prSet/>
      <dgm:spPr/>
      <dgm:t>
        <a:bodyPr/>
        <a:lstStyle/>
        <a:p>
          <a:endParaRPr lang="en-US"/>
        </a:p>
      </dgm:t>
    </dgm:pt>
    <dgm:pt modelId="{74283C03-7249-49B9-BC45-A01443DD3232}">
      <dgm:prSet phldrT="[Text]"/>
      <dgm:spPr/>
      <dgm:t>
        <a:bodyPr/>
        <a:lstStyle/>
        <a:p>
          <a:r>
            <a:rPr lang="en-US" b="1" dirty="0"/>
            <a:t>Goal</a:t>
          </a:r>
        </a:p>
      </dgm:t>
    </dgm:pt>
    <dgm:pt modelId="{16420E76-0EE9-4037-8B57-8110C756FB4D}" type="sibTrans" cxnId="{CF1A7C58-7E9D-4DD0-A87F-DCD1A2C8956D}">
      <dgm:prSet/>
      <dgm:spPr/>
      <dgm:t>
        <a:bodyPr/>
        <a:lstStyle/>
        <a:p>
          <a:endParaRPr lang="en-US"/>
        </a:p>
      </dgm:t>
    </dgm:pt>
    <dgm:pt modelId="{7AD9F9BE-E3DF-4445-830A-CCDD5AD84741}" type="parTrans" cxnId="{CF1A7C58-7E9D-4DD0-A87F-DCD1A2C8956D}">
      <dgm:prSet/>
      <dgm:spPr/>
      <dgm:t>
        <a:bodyPr/>
        <a:lstStyle/>
        <a:p>
          <a:endParaRPr lang="en-US"/>
        </a:p>
      </dgm:t>
    </dgm:pt>
    <dgm:pt modelId="{94258045-D031-4074-8227-6885A1481790}">
      <dgm:prSet phldrT="[Text]"/>
      <dgm:spPr/>
      <dgm:t>
        <a:bodyPr/>
        <a:lstStyle/>
        <a:p>
          <a:r>
            <a:rPr lang="en-US" b="1" dirty="0"/>
            <a:t>Thrive Quest</a:t>
          </a:r>
        </a:p>
      </dgm:t>
    </dgm:pt>
    <dgm:pt modelId="{EB7BD112-291B-49DB-843E-3BB6ED6A782E}" type="sibTrans" cxnId="{CDDEDFAA-03F9-456B-8D1D-1E711FD01847}">
      <dgm:prSet/>
      <dgm:spPr/>
      <dgm:t>
        <a:bodyPr/>
        <a:lstStyle/>
        <a:p>
          <a:endParaRPr lang="en-US"/>
        </a:p>
      </dgm:t>
    </dgm:pt>
    <dgm:pt modelId="{9BFA140C-7050-451C-8638-7F3014F29FDB}" type="parTrans" cxnId="{CDDEDFAA-03F9-456B-8D1D-1E711FD01847}">
      <dgm:prSet/>
      <dgm:spPr/>
      <dgm:t>
        <a:bodyPr/>
        <a:lstStyle/>
        <a:p>
          <a:endParaRPr lang="en-US"/>
        </a:p>
      </dgm:t>
    </dgm:pt>
    <dgm:pt modelId="{FDC551BD-AFF6-4ECF-B3B4-42A58E8690B8}">
      <dgm:prSet phldrT="[Text]"/>
      <dgm:spPr/>
      <dgm:t>
        <a:bodyPr/>
        <a:lstStyle/>
        <a:p>
          <a:r>
            <a:rPr lang="en-US" b="1" dirty="0"/>
            <a:t>Connections</a:t>
          </a:r>
        </a:p>
      </dgm:t>
    </dgm:pt>
    <dgm:pt modelId="{3018C1C5-700C-433D-80E6-5965C902DEB8}" type="sibTrans" cxnId="{22A8894E-0541-4CAD-9774-C1123B453C62}">
      <dgm:prSet/>
      <dgm:spPr/>
      <dgm:t>
        <a:bodyPr/>
        <a:lstStyle/>
        <a:p>
          <a:endParaRPr lang="en-US"/>
        </a:p>
      </dgm:t>
    </dgm:pt>
    <dgm:pt modelId="{1481C9F3-07D7-485B-BBCB-87D53018C7CC}" type="parTrans" cxnId="{22A8894E-0541-4CAD-9774-C1123B453C62}">
      <dgm:prSet/>
      <dgm:spPr/>
      <dgm:t>
        <a:bodyPr/>
        <a:lstStyle/>
        <a:p>
          <a:endParaRPr lang="en-US"/>
        </a:p>
      </dgm:t>
    </dgm:pt>
    <dgm:pt modelId="{5C5F14F9-9CB7-47D6-B734-A95DADAF3788}">
      <dgm:prSet phldrT="[Text]"/>
      <dgm:spPr/>
      <dgm:t>
        <a:bodyPr/>
        <a:lstStyle/>
        <a:p>
          <a:r>
            <a:rPr lang="en-US" b="1" dirty="0"/>
            <a:t>Post / Article</a:t>
          </a:r>
        </a:p>
      </dgm:t>
    </dgm:pt>
    <dgm:pt modelId="{AE05DCAC-89D3-48B9-ADF4-3C7BF07BF73E}" type="sibTrans" cxnId="{971A888C-8287-45AA-AD01-CDC6AA5D29D5}">
      <dgm:prSet/>
      <dgm:spPr/>
      <dgm:t>
        <a:bodyPr/>
        <a:lstStyle/>
        <a:p>
          <a:endParaRPr lang="en-US"/>
        </a:p>
      </dgm:t>
    </dgm:pt>
    <dgm:pt modelId="{68F9C900-72A0-4567-B42C-E2CBB651DF1B}" type="parTrans" cxnId="{971A888C-8287-45AA-AD01-CDC6AA5D29D5}">
      <dgm:prSet/>
      <dgm:spPr/>
      <dgm:t>
        <a:bodyPr/>
        <a:lstStyle/>
        <a:p>
          <a:endParaRPr lang="en-US"/>
        </a:p>
      </dgm:t>
    </dgm:pt>
    <dgm:pt modelId="{2A9625C7-7C38-4047-B22A-460AB5CAF16B}">
      <dgm:prSet phldrT="[Text]" custT="1"/>
      <dgm:spPr/>
      <dgm:t>
        <a:bodyPr/>
        <a:lstStyle/>
        <a:p>
          <a:r>
            <a:rPr lang="en-US" sz="5600" b="1" dirty="0"/>
            <a:t>Actions</a:t>
          </a:r>
        </a:p>
      </dgm:t>
    </dgm:pt>
    <dgm:pt modelId="{B55EFFDF-C546-45B3-AC56-4C426893A019}" type="sibTrans" cxnId="{1A38B23A-1F55-44E9-8530-BACDE5EBA29F}">
      <dgm:prSet/>
      <dgm:spPr/>
      <dgm:t>
        <a:bodyPr/>
        <a:lstStyle/>
        <a:p>
          <a:endParaRPr lang="en-US"/>
        </a:p>
      </dgm:t>
    </dgm:pt>
    <dgm:pt modelId="{33211734-7F29-4FCB-A095-7C09659131EA}" type="parTrans" cxnId="{1A38B23A-1F55-44E9-8530-BACDE5EBA29F}">
      <dgm:prSet/>
      <dgm:spPr/>
      <dgm:t>
        <a:bodyPr/>
        <a:lstStyle/>
        <a:p>
          <a:endParaRPr lang="en-US"/>
        </a:p>
      </dgm:t>
    </dgm:pt>
    <dgm:pt modelId="{6F91BBA7-8577-4833-AB3C-89CD57231C5F}" type="pres">
      <dgm:prSet presAssocID="{FDBEFEE2-E49A-4BC3-9DB2-11068D26F127}" presName="vert0" presStyleCnt="0">
        <dgm:presLayoutVars>
          <dgm:dir/>
          <dgm:animOne val="branch"/>
          <dgm:animLvl val="lvl"/>
        </dgm:presLayoutVars>
      </dgm:prSet>
      <dgm:spPr/>
    </dgm:pt>
    <dgm:pt modelId="{A95837F8-8320-410F-B9C9-4EE5A94B10F1}" type="pres">
      <dgm:prSet presAssocID="{2A9625C7-7C38-4047-B22A-460AB5CAF16B}" presName="thickLine" presStyleLbl="alignNode1" presStyleIdx="0" presStyleCnt="1"/>
      <dgm:spPr/>
    </dgm:pt>
    <dgm:pt modelId="{474A1ACC-0877-442C-9314-87305AC6FF13}" type="pres">
      <dgm:prSet presAssocID="{2A9625C7-7C38-4047-B22A-460AB5CAF16B}" presName="horz1" presStyleCnt="0"/>
      <dgm:spPr/>
    </dgm:pt>
    <dgm:pt modelId="{B623DEE5-F49B-47AA-9D70-729DD6F127C3}" type="pres">
      <dgm:prSet presAssocID="{2A9625C7-7C38-4047-B22A-460AB5CAF16B}" presName="tx1" presStyleLbl="revTx" presStyleIdx="0" presStyleCnt="7" custScaleX="333895"/>
      <dgm:spPr/>
    </dgm:pt>
    <dgm:pt modelId="{93A9B6B0-AE00-4717-880D-0C5D6D89E6C1}" type="pres">
      <dgm:prSet presAssocID="{2A9625C7-7C38-4047-B22A-460AB5CAF16B}" presName="vert1" presStyleCnt="0"/>
      <dgm:spPr/>
    </dgm:pt>
    <dgm:pt modelId="{9834F40F-F0DA-458B-8AE4-B7F5121F6DA8}" type="pres">
      <dgm:prSet presAssocID="{DA98EC30-71DF-4FEB-8F2F-9EE67E969B4F}" presName="vertSpace2a" presStyleCnt="0"/>
      <dgm:spPr/>
    </dgm:pt>
    <dgm:pt modelId="{0937B99B-FC9E-46B4-8CEB-870461A982EA}" type="pres">
      <dgm:prSet presAssocID="{DA98EC30-71DF-4FEB-8F2F-9EE67E969B4F}" presName="horz2" presStyleCnt="0"/>
      <dgm:spPr/>
    </dgm:pt>
    <dgm:pt modelId="{83E01CD4-DFE7-468D-A40C-0D25A470B038}" type="pres">
      <dgm:prSet presAssocID="{DA98EC30-71DF-4FEB-8F2F-9EE67E969B4F}" presName="horzSpace2" presStyleCnt="0"/>
      <dgm:spPr/>
    </dgm:pt>
    <dgm:pt modelId="{DC8C18BC-EDB9-4811-BCB8-42BBE1E9084A}" type="pres">
      <dgm:prSet presAssocID="{DA98EC30-71DF-4FEB-8F2F-9EE67E969B4F}" presName="tx2" presStyleLbl="revTx" presStyleIdx="1" presStyleCnt="7"/>
      <dgm:spPr/>
    </dgm:pt>
    <dgm:pt modelId="{7723103D-4F02-4A52-BB40-08379B6AA65A}" type="pres">
      <dgm:prSet presAssocID="{DA98EC30-71DF-4FEB-8F2F-9EE67E969B4F}" presName="vert2" presStyleCnt="0"/>
      <dgm:spPr/>
    </dgm:pt>
    <dgm:pt modelId="{1B92B702-6822-4E3D-90FB-6A3716EE39C2}" type="pres">
      <dgm:prSet presAssocID="{DA98EC30-71DF-4FEB-8F2F-9EE67E969B4F}" presName="thinLine2b" presStyleLbl="callout" presStyleIdx="0" presStyleCnt="6"/>
      <dgm:spPr/>
    </dgm:pt>
    <dgm:pt modelId="{41F53116-FE69-4DA5-948F-493AD3743E51}" type="pres">
      <dgm:prSet presAssocID="{DA98EC30-71DF-4FEB-8F2F-9EE67E969B4F}" presName="vertSpace2b" presStyleCnt="0"/>
      <dgm:spPr/>
    </dgm:pt>
    <dgm:pt modelId="{6FF2DE91-CE47-4E4F-A078-11816295285A}" type="pres">
      <dgm:prSet presAssocID="{AC4E3914-C194-4F96-A666-A032D248CAA1}" presName="horz2" presStyleCnt="0"/>
      <dgm:spPr/>
    </dgm:pt>
    <dgm:pt modelId="{7FC6033E-A7AC-49D2-B601-B8D98BAC7F4F}" type="pres">
      <dgm:prSet presAssocID="{AC4E3914-C194-4F96-A666-A032D248CAA1}" presName="horzSpace2" presStyleCnt="0"/>
      <dgm:spPr/>
    </dgm:pt>
    <dgm:pt modelId="{66FFF0A6-DFC0-4F52-86FF-9395676FF60F}" type="pres">
      <dgm:prSet presAssocID="{AC4E3914-C194-4F96-A666-A032D248CAA1}" presName="tx2" presStyleLbl="revTx" presStyleIdx="2" presStyleCnt="7"/>
      <dgm:spPr/>
    </dgm:pt>
    <dgm:pt modelId="{5B3F2B78-3BC9-4D59-8C3A-249E305F5341}" type="pres">
      <dgm:prSet presAssocID="{AC4E3914-C194-4F96-A666-A032D248CAA1}" presName="vert2" presStyleCnt="0"/>
      <dgm:spPr/>
    </dgm:pt>
    <dgm:pt modelId="{C0CAB457-F38F-4242-88A6-6FFC1A90CD32}" type="pres">
      <dgm:prSet presAssocID="{AC4E3914-C194-4F96-A666-A032D248CAA1}" presName="thinLine2b" presStyleLbl="callout" presStyleIdx="1" presStyleCnt="6"/>
      <dgm:spPr/>
    </dgm:pt>
    <dgm:pt modelId="{DE2E8663-8385-4E4B-959B-169CC2121911}" type="pres">
      <dgm:prSet presAssocID="{AC4E3914-C194-4F96-A666-A032D248CAA1}" presName="vertSpace2b" presStyleCnt="0"/>
      <dgm:spPr/>
    </dgm:pt>
    <dgm:pt modelId="{2F85912A-C189-49A9-9186-9196618C86B7}" type="pres">
      <dgm:prSet presAssocID="{74283C03-7249-49B9-BC45-A01443DD3232}" presName="horz2" presStyleCnt="0"/>
      <dgm:spPr/>
    </dgm:pt>
    <dgm:pt modelId="{D491FB9E-A8B2-4178-A20D-47796E47DC37}" type="pres">
      <dgm:prSet presAssocID="{74283C03-7249-49B9-BC45-A01443DD3232}" presName="horzSpace2" presStyleCnt="0"/>
      <dgm:spPr/>
    </dgm:pt>
    <dgm:pt modelId="{8AFBAAAE-7B35-4EE9-B63B-5F1F6DCA241C}" type="pres">
      <dgm:prSet presAssocID="{74283C03-7249-49B9-BC45-A01443DD3232}" presName="tx2" presStyleLbl="revTx" presStyleIdx="3" presStyleCnt="7"/>
      <dgm:spPr/>
    </dgm:pt>
    <dgm:pt modelId="{48947DA3-F341-4F41-8FBB-7B968C70946A}" type="pres">
      <dgm:prSet presAssocID="{74283C03-7249-49B9-BC45-A01443DD3232}" presName="vert2" presStyleCnt="0"/>
      <dgm:spPr/>
    </dgm:pt>
    <dgm:pt modelId="{54DEA76D-05CC-487B-A336-B0CD3864ABCF}" type="pres">
      <dgm:prSet presAssocID="{74283C03-7249-49B9-BC45-A01443DD3232}" presName="thinLine2b" presStyleLbl="callout" presStyleIdx="2" presStyleCnt="6"/>
      <dgm:spPr/>
    </dgm:pt>
    <dgm:pt modelId="{6C249766-6037-465C-A547-5085F3965B55}" type="pres">
      <dgm:prSet presAssocID="{74283C03-7249-49B9-BC45-A01443DD3232}" presName="vertSpace2b" presStyleCnt="0"/>
      <dgm:spPr/>
    </dgm:pt>
    <dgm:pt modelId="{F4C3E0B6-2EBA-41F0-9297-510A5FB861A4}" type="pres">
      <dgm:prSet presAssocID="{94258045-D031-4074-8227-6885A1481790}" presName="horz2" presStyleCnt="0"/>
      <dgm:spPr/>
    </dgm:pt>
    <dgm:pt modelId="{C1B61C0E-8C84-40D6-8EA8-40E29A6E88BE}" type="pres">
      <dgm:prSet presAssocID="{94258045-D031-4074-8227-6885A1481790}" presName="horzSpace2" presStyleCnt="0"/>
      <dgm:spPr/>
    </dgm:pt>
    <dgm:pt modelId="{A13014BC-6A4C-4477-9A65-2ADC076972A2}" type="pres">
      <dgm:prSet presAssocID="{94258045-D031-4074-8227-6885A1481790}" presName="tx2" presStyleLbl="revTx" presStyleIdx="4" presStyleCnt="7"/>
      <dgm:spPr/>
    </dgm:pt>
    <dgm:pt modelId="{1EE52F9E-1A13-485F-BEDC-52E13F19CC32}" type="pres">
      <dgm:prSet presAssocID="{94258045-D031-4074-8227-6885A1481790}" presName="vert2" presStyleCnt="0"/>
      <dgm:spPr/>
    </dgm:pt>
    <dgm:pt modelId="{4F01CE75-C592-41AF-A7A6-301DB95EED01}" type="pres">
      <dgm:prSet presAssocID="{94258045-D031-4074-8227-6885A1481790}" presName="thinLine2b" presStyleLbl="callout" presStyleIdx="3" presStyleCnt="6"/>
      <dgm:spPr/>
    </dgm:pt>
    <dgm:pt modelId="{819C474E-D899-4938-B0F1-4CE7CC67726F}" type="pres">
      <dgm:prSet presAssocID="{94258045-D031-4074-8227-6885A1481790}" presName="vertSpace2b" presStyleCnt="0"/>
      <dgm:spPr/>
    </dgm:pt>
    <dgm:pt modelId="{A0B33D82-31C1-4A61-88EF-A1DE8A215635}" type="pres">
      <dgm:prSet presAssocID="{FDC551BD-AFF6-4ECF-B3B4-42A58E8690B8}" presName="horz2" presStyleCnt="0"/>
      <dgm:spPr/>
    </dgm:pt>
    <dgm:pt modelId="{5D67666E-D70A-4187-BDED-B9AF7B2E6493}" type="pres">
      <dgm:prSet presAssocID="{FDC551BD-AFF6-4ECF-B3B4-42A58E8690B8}" presName="horzSpace2" presStyleCnt="0"/>
      <dgm:spPr/>
    </dgm:pt>
    <dgm:pt modelId="{BBA035E6-27B8-4995-9C66-937EC36B93BE}" type="pres">
      <dgm:prSet presAssocID="{FDC551BD-AFF6-4ECF-B3B4-42A58E8690B8}" presName="tx2" presStyleLbl="revTx" presStyleIdx="5" presStyleCnt="7"/>
      <dgm:spPr/>
    </dgm:pt>
    <dgm:pt modelId="{D677B70E-7D8D-489E-8121-ECF35A826A10}" type="pres">
      <dgm:prSet presAssocID="{FDC551BD-AFF6-4ECF-B3B4-42A58E8690B8}" presName="vert2" presStyleCnt="0"/>
      <dgm:spPr/>
    </dgm:pt>
    <dgm:pt modelId="{3A736425-EF32-4F60-9331-E56BEAF5F5FF}" type="pres">
      <dgm:prSet presAssocID="{FDC551BD-AFF6-4ECF-B3B4-42A58E8690B8}" presName="thinLine2b" presStyleLbl="callout" presStyleIdx="4" presStyleCnt="6"/>
      <dgm:spPr/>
    </dgm:pt>
    <dgm:pt modelId="{05D649A9-C541-4652-BFCD-A0CFFC12C3D3}" type="pres">
      <dgm:prSet presAssocID="{FDC551BD-AFF6-4ECF-B3B4-42A58E8690B8}" presName="vertSpace2b" presStyleCnt="0"/>
      <dgm:spPr/>
    </dgm:pt>
    <dgm:pt modelId="{82F8E349-4EB7-434D-8991-4468D0F8A788}" type="pres">
      <dgm:prSet presAssocID="{5C5F14F9-9CB7-47D6-B734-A95DADAF3788}" presName="horz2" presStyleCnt="0"/>
      <dgm:spPr/>
    </dgm:pt>
    <dgm:pt modelId="{1A943BBE-6F2C-4750-9395-442FBFD07924}" type="pres">
      <dgm:prSet presAssocID="{5C5F14F9-9CB7-47D6-B734-A95DADAF3788}" presName="horzSpace2" presStyleCnt="0"/>
      <dgm:spPr/>
    </dgm:pt>
    <dgm:pt modelId="{CDEB0163-2582-4BC7-80C1-F1677A73D0C1}" type="pres">
      <dgm:prSet presAssocID="{5C5F14F9-9CB7-47D6-B734-A95DADAF3788}" presName="tx2" presStyleLbl="revTx" presStyleIdx="6" presStyleCnt="7"/>
      <dgm:spPr/>
    </dgm:pt>
    <dgm:pt modelId="{3270F2AD-A750-4759-AA56-C999ECF43D0E}" type="pres">
      <dgm:prSet presAssocID="{5C5F14F9-9CB7-47D6-B734-A95DADAF3788}" presName="vert2" presStyleCnt="0"/>
      <dgm:spPr/>
    </dgm:pt>
    <dgm:pt modelId="{5032A225-10A3-49F0-A045-43E957A56DA3}" type="pres">
      <dgm:prSet presAssocID="{5C5F14F9-9CB7-47D6-B734-A95DADAF3788}" presName="thinLine2b" presStyleLbl="callout" presStyleIdx="5" presStyleCnt="6"/>
      <dgm:spPr/>
    </dgm:pt>
    <dgm:pt modelId="{500EE8A3-218C-470F-B684-C3FD9F963012}" type="pres">
      <dgm:prSet presAssocID="{5C5F14F9-9CB7-47D6-B734-A95DADAF3788}" presName="vertSpace2b" presStyleCnt="0"/>
      <dgm:spPr/>
    </dgm:pt>
  </dgm:ptLst>
  <dgm:cxnLst>
    <dgm:cxn modelId="{1BE13C07-708C-400C-86FF-1CDDAC044E50}" srcId="{2A9625C7-7C38-4047-B22A-460AB5CAF16B}" destId="{AC4E3914-C194-4F96-A666-A032D248CAA1}" srcOrd="1" destOrd="0" parTransId="{F7289560-9102-43AD-BC9F-6067B122E5AC}" sibTransId="{0ABB1C57-A3C9-4E7F-BD46-673D4D4A5B29}"/>
    <dgm:cxn modelId="{5A2EB217-4D0F-489E-B253-E2AE6A754CF1}" type="presOf" srcId="{74283C03-7249-49B9-BC45-A01443DD3232}" destId="{8AFBAAAE-7B35-4EE9-B63B-5F1F6DCA241C}" srcOrd="0" destOrd="0" presId="urn:microsoft.com/office/officeart/2008/layout/LinedList"/>
    <dgm:cxn modelId="{6505FF32-9D56-489C-9EA7-4BDA37E3A082}" type="presOf" srcId="{FDC551BD-AFF6-4ECF-B3B4-42A58E8690B8}" destId="{BBA035E6-27B8-4995-9C66-937EC36B93BE}" srcOrd="0" destOrd="0" presId="urn:microsoft.com/office/officeart/2008/layout/LinedList"/>
    <dgm:cxn modelId="{1A38B23A-1F55-44E9-8530-BACDE5EBA29F}" srcId="{FDBEFEE2-E49A-4BC3-9DB2-11068D26F127}" destId="{2A9625C7-7C38-4047-B22A-460AB5CAF16B}" srcOrd="0" destOrd="0" parTransId="{33211734-7F29-4FCB-A095-7C09659131EA}" sibTransId="{B55EFFDF-C546-45B3-AC56-4C426893A019}"/>
    <dgm:cxn modelId="{A15BD13D-EC34-4406-B4F3-41F404699FFA}" type="presOf" srcId="{94258045-D031-4074-8227-6885A1481790}" destId="{A13014BC-6A4C-4477-9A65-2ADC076972A2}" srcOrd="0" destOrd="0" presId="urn:microsoft.com/office/officeart/2008/layout/LinedList"/>
    <dgm:cxn modelId="{BF19F86D-1A46-46D0-A4A8-FC01E1D17981}" type="presOf" srcId="{FDBEFEE2-E49A-4BC3-9DB2-11068D26F127}" destId="{6F91BBA7-8577-4833-AB3C-89CD57231C5F}" srcOrd="0" destOrd="0" presId="urn:microsoft.com/office/officeart/2008/layout/LinedList"/>
    <dgm:cxn modelId="{22A8894E-0541-4CAD-9774-C1123B453C62}" srcId="{2A9625C7-7C38-4047-B22A-460AB5CAF16B}" destId="{FDC551BD-AFF6-4ECF-B3B4-42A58E8690B8}" srcOrd="4" destOrd="0" parTransId="{1481C9F3-07D7-485B-BBCB-87D53018C7CC}" sibTransId="{3018C1C5-700C-433D-80E6-5965C902DEB8}"/>
    <dgm:cxn modelId="{CF1A7C58-7E9D-4DD0-A87F-DCD1A2C8956D}" srcId="{2A9625C7-7C38-4047-B22A-460AB5CAF16B}" destId="{74283C03-7249-49B9-BC45-A01443DD3232}" srcOrd="2" destOrd="0" parTransId="{7AD9F9BE-E3DF-4445-830A-CCDD5AD84741}" sibTransId="{16420E76-0EE9-4037-8B57-8110C756FB4D}"/>
    <dgm:cxn modelId="{C7A35F85-E383-45DB-AB35-88893A256D12}" type="presOf" srcId="{AC4E3914-C194-4F96-A666-A032D248CAA1}" destId="{66FFF0A6-DFC0-4F52-86FF-9395676FF60F}" srcOrd="0" destOrd="0" presId="urn:microsoft.com/office/officeart/2008/layout/LinedList"/>
    <dgm:cxn modelId="{EA13D785-71CF-4773-A7D4-974DF38F2407}" type="presOf" srcId="{2A9625C7-7C38-4047-B22A-460AB5CAF16B}" destId="{B623DEE5-F49B-47AA-9D70-729DD6F127C3}" srcOrd="0" destOrd="0" presId="urn:microsoft.com/office/officeart/2008/layout/LinedList"/>
    <dgm:cxn modelId="{971A888C-8287-45AA-AD01-CDC6AA5D29D5}" srcId="{2A9625C7-7C38-4047-B22A-460AB5CAF16B}" destId="{5C5F14F9-9CB7-47D6-B734-A95DADAF3788}" srcOrd="5" destOrd="0" parTransId="{68F9C900-72A0-4567-B42C-E2CBB651DF1B}" sibTransId="{AE05DCAC-89D3-48B9-ADF4-3C7BF07BF73E}"/>
    <dgm:cxn modelId="{6E2967A8-23DC-4F4D-8776-4DFA5803CFF8}" type="presOf" srcId="{DA98EC30-71DF-4FEB-8F2F-9EE67E969B4F}" destId="{DC8C18BC-EDB9-4811-BCB8-42BBE1E9084A}" srcOrd="0" destOrd="0" presId="urn:microsoft.com/office/officeart/2008/layout/LinedList"/>
    <dgm:cxn modelId="{CDDEDFAA-03F9-456B-8D1D-1E711FD01847}" srcId="{2A9625C7-7C38-4047-B22A-460AB5CAF16B}" destId="{94258045-D031-4074-8227-6885A1481790}" srcOrd="3" destOrd="0" parTransId="{9BFA140C-7050-451C-8638-7F3014F29FDB}" sibTransId="{EB7BD112-291B-49DB-843E-3BB6ED6A782E}"/>
    <dgm:cxn modelId="{032C11D9-0065-4D68-90E6-939122FEDBB9}" type="presOf" srcId="{5C5F14F9-9CB7-47D6-B734-A95DADAF3788}" destId="{CDEB0163-2582-4BC7-80C1-F1677A73D0C1}" srcOrd="0" destOrd="0" presId="urn:microsoft.com/office/officeart/2008/layout/LinedList"/>
    <dgm:cxn modelId="{1A2378FB-67EA-4460-B00B-AAD209FE1881}" srcId="{2A9625C7-7C38-4047-B22A-460AB5CAF16B}" destId="{DA98EC30-71DF-4FEB-8F2F-9EE67E969B4F}" srcOrd="0" destOrd="0" parTransId="{DBBC107C-D6D5-4D4B-934E-46297C1615E2}" sibTransId="{B300C411-9180-480D-ABFA-4EA0D9D493D6}"/>
    <dgm:cxn modelId="{7514ACA4-49E4-4E52-9F12-EC3E6E96F95B}" type="presParOf" srcId="{6F91BBA7-8577-4833-AB3C-89CD57231C5F}" destId="{A95837F8-8320-410F-B9C9-4EE5A94B10F1}" srcOrd="0" destOrd="0" presId="urn:microsoft.com/office/officeart/2008/layout/LinedList"/>
    <dgm:cxn modelId="{5DA5FD60-713A-443A-A5A8-C305809F2A87}" type="presParOf" srcId="{6F91BBA7-8577-4833-AB3C-89CD57231C5F}" destId="{474A1ACC-0877-442C-9314-87305AC6FF13}" srcOrd="1" destOrd="0" presId="urn:microsoft.com/office/officeart/2008/layout/LinedList"/>
    <dgm:cxn modelId="{410AD489-A5DC-400C-8394-F6DBE9A51472}" type="presParOf" srcId="{474A1ACC-0877-442C-9314-87305AC6FF13}" destId="{B623DEE5-F49B-47AA-9D70-729DD6F127C3}" srcOrd="0" destOrd="0" presId="urn:microsoft.com/office/officeart/2008/layout/LinedList"/>
    <dgm:cxn modelId="{6BDCE4DD-6B2B-4823-AF8B-DE5119D7A754}" type="presParOf" srcId="{474A1ACC-0877-442C-9314-87305AC6FF13}" destId="{93A9B6B0-AE00-4717-880D-0C5D6D89E6C1}" srcOrd="1" destOrd="0" presId="urn:microsoft.com/office/officeart/2008/layout/LinedList"/>
    <dgm:cxn modelId="{4B3D8774-877B-43FF-A4CF-FD35C9FB4CB2}" type="presParOf" srcId="{93A9B6B0-AE00-4717-880D-0C5D6D89E6C1}" destId="{9834F40F-F0DA-458B-8AE4-B7F5121F6DA8}" srcOrd="0" destOrd="0" presId="urn:microsoft.com/office/officeart/2008/layout/LinedList"/>
    <dgm:cxn modelId="{B73BCCBD-BB6D-467E-B9A3-5AD340B1B36F}" type="presParOf" srcId="{93A9B6B0-AE00-4717-880D-0C5D6D89E6C1}" destId="{0937B99B-FC9E-46B4-8CEB-870461A982EA}" srcOrd="1" destOrd="0" presId="urn:microsoft.com/office/officeart/2008/layout/LinedList"/>
    <dgm:cxn modelId="{0E5A13CD-0F46-45C9-A1EC-1A283797AB3D}" type="presParOf" srcId="{0937B99B-FC9E-46B4-8CEB-870461A982EA}" destId="{83E01CD4-DFE7-468D-A40C-0D25A470B038}" srcOrd="0" destOrd="0" presId="urn:microsoft.com/office/officeart/2008/layout/LinedList"/>
    <dgm:cxn modelId="{1A748D08-499A-4F98-8AD6-B15749CE8132}" type="presParOf" srcId="{0937B99B-FC9E-46B4-8CEB-870461A982EA}" destId="{DC8C18BC-EDB9-4811-BCB8-42BBE1E9084A}" srcOrd="1" destOrd="0" presId="urn:microsoft.com/office/officeart/2008/layout/LinedList"/>
    <dgm:cxn modelId="{C20FD6F6-EBA8-4858-8067-B2288307B72F}" type="presParOf" srcId="{0937B99B-FC9E-46B4-8CEB-870461A982EA}" destId="{7723103D-4F02-4A52-BB40-08379B6AA65A}" srcOrd="2" destOrd="0" presId="urn:microsoft.com/office/officeart/2008/layout/LinedList"/>
    <dgm:cxn modelId="{0DA4E2A5-E68C-4F19-8BCF-AE326BB5001E}" type="presParOf" srcId="{93A9B6B0-AE00-4717-880D-0C5D6D89E6C1}" destId="{1B92B702-6822-4E3D-90FB-6A3716EE39C2}" srcOrd="2" destOrd="0" presId="urn:microsoft.com/office/officeart/2008/layout/LinedList"/>
    <dgm:cxn modelId="{E41980E4-9845-4FA8-BE81-AFE5E06D18CE}" type="presParOf" srcId="{93A9B6B0-AE00-4717-880D-0C5D6D89E6C1}" destId="{41F53116-FE69-4DA5-948F-493AD3743E51}" srcOrd="3" destOrd="0" presId="urn:microsoft.com/office/officeart/2008/layout/LinedList"/>
    <dgm:cxn modelId="{3865527F-792A-4899-84B7-D5745ADBA26C}" type="presParOf" srcId="{93A9B6B0-AE00-4717-880D-0C5D6D89E6C1}" destId="{6FF2DE91-CE47-4E4F-A078-11816295285A}" srcOrd="4" destOrd="0" presId="urn:microsoft.com/office/officeart/2008/layout/LinedList"/>
    <dgm:cxn modelId="{E8974EDE-944D-4147-A0C8-1AC87CC90FA9}" type="presParOf" srcId="{6FF2DE91-CE47-4E4F-A078-11816295285A}" destId="{7FC6033E-A7AC-49D2-B601-B8D98BAC7F4F}" srcOrd="0" destOrd="0" presId="urn:microsoft.com/office/officeart/2008/layout/LinedList"/>
    <dgm:cxn modelId="{FADAC4F2-F300-439A-BCA0-AC67FA2511FF}" type="presParOf" srcId="{6FF2DE91-CE47-4E4F-A078-11816295285A}" destId="{66FFF0A6-DFC0-4F52-86FF-9395676FF60F}" srcOrd="1" destOrd="0" presId="urn:microsoft.com/office/officeart/2008/layout/LinedList"/>
    <dgm:cxn modelId="{725B9091-FB9B-4B70-8D7A-049F03B08695}" type="presParOf" srcId="{6FF2DE91-CE47-4E4F-A078-11816295285A}" destId="{5B3F2B78-3BC9-4D59-8C3A-249E305F5341}" srcOrd="2" destOrd="0" presId="urn:microsoft.com/office/officeart/2008/layout/LinedList"/>
    <dgm:cxn modelId="{8B0831CB-188B-4416-89E7-49FEE13BEE9B}" type="presParOf" srcId="{93A9B6B0-AE00-4717-880D-0C5D6D89E6C1}" destId="{C0CAB457-F38F-4242-88A6-6FFC1A90CD32}" srcOrd="5" destOrd="0" presId="urn:microsoft.com/office/officeart/2008/layout/LinedList"/>
    <dgm:cxn modelId="{0D4CF6B6-A602-4E18-8058-69F8EDC4AFA0}" type="presParOf" srcId="{93A9B6B0-AE00-4717-880D-0C5D6D89E6C1}" destId="{DE2E8663-8385-4E4B-959B-169CC2121911}" srcOrd="6" destOrd="0" presId="urn:microsoft.com/office/officeart/2008/layout/LinedList"/>
    <dgm:cxn modelId="{DCA46696-8E2C-4A49-95B6-63802CCD2DE6}" type="presParOf" srcId="{93A9B6B0-AE00-4717-880D-0C5D6D89E6C1}" destId="{2F85912A-C189-49A9-9186-9196618C86B7}" srcOrd="7" destOrd="0" presId="urn:microsoft.com/office/officeart/2008/layout/LinedList"/>
    <dgm:cxn modelId="{AB2868F2-0567-4DAA-BB1C-8BACD4E6B18E}" type="presParOf" srcId="{2F85912A-C189-49A9-9186-9196618C86B7}" destId="{D491FB9E-A8B2-4178-A20D-47796E47DC37}" srcOrd="0" destOrd="0" presId="urn:microsoft.com/office/officeart/2008/layout/LinedList"/>
    <dgm:cxn modelId="{92E90499-E39C-4229-844F-4BD9CD353602}" type="presParOf" srcId="{2F85912A-C189-49A9-9186-9196618C86B7}" destId="{8AFBAAAE-7B35-4EE9-B63B-5F1F6DCA241C}" srcOrd="1" destOrd="0" presId="urn:microsoft.com/office/officeart/2008/layout/LinedList"/>
    <dgm:cxn modelId="{AEDDD7C4-62CB-4B60-AC66-CF1D3C6BEA26}" type="presParOf" srcId="{2F85912A-C189-49A9-9186-9196618C86B7}" destId="{48947DA3-F341-4F41-8FBB-7B968C70946A}" srcOrd="2" destOrd="0" presId="urn:microsoft.com/office/officeart/2008/layout/LinedList"/>
    <dgm:cxn modelId="{96B2CC16-33EF-45EF-8567-AE08114EE0B3}" type="presParOf" srcId="{93A9B6B0-AE00-4717-880D-0C5D6D89E6C1}" destId="{54DEA76D-05CC-487B-A336-B0CD3864ABCF}" srcOrd="8" destOrd="0" presId="urn:microsoft.com/office/officeart/2008/layout/LinedList"/>
    <dgm:cxn modelId="{88172C49-A324-4BE8-B778-8CA43D73C654}" type="presParOf" srcId="{93A9B6B0-AE00-4717-880D-0C5D6D89E6C1}" destId="{6C249766-6037-465C-A547-5085F3965B55}" srcOrd="9" destOrd="0" presId="urn:microsoft.com/office/officeart/2008/layout/LinedList"/>
    <dgm:cxn modelId="{13E40246-EAD2-48CC-9D57-C1A1B0CDFAF4}" type="presParOf" srcId="{93A9B6B0-AE00-4717-880D-0C5D6D89E6C1}" destId="{F4C3E0B6-2EBA-41F0-9297-510A5FB861A4}" srcOrd="10" destOrd="0" presId="urn:microsoft.com/office/officeart/2008/layout/LinedList"/>
    <dgm:cxn modelId="{A9FDF549-463E-4FD3-BCEC-631FFAA9432A}" type="presParOf" srcId="{F4C3E0B6-2EBA-41F0-9297-510A5FB861A4}" destId="{C1B61C0E-8C84-40D6-8EA8-40E29A6E88BE}" srcOrd="0" destOrd="0" presId="urn:microsoft.com/office/officeart/2008/layout/LinedList"/>
    <dgm:cxn modelId="{106BB524-67E1-49FE-B374-0C1DE202F8C4}" type="presParOf" srcId="{F4C3E0B6-2EBA-41F0-9297-510A5FB861A4}" destId="{A13014BC-6A4C-4477-9A65-2ADC076972A2}" srcOrd="1" destOrd="0" presId="urn:microsoft.com/office/officeart/2008/layout/LinedList"/>
    <dgm:cxn modelId="{45E090FB-760F-45E9-A617-633170F5B879}" type="presParOf" srcId="{F4C3E0B6-2EBA-41F0-9297-510A5FB861A4}" destId="{1EE52F9E-1A13-485F-BEDC-52E13F19CC32}" srcOrd="2" destOrd="0" presId="urn:microsoft.com/office/officeart/2008/layout/LinedList"/>
    <dgm:cxn modelId="{C6E67012-3E9B-4975-99BD-3345DCCFA3C6}" type="presParOf" srcId="{93A9B6B0-AE00-4717-880D-0C5D6D89E6C1}" destId="{4F01CE75-C592-41AF-A7A6-301DB95EED01}" srcOrd="11" destOrd="0" presId="urn:microsoft.com/office/officeart/2008/layout/LinedList"/>
    <dgm:cxn modelId="{396B6D9D-E595-4E72-ABEA-222F14FC470E}" type="presParOf" srcId="{93A9B6B0-AE00-4717-880D-0C5D6D89E6C1}" destId="{819C474E-D899-4938-B0F1-4CE7CC67726F}" srcOrd="12" destOrd="0" presId="urn:microsoft.com/office/officeart/2008/layout/LinedList"/>
    <dgm:cxn modelId="{C35CBFF8-FBAE-47A4-8063-3DD812A7BE30}" type="presParOf" srcId="{93A9B6B0-AE00-4717-880D-0C5D6D89E6C1}" destId="{A0B33D82-31C1-4A61-88EF-A1DE8A215635}" srcOrd="13" destOrd="0" presId="urn:microsoft.com/office/officeart/2008/layout/LinedList"/>
    <dgm:cxn modelId="{A1B40EE2-4A4A-457D-86E2-D643CC788AD7}" type="presParOf" srcId="{A0B33D82-31C1-4A61-88EF-A1DE8A215635}" destId="{5D67666E-D70A-4187-BDED-B9AF7B2E6493}" srcOrd="0" destOrd="0" presId="urn:microsoft.com/office/officeart/2008/layout/LinedList"/>
    <dgm:cxn modelId="{A5885B2D-A0D5-473E-BA86-3B6DADA5C153}" type="presParOf" srcId="{A0B33D82-31C1-4A61-88EF-A1DE8A215635}" destId="{BBA035E6-27B8-4995-9C66-937EC36B93BE}" srcOrd="1" destOrd="0" presId="urn:microsoft.com/office/officeart/2008/layout/LinedList"/>
    <dgm:cxn modelId="{3F9E134D-E9DB-47B4-BFB5-53AEB2C31EC9}" type="presParOf" srcId="{A0B33D82-31C1-4A61-88EF-A1DE8A215635}" destId="{D677B70E-7D8D-489E-8121-ECF35A826A10}" srcOrd="2" destOrd="0" presId="urn:microsoft.com/office/officeart/2008/layout/LinedList"/>
    <dgm:cxn modelId="{7234FE16-0EA7-4A1A-B4C5-D368176C2AC9}" type="presParOf" srcId="{93A9B6B0-AE00-4717-880D-0C5D6D89E6C1}" destId="{3A736425-EF32-4F60-9331-E56BEAF5F5FF}" srcOrd="14" destOrd="0" presId="urn:microsoft.com/office/officeart/2008/layout/LinedList"/>
    <dgm:cxn modelId="{B776EE31-BF66-46BE-95FB-B02F598FAE29}" type="presParOf" srcId="{93A9B6B0-AE00-4717-880D-0C5D6D89E6C1}" destId="{05D649A9-C541-4652-BFCD-A0CFFC12C3D3}" srcOrd="15" destOrd="0" presId="urn:microsoft.com/office/officeart/2008/layout/LinedList"/>
    <dgm:cxn modelId="{E7E2FE78-5DAC-44BB-94A1-7EBE42086025}" type="presParOf" srcId="{93A9B6B0-AE00-4717-880D-0C5D6D89E6C1}" destId="{82F8E349-4EB7-434D-8991-4468D0F8A788}" srcOrd="16" destOrd="0" presId="urn:microsoft.com/office/officeart/2008/layout/LinedList"/>
    <dgm:cxn modelId="{FF7D4D96-42E9-407C-8E2A-EACCBBC377E4}" type="presParOf" srcId="{82F8E349-4EB7-434D-8991-4468D0F8A788}" destId="{1A943BBE-6F2C-4750-9395-442FBFD07924}" srcOrd="0" destOrd="0" presId="urn:microsoft.com/office/officeart/2008/layout/LinedList"/>
    <dgm:cxn modelId="{47CD8CA2-9056-4B47-AB5C-8942A07C1C81}" type="presParOf" srcId="{82F8E349-4EB7-434D-8991-4468D0F8A788}" destId="{CDEB0163-2582-4BC7-80C1-F1677A73D0C1}" srcOrd="1" destOrd="0" presId="urn:microsoft.com/office/officeart/2008/layout/LinedList"/>
    <dgm:cxn modelId="{B739314C-9177-4EAA-B771-2B7E3EFA4046}" type="presParOf" srcId="{82F8E349-4EB7-434D-8991-4468D0F8A788}" destId="{3270F2AD-A750-4759-AA56-C999ECF43D0E}" srcOrd="2" destOrd="0" presId="urn:microsoft.com/office/officeart/2008/layout/LinedList"/>
    <dgm:cxn modelId="{42B771A1-8DE5-496A-93B3-4D3FC28BC795}" type="presParOf" srcId="{93A9B6B0-AE00-4717-880D-0C5D6D89E6C1}" destId="{5032A225-10A3-49F0-A045-43E957A56DA3}" srcOrd="17" destOrd="0" presId="urn:microsoft.com/office/officeart/2008/layout/LinedList"/>
    <dgm:cxn modelId="{47898A9B-F7DE-40CF-BDAE-BE0ADDE6A84F}" type="presParOf" srcId="{93A9B6B0-AE00-4717-880D-0C5D6D89E6C1}" destId="{500EE8A3-218C-470F-B684-C3FD9F963012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BEFEE2-E49A-4BC3-9DB2-11068D26F12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9625C7-7C38-4047-B22A-460AB5CAF16B}">
      <dgm:prSet phldrT="[Text]"/>
      <dgm:spPr/>
      <dgm:t>
        <a:bodyPr/>
        <a:lstStyle/>
        <a:p>
          <a:endParaRPr lang="en-US" b="1" dirty="0"/>
        </a:p>
      </dgm:t>
    </dgm:pt>
    <dgm:pt modelId="{33211734-7F29-4FCB-A095-7C09659131EA}" type="parTrans" cxnId="{1A38B23A-1F55-44E9-8530-BACDE5EBA29F}">
      <dgm:prSet/>
      <dgm:spPr/>
      <dgm:t>
        <a:bodyPr/>
        <a:lstStyle/>
        <a:p>
          <a:endParaRPr lang="en-US"/>
        </a:p>
      </dgm:t>
    </dgm:pt>
    <dgm:pt modelId="{B55EFFDF-C546-45B3-AC56-4C426893A019}" type="sibTrans" cxnId="{1A38B23A-1F55-44E9-8530-BACDE5EBA29F}">
      <dgm:prSet/>
      <dgm:spPr/>
      <dgm:t>
        <a:bodyPr/>
        <a:lstStyle/>
        <a:p>
          <a:endParaRPr lang="en-US"/>
        </a:p>
      </dgm:t>
    </dgm:pt>
    <dgm:pt modelId="{39720D90-8AA4-4551-9FA2-421D348B0498}">
      <dgm:prSet phldrT="[Text]" custT="1"/>
      <dgm:spPr/>
      <dgm:t>
        <a:bodyPr/>
        <a:lstStyle/>
        <a:p>
          <a:r>
            <a:rPr lang="en-US" sz="4200" b="1" dirty="0"/>
            <a:t>Agents, Transformers</a:t>
          </a:r>
        </a:p>
      </dgm:t>
    </dgm:pt>
    <dgm:pt modelId="{927479F4-8A5D-4A86-9DA6-860415B6DAAE}" type="parTrans" cxnId="{192702E6-BB57-4FBD-9494-033EC60A2166}">
      <dgm:prSet/>
      <dgm:spPr/>
      <dgm:t>
        <a:bodyPr/>
        <a:lstStyle/>
        <a:p>
          <a:endParaRPr lang="en-US"/>
        </a:p>
      </dgm:t>
    </dgm:pt>
    <dgm:pt modelId="{008D9AFA-C749-457F-9BF5-58315D39556A}" type="sibTrans" cxnId="{192702E6-BB57-4FBD-9494-033EC60A2166}">
      <dgm:prSet/>
      <dgm:spPr/>
      <dgm:t>
        <a:bodyPr/>
        <a:lstStyle/>
        <a:p>
          <a:endParaRPr lang="en-US"/>
        </a:p>
      </dgm:t>
    </dgm:pt>
    <dgm:pt modelId="{D1344EAA-7598-4756-A50B-11CD66ADCD79}">
      <dgm:prSet phldrT="[Text]" custT="1"/>
      <dgm:spPr/>
      <dgm:t>
        <a:bodyPr/>
        <a:lstStyle/>
        <a:p>
          <a:r>
            <a:rPr lang="en-US" sz="4200" b="1" dirty="0"/>
            <a:t>Model Building</a:t>
          </a:r>
        </a:p>
      </dgm:t>
    </dgm:pt>
    <dgm:pt modelId="{28731647-0DA8-4616-937D-B09EDD32F982}" type="parTrans" cxnId="{0A1BE23B-5833-4678-87A6-9E9074CE6B9A}">
      <dgm:prSet/>
      <dgm:spPr/>
      <dgm:t>
        <a:bodyPr/>
        <a:lstStyle/>
        <a:p>
          <a:endParaRPr lang="en-US"/>
        </a:p>
      </dgm:t>
    </dgm:pt>
    <dgm:pt modelId="{77DFA644-43E6-4335-8634-1C9670C1A9D7}" type="sibTrans" cxnId="{0A1BE23B-5833-4678-87A6-9E9074CE6B9A}">
      <dgm:prSet/>
      <dgm:spPr/>
      <dgm:t>
        <a:bodyPr/>
        <a:lstStyle/>
        <a:p>
          <a:endParaRPr lang="en-US"/>
        </a:p>
      </dgm:t>
    </dgm:pt>
    <dgm:pt modelId="{FF0C6DCC-0E83-4D1A-8E78-C1B523FFAFF5}">
      <dgm:prSet phldrT="[Text]" custT="1"/>
      <dgm:spPr/>
      <dgm:t>
        <a:bodyPr/>
        <a:lstStyle/>
        <a:p>
          <a:r>
            <a:rPr lang="en-US" sz="4200" b="1" dirty="0"/>
            <a:t>DS Notes</a:t>
          </a:r>
        </a:p>
      </dgm:t>
    </dgm:pt>
    <dgm:pt modelId="{F1EB5F89-9268-4BD3-8442-3217DE6BFCDE}" type="parTrans" cxnId="{A893322C-22D4-44B8-BFE7-B89AD8D3729F}">
      <dgm:prSet/>
      <dgm:spPr/>
      <dgm:t>
        <a:bodyPr/>
        <a:lstStyle/>
        <a:p>
          <a:endParaRPr lang="en-US"/>
        </a:p>
      </dgm:t>
    </dgm:pt>
    <dgm:pt modelId="{0FBA2E71-F0C9-4B63-AA6C-FAFCA2D3A2C6}" type="sibTrans" cxnId="{A893322C-22D4-44B8-BFE7-B89AD8D3729F}">
      <dgm:prSet/>
      <dgm:spPr/>
      <dgm:t>
        <a:bodyPr/>
        <a:lstStyle/>
        <a:p>
          <a:endParaRPr lang="en-US"/>
        </a:p>
      </dgm:t>
    </dgm:pt>
    <dgm:pt modelId="{2F741FDE-AE0E-4911-B331-99122A121CD2}">
      <dgm:prSet phldrT="[Text]" custT="1"/>
      <dgm:spPr/>
      <dgm:t>
        <a:bodyPr/>
        <a:lstStyle/>
        <a:p>
          <a:r>
            <a:rPr lang="en-US" sz="4200" b="1" dirty="0"/>
            <a:t>Gen AI, LLM</a:t>
          </a:r>
        </a:p>
      </dgm:t>
    </dgm:pt>
    <dgm:pt modelId="{4A9D79B1-3C87-4FA9-B633-59A15CE41189}" type="parTrans" cxnId="{3A616BF5-1C27-4795-B4A4-FEF9D13DCDA3}">
      <dgm:prSet/>
      <dgm:spPr/>
      <dgm:t>
        <a:bodyPr/>
        <a:lstStyle/>
        <a:p>
          <a:endParaRPr lang="en-US"/>
        </a:p>
      </dgm:t>
    </dgm:pt>
    <dgm:pt modelId="{2A7F3434-E920-4DC4-8BB4-B972EC6FA424}" type="sibTrans" cxnId="{3A616BF5-1C27-4795-B4A4-FEF9D13DCDA3}">
      <dgm:prSet/>
      <dgm:spPr/>
      <dgm:t>
        <a:bodyPr/>
        <a:lstStyle/>
        <a:p>
          <a:endParaRPr lang="en-US"/>
        </a:p>
      </dgm:t>
    </dgm:pt>
    <dgm:pt modelId="{5B566227-7947-4F7D-B3B7-1649427C523E}">
      <dgm:prSet phldrT="[Text]" custT="1"/>
      <dgm:spPr/>
      <dgm:t>
        <a:bodyPr/>
        <a:lstStyle/>
        <a:p>
          <a:r>
            <a:rPr lang="en-US" sz="4200" b="1" dirty="0"/>
            <a:t>DS Revision</a:t>
          </a:r>
        </a:p>
      </dgm:t>
    </dgm:pt>
    <dgm:pt modelId="{5CC8C134-40A2-44B1-930A-B658FDD89080}" type="parTrans" cxnId="{52D6E61A-897B-4D8F-B566-3E6E61BA5AA0}">
      <dgm:prSet/>
      <dgm:spPr/>
      <dgm:t>
        <a:bodyPr/>
        <a:lstStyle/>
        <a:p>
          <a:endParaRPr lang="en-US"/>
        </a:p>
      </dgm:t>
    </dgm:pt>
    <dgm:pt modelId="{A0F2094A-653D-4F51-BDB5-ACCCAF827AD9}" type="sibTrans" cxnId="{52D6E61A-897B-4D8F-B566-3E6E61BA5AA0}">
      <dgm:prSet/>
      <dgm:spPr/>
      <dgm:t>
        <a:bodyPr/>
        <a:lstStyle/>
        <a:p>
          <a:endParaRPr lang="en-US"/>
        </a:p>
      </dgm:t>
    </dgm:pt>
    <dgm:pt modelId="{F1BAA25B-0155-4805-8B41-418101D7B7D8}">
      <dgm:prSet phldrT="[Text]" custT="1"/>
      <dgm:spPr/>
      <dgm:t>
        <a:bodyPr/>
        <a:lstStyle/>
        <a:p>
          <a:r>
            <a:rPr lang="en-US" sz="4200" b="1" dirty="0"/>
            <a:t>GitHub Updation</a:t>
          </a:r>
        </a:p>
      </dgm:t>
    </dgm:pt>
    <dgm:pt modelId="{16F06E63-2324-459C-99F5-9C358877DC1C}" type="sibTrans" cxnId="{9B0D1823-6841-4858-9AFE-D9F321AA61BD}">
      <dgm:prSet/>
      <dgm:spPr/>
      <dgm:t>
        <a:bodyPr/>
        <a:lstStyle/>
        <a:p>
          <a:endParaRPr lang="en-US"/>
        </a:p>
      </dgm:t>
    </dgm:pt>
    <dgm:pt modelId="{2AB419AA-18E0-4AE4-8095-9FDF8F9AD823}" type="parTrans" cxnId="{9B0D1823-6841-4858-9AFE-D9F321AA61BD}">
      <dgm:prSet/>
      <dgm:spPr/>
      <dgm:t>
        <a:bodyPr/>
        <a:lstStyle/>
        <a:p>
          <a:endParaRPr lang="en-US"/>
        </a:p>
      </dgm:t>
    </dgm:pt>
    <dgm:pt modelId="{6F91BBA7-8577-4833-AB3C-89CD57231C5F}" type="pres">
      <dgm:prSet presAssocID="{FDBEFEE2-E49A-4BC3-9DB2-11068D26F127}" presName="vert0" presStyleCnt="0">
        <dgm:presLayoutVars>
          <dgm:dir/>
          <dgm:animOne val="branch"/>
          <dgm:animLvl val="lvl"/>
        </dgm:presLayoutVars>
      </dgm:prSet>
      <dgm:spPr/>
    </dgm:pt>
    <dgm:pt modelId="{A95837F8-8320-410F-B9C9-4EE5A94B10F1}" type="pres">
      <dgm:prSet presAssocID="{2A9625C7-7C38-4047-B22A-460AB5CAF16B}" presName="thickLine" presStyleLbl="alignNode1" presStyleIdx="0" presStyleCnt="1"/>
      <dgm:spPr/>
    </dgm:pt>
    <dgm:pt modelId="{474A1ACC-0877-442C-9314-87305AC6FF13}" type="pres">
      <dgm:prSet presAssocID="{2A9625C7-7C38-4047-B22A-460AB5CAF16B}" presName="horz1" presStyleCnt="0"/>
      <dgm:spPr/>
    </dgm:pt>
    <dgm:pt modelId="{B623DEE5-F49B-47AA-9D70-729DD6F127C3}" type="pres">
      <dgm:prSet presAssocID="{2A9625C7-7C38-4047-B22A-460AB5CAF16B}" presName="tx1" presStyleLbl="revTx" presStyleIdx="0" presStyleCnt="7"/>
      <dgm:spPr/>
    </dgm:pt>
    <dgm:pt modelId="{93A9B6B0-AE00-4717-880D-0C5D6D89E6C1}" type="pres">
      <dgm:prSet presAssocID="{2A9625C7-7C38-4047-B22A-460AB5CAF16B}" presName="vert1" presStyleCnt="0"/>
      <dgm:spPr/>
    </dgm:pt>
    <dgm:pt modelId="{6EDCFE60-F1F2-4CC4-B9AC-B8E18A5529ED}" type="pres">
      <dgm:prSet presAssocID="{D1344EAA-7598-4756-A50B-11CD66ADCD79}" presName="vertSpace2a" presStyleCnt="0"/>
      <dgm:spPr/>
    </dgm:pt>
    <dgm:pt modelId="{CE644DA1-6AD1-4791-B678-170385CF4A1A}" type="pres">
      <dgm:prSet presAssocID="{D1344EAA-7598-4756-A50B-11CD66ADCD79}" presName="horz2" presStyleCnt="0"/>
      <dgm:spPr/>
    </dgm:pt>
    <dgm:pt modelId="{6246C835-FFDE-46DF-A459-BF6DE38D1667}" type="pres">
      <dgm:prSet presAssocID="{D1344EAA-7598-4756-A50B-11CD66ADCD79}" presName="horzSpace2" presStyleCnt="0"/>
      <dgm:spPr/>
    </dgm:pt>
    <dgm:pt modelId="{5E998AFA-6A32-414B-9A1E-B788A2F613A8}" type="pres">
      <dgm:prSet presAssocID="{D1344EAA-7598-4756-A50B-11CD66ADCD79}" presName="tx2" presStyleLbl="revTx" presStyleIdx="1" presStyleCnt="7"/>
      <dgm:spPr/>
    </dgm:pt>
    <dgm:pt modelId="{EB088560-4124-4D90-8C2D-61872E1323BD}" type="pres">
      <dgm:prSet presAssocID="{D1344EAA-7598-4756-A50B-11CD66ADCD79}" presName="vert2" presStyleCnt="0"/>
      <dgm:spPr/>
    </dgm:pt>
    <dgm:pt modelId="{3F358354-89DB-4905-B472-718946010784}" type="pres">
      <dgm:prSet presAssocID="{D1344EAA-7598-4756-A50B-11CD66ADCD79}" presName="thinLine2b" presStyleLbl="callout" presStyleIdx="0" presStyleCnt="6"/>
      <dgm:spPr/>
    </dgm:pt>
    <dgm:pt modelId="{BC0C3864-FEF7-46D6-A710-3BC4F96ED822}" type="pres">
      <dgm:prSet presAssocID="{D1344EAA-7598-4756-A50B-11CD66ADCD79}" presName="vertSpace2b" presStyleCnt="0"/>
      <dgm:spPr/>
    </dgm:pt>
    <dgm:pt modelId="{265B4B71-B181-449D-9818-4321D2959EF1}" type="pres">
      <dgm:prSet presAssocID="{5B566227-7947-4F7D-B3B7-1649427C523E}" presName="horz2" presStyleCnt="0"/>
      <dgm:spPr/>
    </dgm:pt>
    <dgm:pt modelId="{B4F481B7-BBF7-46F9-B35B-1699296E8B0A}" type="pres">
      <dgm:prSet presAssocID="{5B566227-7947-4F7D-B3B7-1649427C523E}" presName="horzSpace2" presStyleCnt="0"/>
      <dgm:spPr/>
    </dgm:pt>
    <dgm:pt modelId="{9B33509F-6CAC-44E5-94C5-ED909F81216E}" type="pres">
      <dgm:prSet presAssocID="{5B566227-7947-4F7D-B3B7-1649427C523E}" presName="tx2" presStyleLbl="revTx" presStyleIdx="2" presStyleCnt="7"/>
      <dgm:spPr/>
    </dgm:pt>
    <dgm:pt modelId="{9BD6951C-3BB5-4EFD-B5BE-D731E6D9BBDA}" type="pres">
      <dgm:prSet presAssocID="{5B566227-7947-4F7D-B3B7-1649427C523E}" presName="vert2" presStyleCnt="0"/>
      <dgm:spPr/>
    </dgm:pt>
    <dgm:pt modelId="{5B45BBAA-E620-491A-80D7-9D1CD7DA4F99}" type="pres">
      <dgm:prSet presAssocID="{5B566227-7947-4F7D-B3B7-1649427C523E}" presName="thinLine2b" presStyleLbl="callout" presStyleIdx="1" presStyleCnt="6"/>
      <dgm:spPr/>
    </dgm:pt>
    <dgm:pt modelId="{81EA80A2-46C3-4B4C-8A78-B2D7A5666E27}" type="pres">
      <dgm:prSet presAssocID="{5B566227-7947-4F7D-B3B7-1649427C523E}" presName="vertSpace2b" presStyleCnt="0"/>
      <dgm:spPr/>
    </dgm:pt>
    <dgm:pt modelId="{F9822628-FE50-4710-A888-9580B93FEA6A}" type="pres">
      <dgm:prSet presAssocID="{FF0C6DCC-0E83-4D1A-8E78-C1B523FFAFF5}" presName="horz2" presStyleCnt="0"/>
      <dgm:spPr/>
    </dgm:pt>
    <dgm:pt modelId="{507D28C5-F4FF-46F1-88B0-17AEECE9D3BE}" type="pres">
      <dgm:prSet presAssocID="{FF0C6DCC-0E83-4D1A-8E78-C1B523FFAFF5}" presName="horzSpace2" presStyleCnt="0"/>
      <dgm:spPr/>
    </dgm:pt>
    <dgm:pt modelId="{7EB9F494-6E86-4AA5-AD36-AF3DE2EBAC43}" type="pres">
      <dgm:prSet presAssocID="{FF0C6DCC-0E83-4D1A-8E78-C1B523FFAFF5}" presName="tx2" presStyleLbl="revTx" presStyleIdx="3" presStyleCnt="7"/>
      <dgm:spPr/>
    </dgm:pt>
    <dgm:pt modelId="{91EF5CD2-FD7D-499C-9616-921A32C2C7CF}" type="pres">
      <dgm:prSet presAssocID="{FF0C6DCC-0E83-4D1A-8E78-C1B523FFAFF5}" presName="vert2" presStyleCnt="0"/>
      <dgm:spPr/>
    </dgm:pt>
    <dgm:pt modelId="{DEFF8478-12A5-4A98-A6D4-77378C54CF4D}" type="pres">
      <dgm:prSet presAssocID="{FF0C6DCC-0E83-4D1A-8E78-C1B523FFAFF5}" presName="thinLine2b" presStyleLbl="callout" presStyleIdx="2" presStyleCnt="6"/>
      <dgm:spPr/>
    </dgm:pt>
    <dgm:pt modelId="{AC2B2A08-90C2-4CA3-A63B-06B0A6159EC2}" type="pres">
      <dgm:prSet presAssocID="{FF0C6DCC-0E83-4D1A-8E78-C1B523FFAFF5}" presName="vertSpace2b" presStyleCnt="0"/>
      <dgm:spPr/>
    </dgm:pt>
    <dgm:pt modelId="{627C2FE1-B45F-4C99-AAFA-452A11A70C66}" type="pres">
      <dgm:prSet presAssocID="{2F741FDE-AE0E-4911-B331-99122A121CD2}" presName="horz2" presStyleCnt="0"/>
      <dgm:spPr/>
    </dgm:pt>
    <dgm:pt modelId="{15FA9E06-FBE6-4B12-BF37-CCBE39D4D1F7}" type="pres">
      <dgm:prSet presAssocID="{2F741FDE-AE0E-4911-B331-99122A121CD2}" presName="horzSpace2" presStyleCnt="0"/>
      <dgm:spPr/>
    </dgm:pt>
    <dgm:pt modelId="{526BF911-A087-4541-92C1-CC3D0D87B4ED}" type="pres">
      <dgm:prSet presAssocID="{2F741FDE-AE0E-4911-B331-99122A121CD2}" presName="tx2" presStyleLbl="revTx" presStyleIdx="4" presStyleCnt="7"/>
      <dgm:spPr/>
    </dgm:pt>
    <dgm:pt modelId="{9B797DEF-BCE4-4017-BBF5-7559912913A5}" type="pres">
      <dgm:prSet presAssocID="{2F741FDE-AE0E-4911-B331-99122A121CD2}" presName="vert2" presStyleCnt="0"/>
      <dgm:spPr/>
    </dgm:pt>
    <dgm:pt modelId="{AAF2CF5C-7799-431A-AC3A-DAF20690BC4C}" type="pres">
      <dgm:prSet presAssocID="{2F741FDE-AE0E-4911-B331-99122A121CD2}" presName="thinLine2b" presStyleLbl="callout" presStyleIdx="3" presStyleCnt="6"/>
      <dgm:spPr/>
    </dgm:pt>
    <dgm:pt modelId="{F0619B90-CDDE-4FE6-9C20-1FFD99B426FC}" type="pres">
      <dgm:prSet presAssocID="{2F741FDE-AE0E-4911-B331-99122A121CD2}" presName="vertSpace2b" presStyleCnt="0"/>
      <dgm:spPr/>
    </dgm:pt>
    <dgm:pt modelId="{E329BAA1-98B5-4125-ABAC-8DB63652C55C}" type="pres">
      <dgm:prSet presAssocID="{39720D90-8AA4-4551-9FA2-421D348B0498}" presName="horz2" presStyleCnt="0"/>
      <dgm:spPr/>
    </dgm:pt>
    <dgm:pt modelId="{88AC41B2-57D4-4EC4-9FC3-7FD46681B341}" type="pres">
      <dgm:prSet presAssocID="{39720D90-8AA4-4551-9FA2-421D348B0498}" presName="horzSpace2" presStyleCnt="0"/>
      <dgm:spPr/>
    </dgm:pt>
    <dgm:pt modelId="{55C5D697-2AD0-455A-9FED-93112ED0C3DD}" type="pres">
      <dgm:prSet presAssocID="{39720D90-8AA4-4551-9FA2-421D348B0498}" presName="tx2" presStyleLbl="revTx" presStyleIdx="5" presStyleCnt="7"/>
      <dgm:spPr/>
    </dgm:pt>
    <dgm:pt modelId="{090F6388-91B2-49D5-8B38-CA5E023372DB}" type="pres">
      <dgm:prSet presAssocID="{39720D90-8AA4-4551-9FA2-421D348B0498}" presName="vert2" presStyleCnt="0"/>
      <dgm:spPr/>
    </dgm:pt>
    <dgm:pt modelId="{37CC890E-340D-411F-8A01-D6C00C7E8061}" type="pres">
      <dgm:prSet presAssocID="{39720D90-8AA4-4551-9FA2-421D348B0498}" presName="thinLine2b" presStyleLbl="callout" presStyleIdx="4" presStyleCnt="6"/>
      <dgm:spPr/>
    </dgm:pt>
    <dgm:pt modelId="{7BC930C7-3384-4B99-90BE-9B56CEF2D40C}" type="pres">
      <dgm:prSet presAssocID="{39720D90-8AA4-4551-9FA2-421D348B0498}" presName="vertSpace2b" presStyleCnt="0"/>
      <dgm:spPr/>
    </dgm:pt>
    <dgm:pt modelId="{546FCB7E-CFB5-42E8-A24B-19D4CD39C800}" type="pres">
      <dgm:prSet presAssocID="{F1BAA25B-0155-4805-8B41-418101D7B7D8}" presName="horz2" presStyleCnt="0"/>
      <dgm:spPr/>
    </dgm:pt>
    <dgm:pt modelId="{CADB9E11-527F-4DF4-A33E-E498068FE950}" type="pres">
      <dgm:prSet presAssocID="{F1BAA25B-0155-4805-8B41-418101D7B7D8}" presName="horzSpace2" presStyleCnt="0"/>
      <dgm:spPr/>
    </dgm:pt>
    <dgm:pt modelId="{20CA16C8-E872-4746-A074-CCEB33E61885}" type="pres">
      <dgm:prSet presAssocID="{F1BAA25B-0155-4805-8B41-418101D7B7D8}" presName="tx2" presStyleLbl="revTx" presStyleIdx="6" presStyleCnt="7"/>
      <dgm:spPr/>
    </dgm:pt>
    <dgm:pt modelId="{A242DF39-FB44-4D64-9E09-D332A41FF3E6}" type="pres">
      <dgm:prSet presAssocID="{F1BAA25B-0155-4805-8B41-418101D7B7D8}" presName="vert2" presStyleCnt="0"/>
      <dgm:spPr/>
    </dgm:pt>
    <dgm:pt modelId="{20B8310C-8A8E-4367-9577-2A45476C90F0}" type="pres">
      <dgm:prSet presAssocID="{F1BAA25B-0155-4805-8B41-418101D7B7D8}" presName="thinLine2b" presStyleLbl="callout" presStyleIdx="5" presStyleCnt="6"/>
      <dgm:spPr/>
    </dgm:pt>
    <dgm:pt modelId="{6919EECD-0ECC-4132-9095-0ECF832DE732}" type="pres">
      <dgm:prSet presAssocID="{F1BAA25B-0155-4805-8B41-418101D7B7D8}" presName="vertSpace2b" presStyleCnt="0"/>
      <dgm:spPr/>
    </dgm:pt>
  </dgm:ptLst>
  <dgm:cxnLst>
    <dgm:cxn modelId="{3EAB7309-2036-4EE1-BB6D-E03BA7F8E082}" type="presOf" srcId="{D1344EAA-7598-4756-A50B-11CD66ADCD79}" destId="{5E998AFA-6A32-414B-9A1E-B788A2F613A8}" srcOrd="0" destOrd="0" presId="urn:microsoft.com/office/officeart/2008/layout/LinedList"/>
    <dgm:cxn modelId="{52D6E61A-897B-4D8F-B566-3E6E61BA5AA0}" srcId="{2A9625C7-7C38-4047-B22A-460AB5CAF16B}" destId="{5B566227-7947-4F7D-B3B7-1649427C523E}" srcOrd="1" destOrd="0" parTransId="{5CC8C134-40A2-44B1-930A-B658FDD89080}" sibTransId="{A0F2094A-653D-4F51-BDB5-ACCCAF827AD9}"/>
    <dgm:cxn modelId="{9B0D1823-6841-4858-9AFE-D9F321AA61BD}" srcId="{2A9625C7-7C38-4047-B22A-460AB5CAF16B}" destId="{F1BAA25B-0155-4805-8B41-418101D7B7D8}" srcOrd="5" destOrd="0" parTransId="{2AB419AA-18E0-4AE4-8095-9FDF8F9AD823}" sibTransId="{16F06E63-2324-459C-99F5-9C358877DC1C}"/>
    <dgm:cxn modelId="{A893322C-22D4-44B8-BFE7-B89AD8D3729F}" srcId="{2A9625C7-7C38-4047-B22A-460AB5CAF16B}" destId="{FF0C6DCC-0E83-4D1A-8E78-C1B523FFAFF5}" srcOrd="2" destOrd="0" parTransId="{F1EB5F89-9268-4BD3-8442-3217DE6BFCDE}" sibTransId="{0FBA2E71-F0C9-4B63-AA6C-FAFCA2D3A2C6}"/>
    <dgm:cxn modelId="{FFF0292D-212D-4065-85C4-F16F8862DEFB}" type="presOf" srcId="{2F741FDE-AE0E-4911-B331-99122A121CD2}" destId="{526BF911-A087-4541-92C1-CC3D0D87B4ED}" srcOrd="0" destOrd="0" presId="urn:microsoft.com/office/officeart/2008/layout/LinedList"/>
    <dgm:cxn modelId="{1A38B23A-1F55-44E9-8530-BACDE5EBA29F}" srcId="{FDBEFEE2-E49A-4BC3-9DB2-11068D26F127}" destId="{2A9625C7-7C38-4047-B22A-460AB5CAF16B}" srcOrd="0" destOrd="0" parTransId="{33211734-7F29-4FCB-A095-7C09659131EA}" sibTransId="{B55EFFDF-C546-45B3-AC56-4C426893A019}"/>
    <dgm:cxn modelId="{0A1BE23B-5833-4678-87A6-9E9074CE6B9A}" srcId="{2A9625C7-7C38-4047-B22A-460AB5CAF16B}" destId="{D1344EAA-7598-4756-A50B-11CD66ADCD79}" srcOrd="0" destOrd="0" parTransId="{28731647-0DA8-4616-937D-B09EDD32F982}" sibTransId="{77DFA644-43E6-4335-8634-1C9670C1A9D7}"/>
    <dgm:cxn modelId="{B6D62567-0382-48CE-A548-EC2F83199473}" type="presOf" srcId="{FF0C6DCC-0E83-4D1A-8E78-C1B523FFAFF5}" destId="{7EB9F494-6E86-4AA5-AD36-AF3DE2EBAC43}" srcOrd="0" destOrd="0" presId="urn:microsoft.com/office/officeart/2008/layout/LinedList"/>
    <dgm:cxn modelId="{BF19F86D-1A46-46D0-A4A8-FC01E1D17981}" type="presOf" srcId="{FDBEFEE2-E49A-4BC3-9DB2-11068D26F127}" destId="{6F91BBA7-8577-4833-AB3C-89CD57231C5F}" srcOrd="0" destOrd="0" presId="urn:microsoft.com/office/officeart/2008/layout/LinedList"/>
    <dgm:cxn modelId="{EA13D785-71CF-4773-A7D4-974DF38F2407}" type="presOf" srcId="{2A9625C7-7C38-4047-B22A-460AB5CAF16B}" destId="{B623DEE5-F49B-47AA-9D70-729DD6F127C3}" srcOrd="0" destOrd="0" presId="urn:microsoft.com/office/officeart/2008/layout/LinedList"/>
    <dgm:cxn modelId="{2F4DD4AF-702D-4DA4-83FB-6FF456AF01EC}" type="presOf" srcId="{F1BAA25B-0155-4805-8B41-418101D7B7D8}" destId="{20CA16C8-E872-4746-A074-CCEB33E61885}" srcOrd="0" destOrd="0" presId="urn:microsoft.com/office/officeart/2008/layout/LinedList"/>
    <dgm:cxn modelId="{1C82FABD-14F2-4738-A6F8-CF6DD663B99B}" type="presOf" srcId="{39720D90-8AA4-4551-9FA2-421D348B0498}" destId="{55C5D697-2AD0-455A-9FED-93112ED0C3DD}" srcOrd="0" destOrd="0" presId="urn:microsoft.com/office/officeart/2008/layout/LinedList"/>
    <dgm:cxn modelId="{192702E6-BB57-4FBD-9494-033EC60A2166}" srcId="{2A9625C7-7C38-4047-B22A-460AB5CAF16B}" destId="{39720D90-8AA4-4551-9FA2-421D348B0498}" srcOrd="4" destOrd="0" parTransId="{927479F4-8A5D-4A86-9DA6-860415B6DAAE}" sibTransId="{008D9AFA-C749-457F-9BF5-58315D39556A}"/>
    <dgm:cxn modelId="{6AC48AF4-EE18-4878-9034-3DB950C581BB}" type="presOf" srcId="{5B566227-7947-4F7D-B3B7-1649427C523E}" destId="{9B33509F-6CAC-44E5-94C5-ED909F81216E}" srcOrd="0" destOrd="0" presId="urn:microsoft.com/office/officeart/2008/layout/LinedList"/>
    <dgm:cxn modelId="{3A616BF5-1C27-4795-B4A4-FEF9D13DCDA3}" srcId="{2A9625C7-7C38-4047-B22A-460AB5CAF16B}" destId="{2F741FDE-AE0E-4911-B331-99122A121CD2}" srcOrd="3" destOrd="0" parTransId="{4A9D79B1-3C87-4FA9-B633-59A15CE41189}" sibTransId="{2A7F3434-E920-4DC4-8BB4-B972EC6FA424}"/>
    <dgm:cxn modelId="{7514ACA4-49E4-4E52-9F12-EC3E6E96F95B}" type="presParOf" srcId="{6F91BBA7-8577-4833-AB3C-89CD57231C5F}" destId="{A95837F8-8320-410F-B9C9-4EE5A94B10F1}" srcOrd="0" destOrd="0" presId="urn:microsoft.com/office/officeart/2008/layout/LinedList"/>
    <dgm:cxn modelId="{5DA5FD60-713A-443A-A5A8-C305809F2A87}" type="presParOf" srcId="{6F91BBA7-8577-4833-AB3C-89CD57231C5F}" destId="{474A1ACC-0877-442C-9314-87305AC6FF13}" srcOrd="1" destOrd="0" presId="urn:microsoft.com/office/officeart/2008/layout/LinedList"/>
    <dgm:cxn modelId="{410AD489-A5DC-400C-8394-F6DBE9A51472}" type="presParOf" srcId="{474A1ACC-0877-442C-9314-87305AC6FF13}" destId="{B623DEE5-F49B-47AA-9D70-729DD6F127C3}" srcOrd="0" destOrd="0" presId="urn:microsoft.com/office/officeart/2008/layout/LinedList"/>
    <dgm:cxn modelId="{6BDCE4DD-6B2B-4823-AF8B-DE5119D7A754}" type="presParOf" srcId="{474A1ACC-0877-442C-9314-87305AC6FF13}" destId="{93A9B6B0-AE00-4717-880D-0C5D6D89E6C1}" srcOrd="1" destOrd="0" presId="urn:microsoft.com/office/officeart/2008/layout/LinedList"/>
    <dgm:cxn modelId="{A8478FA1-5629-4CD8-B8AE-E1781123128F}" type="presParOf" srcId="{93A9B6B0-AE00-4717-880D-0C5D6D89E6C1}" destId="{6EDCFE60-F1F2-4CC4-B9AC-B8E18A5529ED}" srcOrd="0" destOrd="0" presId="urn:microsoft.com/office/officeart/2008/layout/LinedList"/>
    <dgm:cxn modelId="{F7C025B5-95C9-4587-8175-356D0A319380}" type="presParOf" srcId="{93A9B6B0-AE00-4717-880D-0C5D6D89E6C1}" destId="{CE644DA1-6AD1-4791-B678-170385CF4A1A}" srcOrd="1" destOrd="0" presId="urn:microsoft.com/office/officeart/2008/layout/LinedList"/>
    <dgm:cxn modelId="{EE895AA0-B8BF-4076-ACBD-5DE2D151421F}" type="presParOf" srcId="{CE644DA1-6AD1-4791-B678-170385CF4A1A}" destId="{6246C835-FFDE-46DF-A459-BF6DE38D1667}" srcOrd="0" destOrd="0" presId="urn:microsoft.com/office/officeart/2008/layout/LinedList"/>
    <dgm:cxn modelId="{1B136B93-5BE4-4ED6-8537-A3BED6EB40EB}" type="presParOf" srcId="{CE644DA1-6AD1-4791-B678-170385CF4A1A}" destId="{5E998AFA-6A32-414B-9A1E-B788A2F613A8}" srcOrd="1" destOrd="0" presId="urn:microsoft.com/office/officeart/2008/layout/LinedList"/>
    <dgm:cxn modelId="{22F432CA-700D-4B49-A0D8-9986B2D1BB44}" type="presParOf" srcId="{CE644DA1-6AD1-4791-B678-170385CF4A1A}" destId="{EB088560-4124-4D90-8C2D-61872E1323BD}" srcOrd="2" destOrd="0" presId="urn:microsoft.com/office/officeart/2008/layout/LinedList"/>
    <dgm:cxn modelId="{7F75FB43-5A44-4525-A463-3BB1460EE01E}" type="presParOf" srcId="{93A9B6B0-AE00-4717-880D-0C5D6D89E6C1}" destId="{3F358354-89DB-4905-B472-718946010784}" srcOrd="2" destOrd="0" presId="urn:microsoft.com/office/officeart/2008/layout/LinedList"/>
    <dgm:cxn modelId="{6866ED72-0ADD-4ECB-8280-ADBDB508BE42}" type="presParOf" srcId="{93A9B6B0-AE00-4717-880D-0C5D6D89E6C1}" destId="{BC0C3864-FEF7-46D6-A710-3BC4F96ED822}" srcOrd="3" destOrd="0" presId="urn:microsoft.com/office/officeart/2008/layout/LinedList"/>
    <dgm:cxn modelId="{8D3C60F4-AD06-4378-A106-AE86F3A7C143}" type="presParOf" srcId="{93A9B6B0-AE00-4717-880D-0C5D6D89E6C1}" destId="{265B4B71-B181-449D-9818-4321D2959EF1}" srcOrd="4" destOrd="0" presId="urn:microsoft.com/office/officeart/2008/layout/LinedList"/>
    <dgm:cxn modelId="{86978719-F4D8-40D5-841D-F4F4A081CC67}" type="presParOf" srcId="{265B4B71-B181-449D-9818-4321D2959EF1}" destId="{B4F481B7-BBF7-46F9-B35B-1699296E8B0A}" srcOrd="0" destOrd="0" presId="urn:microsoft.com/office/officeart/2008/layout/LinedList"/>
    <dgm:cxn modelId="{0AC6AC48-3F44-4A5B-90B5-560490A33438}" type="presParOf" srcId="{265B4B71-B181-449D-9818-4321D2959EF1}" destId="{9B33509F-6CAC-44E5-94C5-ED909F81216E}" srcOrd="1" destOrd="0" presId="urn:microsoft.com/office/officeart/2008/layout/LinedList"/>
    <dgm:cxn modelId="{EA12B755-AFA2-46C1-B341-4B849FDD09D4}" type="presParOf" srcId="{265B4B71-B181-449D-9818-4321D2959EF1}" destId="{9BD6951C-3BB5-4EFD-B5BE-D731E6D9BBDA}" srcOrd="2" destOrd="0" presId="urn:microsoft.com/office/officeart/2008/layout/LinedList"/>
    <dgm:cxn modelId="{6B2C985D-1B7A-4D36-8FD8-1E1D8657F3FA}" type="presParOf" srcId="{93A9B6B0-AE00-4717-880D-0C5D6D89E6C1}" destId="{5B45BBAA-E620-491A-80D7-9D1CD7DA4F99}" srcOrd="5" destOrd="0" presId="urn:microsoft.com/office/officeart/2008/layout/LinedList"/>
    <dgm:cxn modelId="{917CF3B3-607E-455F-8CB8-BD8A4F51D491}" type="presParOf" srcId="{93A9B6B0-AE00-4717-880D-0C5D6D89E6C1}" destId="{81EA80A2-46C3-4B4C-8A78-B2D7A5666E27}" srcOrd="6" destOrd="0" presId="urn:microsoft.com/office/officeart/2008/layout/LinedList"/>
    <dgm:cxn modelId="{D9A205E9-9667-434B-B5FD-DE2F6B6AD2FA}" type="presParOf" srcId="{93A9B6B0-AE00-4717-880D-0C5D6D89E6C1}" destId="{F9822628-FE50-4710-A888-9580B93FEA6A}" srcOrd="7" destOrd="0" presId="urn:microsoft.com/office/officeart/2008/layout/LinedList"/>
    <dgm:cxn modelId="{ACA23C41-61AB-4715-83ED-8C14D7ABB69A}" type="presParOf" srcId="{F9822628-FE50-4710-A888-9580B93FEA6A}" destId="{507D28C5-F4FF-46F1-88B0-17AEECE9D3BE}" srcOrd="0" destOrd="0" presId="urn:microsoft.com/office/officeart/2008/layout/LinedList"/>
    <dgm:cxn modelId="{7D4949FC-24A7-49A9-8D82-3BA3DD9D7843}" type="presParOf" srcId="{F9822628-FE50-4710-A888-9580B93FEA6A}" destId="{7EB9F494-6E86-4AA5-AD36-AF3DE2EBAC43}" srcOrd="1" destOrd="0" presId="urn:microsoft.com/office/officeart/2008/layout/LinedList"/>
    <dgm:cxn modelId="{5B436AFC-4E19-4535-BFB7-A0120E594238}" type="presParOf" srcId="{F9822628-FE50-4710-A888-9580B93FEA6A}" destId="{91EF5CD2-FD7D-499C-9616-921A32C2C7CF}" srcOrd="2" destOrd="0" presId="urn:microsoft.com/office/officeart/2008/layout/LinedList"/>
    <dgm:cxn modelId="{C1EAB978-6AD9-42C8-86F3-6F0BB8A6E5C7}" type="presParOf" srcId="{93A9B6B0-AE00-4717-880D-0C5D6D89E6C1}" destId="{DEFF8478-12A5-4A98-A6D4-77378C54CF4D}" srcOrd="8" destOrd="0" presId="urn:microsoft.com/office/officeart/2008/layout/LinedList"/>
    <dgm:cxn modelId="{E0087815-80DF-4A68-B0F3-6452E61237C8}" type="presParOf" srcId="{93A9B6B0-AE00-4717-880D-0C5D6D89E6C1}" destId="{AC2B2A08-90C2-4CA3-A63B-06B0A6159EC2}" srcOrd="9" destOrd="0" presId="urn:microsoft.com/office/officeart/2008/layout/LinedList"/>
    <dgm:cxn modelId="{A1643211-6E58-4DF4-BA3C-025027CE9720}" type="presParOf" srcId="{93A9B6B0-AE00-4717-880D-0C5D6D89E6C1}" destId="{627C2FE1-B45F-4C99-AAFA-452A11A70C66}" srcOrd="10" destOrd="0" presId="urn:microsoft.com/office/officeart/2008/layout/LinedList"/>
    <dgm:cxn modelId="{06D62E2A-60FC-459C-8B71-51432282CFC8}" type="presParOf" srcId="{627C2FE1-B45F-4C99-AAFA-452A11A70C66}" destId="{15FA9E06-FBE6-4B12-BF37-CCBE39D4D1F7}" srcOrd="0" destOrd="0" presId="urn:microsoft.com/office/officeart/2008/layout/LinedList"/>
    <dgm:cxn modelId="{0B41741D-FCBE-4C37-9967-174EA0845015}" type="presParOf" srcId="{627C2FE1-B45F-4C99-AAFA-452A11A70C66}" destId="{526BF911-A087-4541-92C1-CC3D0D87B4ED}" srcOrd="1" destOrd="0" presId="urn:microsoft.com/office/officeart/2008/layout/LinedList"/>
    <dgm:cxn modelId="{2AA6D34A-D80E-42EF-90D3-12F77BD12086}" type="presParOf" srcId="{627C2FE1-B45F-4C99-AAFA-452A11A70C66}" destId="{9B797DEF-BCE4-4017-BBF5-7559912913A5}" srcOrd="2" destOrd="0" presId="urn:microsoft.com/office/officeart/2008/layout/LinedList"/>
    <dgm:cxn modelId="{05AAF45C-F71E-446D-BDB7-49A01890B832}" type="presParOf" srcId="{93A9B6B0-AE00-4717-880D-0C5D6D89E6C1}" destId="{AAF2CF5C-7799-431A-AC3A-DAF20690BC4C}" srcOrd="11" destOrd="0" presId="urn:microsoft.com/office/officeart/2008/layout/LinedList"/>
    <dgm:cxn modelId="{4F793275-AE68-42B0-A567-8B4441F55337}" type="presParOf" srcId="{93A9B6B0-AE00-4717-880D-0C5D6D89E6C1}" destId="{F0619B90-CDDE-4FE6-9C20-1FFD99B426FC}" srcOrd="12" destOrd="0" presId="urn:microsoft.com/office/officeart/2008/layout/LinedList"/>
    <dgm:cxn modelId="{1225E3BC-81A5-4EBA-AD53-5545C00187B9}" type="presParOf" srcId="{93A9B6B0-AE00-4717-880D-0C5D6D89E6C1}" destId="{E329BAA1-98B5-4125-ABAC-8DB63652C55C}" srcOrd="13" destOrd="0" presId="urn:microsoft.com/office/officeart/2008/layout/LinedList"/>
    <dgm:cxn modelId="{3792F10E-110E-4651-AA01-AFEF3AC8140B}" type="presParOf" srcId="{E329BAA1-98B5-4125-ABAC-8DB63652C55C}" destId="{88AC41B2-57D4-4EC4-9FC3-7FD46681B341}" srcOrd="0" destOrd="0" presId="urn:microsoft.com/office/officeart/2008/layout/LinedList"/>
    <dgm:cxn modelId="{0BB7E633-7BCE-4D28-A1FE-FA4DE0B35574}" type="presParOf" srcId="{E329BAA1-98B5-4125-ABAC-8DB63652C55C}" destId="{55C5D697-2AD0-455A-9FED-93112ED0C3DD}" srcOrd="1" destOrd="0" presId="urn:microsoft.com/office/officeart/2008/layout/LinedList"/>
    <dgm:cxn modelId="{A3522471-5DB2-48B1-9DD5-F3DBE8C38B5F}" type="presParOf" srcId="{E329BAA1-98B5-4125-ABAC-8DB63652C55C}" destId="{090F6388-91B2-49D5-8B38-CA5E023372DB}" srcOrd="2" destOrd="0" presId="urn:microsoft.com/office/officeart/2008/layout/LinedList"/>
    <dgm:cxn modelId="{D771D76F-5E6E-48EF-87DC-5F032A421190}" type="presParOf" srcId="{93A9B6B0-AE00-4717-880D-0C5D6D89E6C1}" destId="{37CC890E-340D-411F-8A01-D6C00C7E8061}" srcOrd="14" destOrd="0" presId="urn:microsoft.com/office/officeart/2008/layout/LinedList"/>
    <dgm:cxn modelId="{7694478D-B139-4182-A747-78BE1859F625}" type="presParOf" srcId="{93A9B6B0-AE00-4717-880D-0C5D6D89E6C1}" destId="{7BC930C7-3384-4B99-90BE-9B56CEF2D40C}" srcOrd="15" destOrd="0" presId="urn:microsoft.com/office/officeart/2008/layout/LinedList"/>
    <dgm:cxn modelId="{65B1A8F3-9A11-46B9-B3ED-319B6BF66C7D}" type="presParOf" srcId="{93A9B6B0-AE00-4717-880D-0C5D6D89E6C1}" destId="{546FCB7E-CFB5-42E8-A24B-19D4CD39C800}" srcOrd="16" destOrd="0" presId="urn:microsoft.com/office/officeart/2008/layout/LinedList"/>
    <dgm:cxn modelId="{D2FA9781-1204-4BB3-85A8-85431910FD61}" type="presParOf" srcId="{546FCB7E-CFB5-42E8-A24B-19D4CD39C800}" destId="{CADB9E11-527F-4DF4-A33E-E498068FE950}" srcOrd="0" destOrd="0" presId="urn:microsoft.com/office/officeart/2008/layout/LinedList"/>
    <dgm:cxn modelId="{4A901073-6D4E-42FB-9278-1CEEF75798F7}" type="presParOf" srcId="{546FCB7E-CFB5-42E8-A24B-19D4CD39C800}" destId="{20CA16C8-E872-4746-A074-CCEB33E61885}" srcOrd="1" destOrd="0" presId="urn:microsoft.com/office/officeart/2008/layout/LinedList"/>
    <dgm:cxn modelId="{30ED49E5-61DE-49DE-83D5-689A2FC0DFDD}" type="presParOf" srcId="{546FCB7E-CFB5-42E8-A24B-19D4CD39C800}" destId="{A242DF39-FB44-4D64-9E09-D332A41FF3E6}" srcOrd="2" destOrd="0" presId="urn:microsoft.com/office/officeart/2008/layout/LinedList"/>
    <dgm:cxn modelId="{E0C4351F-30C9-4E46-A2C6-02ABC377C536}" type="presParOf" srcId="{93A9B6B0-AE00-4717-880D-0C5D6D89E6C1}" destId="{20B8310C-8A8E-4367-9577-2A45476C90F0}" srcOrd="17" destOrd="0" presId="urn:microsoft.com/office/officeart/2008/layout/LinedList"/>
    <dgm:cxn modelId="{449F7996-7E30-4D25-B62C-4ADB7DF0E919}" type="presParOf" srcId="{93A9B6B0-AE00-4717-880D-0C5D6D89E6C1}" destId="{6919EECD-0ECC-4132-9095-0ECF832DE732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5F0B7-E93B-4215-BEA3-4528487D902A}">
      <dsp:nvSpPr>
        <dsp:cNvPr id="0" name=""/>
        <dsp:cNvSpPr/>
      </dsp:nvSpPr>
      <dsp:spPr>
        <a:xfrm>
          <a:off x="0" y="0"/>
          <a:ext cx="4764727" cy="662188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900" kern="1200" dirty="0"/>
            <a:t>Strategic Skills</a:t>
          </a:r>
        </a:p>
      </dsp:txBody>
      <dsp:txXfrm>
        <a:off x="0" y="0"/>
        <a:ext cx="4764727" cy="1986564"/>
      </dsp:txXfrm>
    </dsp:sp>
    <dsp:sp modelId="{71CCDE23-F77E-4172-A9B3-2E4F8CA9D97F}">
      <dsp:nvSpPr>
        <dsp:cNvPr id="0" name=""/>
        <dsp:cNvSpPr/>
      </dsp:nvSpPr>
      <dsp:spPr>
        <a:xfrm>
          <a:off x="476472" y="1988262"/>
          <a:ext cx="3811781" cy="377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Stakeholder Management</a:t>
          </a:r>
        </a:p>
      </dsp:txBody>
      <dsp:txXfrm>
        <a:off x="487537" y="1999327"/>
        <a:ext cx="3789651" cy="355645"/>
      </dsp:txXfrm>
    </dsp:sp>
    <dsp:sp modelId="{7AF88D2F-7B4C-4CD1-98EE-1DAA916F7311}">
      <dsp:nvSpPr>
        <dsp:cNvPr id="0" name=""/>
        <dsp:cNvSpPr/>
      </dsp:nvSpPr>
      <dsp:spPr>
        <a:xfrm>
          <a:off x="476472" y="2424157"/>
          <a:ext cx="3811781" cy="377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88988"/>
                <a:satOff val="-4531"/>
                <a:lumOff val="10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88988"/>
                <a:satOff val="-4531"/>
                <a:lumOff val="10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88988"/>
                <a:satOff val="-4531"/>
                <a:lumOff val="10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Data Strategy &amp; Governance</a:t>
          </a:r>
        </a:p>
      </dsp:txBody>
      <dsp:txXfrm>
        <a:off x="487537" y="2435222"/>
        <a:ext cx="3789651" cy="355645"/>
      </dsp:txXfrm>
    </dsp:sp>
    <dsp:sp modelId="{D0B03085-FC08-47CC-A978-D928D6D6ADBD}">
      <dsp:nvSpPr>
        <dsp:cNvPr id="0" name=""/>
        <dsp:cNvSpPr/>
      </dsp:nvSpPr>
      <dsp:spPr>
        <a:xfrm>
          <a:off x="476472" y="2860052"/>
          <a:ext cx="3811781" cy="377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177976"/>
                <a:satOff val="-9062"/>
                <a:lumOff val="213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177976"/>
                <a:satOff val="-9062"/>
                <a:lumOff val="213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177976"/>
                <a:satOff val="-9062"/>
                <a:lumOff val="213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ROI Measurement</a:t>
          </a:r>
        </a:p>
      </dsp:txBody>
      <dsp:txXfrm>
        <a:off x="487537" y="2871117"/>
        <a:ext cx="3789651" cy="355645"/>
      </dsp:txXfrm>
    </dsp:sp>
    <dsp:sp modelId="{08ACC2C2-BE64-4B07-93D3-80603CCC91AE}">
      <dsp:nvSpPr>
        <dsp:cNvPr id="0" name=""/>
        <dsp:cNvSpPr/>
      </dsp:nvSpPr>
      <dsp:spPr>
        <a:xfrm>
          <a:off x="476472" y="3295946"/>
          <a:ext cx="3811781" cy="377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Digital Transformation</a:t>
          </a:r>
        </a:p>
      </dsp:txBody>
      <dsp:txXfrm>
        <a:off x="487537" y="3307011"/>
        <a:ext cx="3789651" cy="355645"/>
      </dsp:txXfrm>
    </dsp:sp>
    <dsp:sp modelId="{87E4E613-D380-4CB7-BB3F-31C9CD9B2AE1}">
      <dsp:nvSpPr>
        <dsp:cNvPr id="0" name=""/>
        <dsp:cNvSpPr/>
      </dsp:nvSpPr>
      <dsp:spPr>
        <a:xfrm>
          <a:off x="476472" y="3731841"/>
          <a:ext cx="3811781" cy="377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355951"/>
                <a:satOff val="-18123"/>
                <a:lumOff val="427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355951"/>
                <a:satOff val="-18123"/>
                <a:lumOff val="427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355951"/>
                <a:satOff val="-18123"/>
                <a:lumOff val="427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Change Management</a:t>
          </a:r>
        </a:p>
      </dsp:txBody>
      <dsp:txXfrm>
        <a:off x="487537" y="3742906"/>
        <a:ext cx="3789651" cy="355645"/>
      </dsp:txXfrm>
    </dsp:sp>
    <dsp:sp modelId="{98E41A82-0651-43C3-B2BF-528C14351880}">
      <dsp:nvSpPr>
        <dsp:cNvPr id="0" name=""/>
        <dsp:cNvSpPr/>
      </dsp:nvSpPr>
      <dsp:spPr>
        <a:xfrm>
          <a:off x="476472" y="4167736"/>
          <a:ext cx="3811781" cy="377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444940"/>
                <a:satOff val="-22654"/>
                <a:lumOff val="533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444940"/>
                <a:satOff val="-22654"/>
                <a:lumOff val="533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444940"/>
                <a:satOff val="-22654"/>
                <a:lumOff val="533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Innovation Strategy</a:t>
          </a:r>
        </a:p>
      </dsp:txBody>
      <dsp:txXfrm>
        <a:off x="487537" y="4178801"/>
        <a:ext cx="3789651" cy="355645"/>
      </dsp:txXfrm>
    </dsp:sp>
    <dsp:sp modelId="{6674EDED-BEB2-412A-B0EA-88F59F4D5ACA}">
      <dsp:nvSpPr>
        <dsp:cNvPr id="0" name=""/>
        <dsp:cNvSpPr/>
      </dsp:nvSpPr>
      <dsp:spPr>
        <a:xfrm>
          <a:off x="476472" y="4603631"/>
          <a:ext cx="3811781" cy="377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Cross Functional Collaboration</a:t>
          </a:r>
        </a:p>
      </dsp:txBody>
      <dsp:txXfrm>
        <a:off x="487537" y="4614696"/>
        <a:ext cx="3789651" cy="355645"/>
      </dsp:txXfrm>
    </dsp:sp>
    <dsp:sp modelId="{395F1503-84CB-45C7-A212-8F5897937E4C}">
      <dsp:nvSpPr>
        <dsp:cNvPr id="0" name=""/>
        <dsp:cNvSpPr/>
      </dsp:nvSpPr>
      <dsp:spPr>
        <a:xfrm>
          <a:off x="476472" y="5039526"/>
          <a:ext cx="3811781" cy="377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7622915"/>
                <a:satOff val="-31715"/>
                <a:lumOff val="747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622915"/>
                <a:satOff val="-31715"/>
                <a:lumOff val="747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622915"/>
                <a:satOff val="-31715"/>
                <a:lumOff val="747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People Leadership</a:t>
          </a:r>
        </a:p>
      </dsp:txBody>
      <dsp:txXfrm>
        <a:off x="487537" y="5050591"/>
        <a:ext cx="3789651" cy="355645"/>
      </dsp:txXfrm>
    </dsp:sp>
    <dsp:sp modelId="{EA9552F1-17B8-4ACA-96E5-B9E4C8D007CB}">
      <dsp:nvSpPr>
        <dsp:cNvPr id="0" name=""/>
        <dsp:cNvSpPr/>
      </dsp:nvSpPr>
      <dsp:spPr>
        <a:xfrm>
          <a:off x="476472" y="5475421"/>
          <a:ext cx="3811781" cy="377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711903"/>
                <a:satOff val="-36246"/>
                <a:lumOff val="854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711903"/>
                <a:satOff val="-36246"/>
                <a:lumOff val="854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711903"/>
                <a:satOff val="-36246"/>
                <a:lumOff val="854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Business Acumen</a:t>
          </a:r>
        </a:p>
      </dsp:txBody>
      <dsp:txXfrm>
        <a:off x="487537" y="5486486"/>
        <a:ext cx="3789651" cy="355645"/>
      </dsp:txXfrm>
    </dsp:sp>
    <dsp:sp modelId="{51BD7A6E-F793-4641-9751-5304B4C28BB9}">
      <dsp:nvSpPr>
        <dsp:cNvPr id="0" name=""/>
        <dsp:cNvSpPr/>
      </dsp:nvSpPr>
      <dsp:spPr>
        <a:xfrm>
          <a:off x="476472" y="5911315"/>
          <a:ext cx="3811781" cy="377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Trusted Adviser For C-Suite</a:t>
          </a:r>
        </a:p>
      </dsp:txBody>
      <dsp:txXfrm>
        <a:off x="487537" y="5922380"/>
        <a:ext cx="3789651" cy="35564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837F8-8320-410F-B9C9-4EE5A94B10F1}">
      <dsp:nvSpPr>
        <dsp:cNvPr id="0" name=""/>
        <dsp:cNvSpPr/>
      </dsp:nvSpPr>
      <dsp:spPr>
        <a:xfrm>
          <a:off x="0" y="0"/>
          <a:ext cx="80062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3DEE5-F49B-47AA-9D70-729DD6F127C3}">
      <dsp:nvSpPr>
        <dsp:cNvPr id="0" name=""/>
        <dsp:cNvSpPr/>
      </dsp:nvSpPr>
      <dsp:spPr>
        <a:xfrm>
          <a:off x="0" y="0"/>
          <a:ext cx="3639176" cy="64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b="1" kern="1200" dirty="0"/>
            <a:t>Actions</a:t>
          </a:r>
        </a:p>
      </dsp:txBody>
      <dsp:txXfrm>
        <a:off x="0" y="0"/>
        <a:ext cx="3639176" cy="6492017"/>
      </dsp:txXfrm>
    </dsp:sp>
    <dsp:sp modelId="{DC8C18BC-EDB9-4811-BCB8-42BBE1E9084A}">
      <dsp:nvSpPr>
        <dsp:cNvPr id="0" name=""/>
        <dsp:cNvSpPr/>
      </dsp:nvSpPr>
      <dsp:spPr>
        <a:xfrm>
          <a:off x="3720920" y="51115"/>
          <a:ext cx="4277922" cy="102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ELC 90 days plan</a:t>
          </a:r>
        </a:p>
      </dsp:txBody>
      <dsp:txXfrm>
        <a:off x="3720920" y="51115"/>
        <a:ext cx="4277922" cy="1022302"/>
      </dsp:txXfrm>
    </dsp:sp>
    <dsp:sp modelId="{1B92B702-6822-4E3D-90FB-6A3716EE39C2}">
      <dsp:nvSpPr>
        <dsp:cNvPr id="0" name=""/>
        <dsp:cNvSpPr/>
      </dsp:nvSpPr>
      <dsp:spPr>
        <a:xfrm>
          <a:off x="3639176" y="1073417"/>
          <a:ext cx="43596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FF0A6-DFC0-4F52-86FF-9395676FF60F}">
      <dsp:nvSpPr>
        <dsp:cNvPr id="0" name=""/>
        <dsp:cNvSpPr/>
      </dsp:nvSpPr>
      <dsp:spPr>
        <a:xfrm>
          <a:off x="3720920" y="1124532"/>
          <a:ext cx="4277922" cy="102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ELC Courses</a:t>
          </a:r>
        </a:p>
      </dsp:txBody>
      <dsp:txXfrm>
        <a:off x="3720920" y="1124532"/>
        <a:ext cx="4277922" cy="1022302"/>
      </dsp:txXfrm>
    </dsp:sp>
    <dsp:sp modelId="{C0CAB457-F38F-4242-88A6-6FFC1A90CD32}">
      <dsp:nvSpPr>
        <dsp:cNvPr id="0" name=""/>
        <dsp:cNvSpPr/>
      </dsp:nvSpPr>
      <dsp:spPr>
        <a:xfrm>
          <a:off x="3639176" y="2146835"/>
          <a:ext cx="43596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FBAAAE-7B35-4EE9-B63B-5F1F6DCA241C}">
      <dsp:nvSpPr>
        <dsp:cNvPr id="0" name=""/>
        <dsp:cNvSpPr/>
      </dsp:nvSpPr>
      <dsp:spPr>
        <a:xfrm>
          <a:off x="3720920" y="2197950"/>
          <a:ext cx="4277922" cy="102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b="1" kern="1200" dirty="0"/>
        </a:p>
      </dsp:txBody>
      <dsp:txXfrm>
        <a:off x="3720920" y="2197950"/>
        <a:ext cx="4277922" cy="1022302"/>
      </dsp:txXfrm>
    </dsp:sp>
    <dsp:sp modelId="{54DEA76D-05CC-487B-A336-B0CD3864ABCF}">
      <dsp:nvSpPr>
        <dsp:cNvPr id="0" name=""/>
        <dsp:cNvSpPr/>
      </dsp:nvSpPr>
      <dsp:spPr>
        <a:xfrm>
          <a:off x="3639176" y="3220252"/>
          <a:ext cx="43596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014BC-6A4C-4477-9A65-2ADC076972A2}">
      <dsp:nvSpPr>
        <dsp:cNvPr id="0" name=""/>
        <dsp:cNvSpPr/>
      </dsp:nvSpPr>
      <dsp:spPr>
        <a:xfrm>
          <a:off x="3720920" y="3271367"/>
          <a:ext cx="4277922" cy="102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MBA SLM</a:t>
          </a:r>
        </a:p>
      </dsp:txBody>
      <dsp:txXfrm>
        <a:off x="3720920" y="3271367"/>
        <a:ext cx="4277922" cy="1022302"/>
      </dsp:txXfrm>
    </dsp:sp>
    <dsp:sp modelId="{4F01CE75-C592-41AF-A7A6-301DB95EED01}">
      <dsp:nvSpPr>
        <dsp:cNvPr id="0" name=""/>
        <dsp:cNvSpPr/>
      </dsp:nvSpPr>
      <dsp:spPr>
        <a:xfrm>
          <a:off x="3639176" y="4293670"/>
          <a:ext cx="43596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035E6-27B8-4995-9C66-937EC36B93BE}">
      <dsp:nvSpPr>
        <dsp:cNvPr id="0" name=""/>
        <dsp:cNvSpPr/>
      </dsp:nvSpPr>
      <dsp:spPr>
        <a:xfrm>
          <a:off x="3720920" y="4344785"/>
          <a:ext cx="4277922" cy="102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700" b="1" kern="1200" dirty="0"/>
        </a:p>
      </dsp:txBody>
      <dsp:txXfrm>
        <a:off x="3720920" y="4344785"/>
        <a:ext cx="4277922" cy="1022302"/>
      </dsp:txXfrm>
    </dsp:sp>
    <dsp:sp modelId="{3A736425-EF32-4F60-9331-E56BEAF5F5FF}">
      <dsp:nvSpPr>
        <dsp:cNvPr id="0" name=""/>
        <dsp:cNvSpPr/>
      </dsp:nvSpPr>
      <dsp:spPr>
        <a:xfrm>
          <a:off x="3639176" y="5367088"/>
          <a:ext cx="43596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B0163-2582-4BC7-80C1-F1677A73D0C1}">
      <dsp:nvSpPr>
        <dsp:cNvPr id="0" name=""/>
        <dsp:cNvSpPr/>
      </dsp:nvSpPr>
      <dsp:spPr>
        <a:xfrm>
          <a:off x="3720920" y="5418203"/>
          <a:ext cx="4277922" cy="102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700" b="1" kern="1200" dirty="0"/>
        </a:p>
      </dsp:txBody>
      <dsp:txXfrm>
        <a:off x="3720920" y="5418203"/>
        <a:ext cx="4277922" cy="1022302"/>
      </dsp:txXfrm>
    </dsp:sp>
    <dsp:sp modelId="{5032A225-10A3-49F0-A045-43E957A56DA3}">
      <dsp:nvSpPr>
        <dsp:cNvPr id="0" name=""/>
        <dsp:cNvSpPr/>
      </dsp:nvSpPr>
      <dsp:spPr>
        <a:xfrm>
          <a:off x="3639176" y="6440505"/>
          <a:ext cx="43596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837F8-8320-410F-B9C9-4EE5A94B10F1}">
      <dsp:nvSpPr>
        <dsp:cNvPr id="0" name=""/>
        <dsp:cNvSpPr/>
      </dsp:nvSpPr>
      <dsp:spPr>
        <a:xfrm>
          <a:off x="0" y="0"/>
          <a:ext cx="115804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3DEE5-F49B-47AA-9D70-729DD6F127C3}">
      <dsp:nvSpPr>
        <dsp:cNvPr id="0" name=""/>
        <dsp:cNvSpPr/>
      </dsp:nvSpPr>
      <dsp:spPr>
        <a:xfrm>
          <a:off x="0" y="0"/>
          <a:ext cx="2316096" cy="64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 dirty="0"/>
            <a:t>Strategic</a:t>
          </a:r>
        </a:p>
      </dsp:txBody>
      <dsp:txXfrm>
        <a:off x="0" y="0"/>
        <a:ext cx="2316096" cy="6492017"/>
      </dsp:txXfrm>
    </dsp:sp>
    <dsp:sp modelId="{DC8C18BC-EDB9-4811-BCB8-42BBE1E9084A}">
      <dsp:nvSpPr>
        <dsp:cNvPr id="0" name=""/>
        <dsp:cNvSpPr/>
      </dsp:nvSpPr>
      <dsp:spPr>
        <a:xfrm>
          <a:off x="2489803" y="30748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Stakeholder Management</a:t>
          </a:r>
          <a:endParaRPr lang="en-US" sz="2800" b="1" kern="1200" dirty="0"/>
        </a:p>
      </dsp:txBody>
      <dsp:txXfrm>
        <a:off x="2489803" y="30748"/>
        <a:ext cx="9090679" cy="614966"/>
      </dsp:txXfrm>
    </dsp:sp>
    <dsp:sp modelId="{1B92B702-6822-4E3D-90FB-6A3716EE39C2}">
      <dsp:nvSpPr>
        <dsp:cNvPr id="0" name=""/>
        <dsp:cNvSpPr/>
      </dsp:nvSpPr>
      <dsp:spPr>
        <a:xfrm>
          <a:off x="2316096" y="645714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FF0A6-DFC0-4F52-86FF-9395676FF60F}">
      <dsp:nvSpPr>
        <dsp:cNvPr id="0" name=""/>
        <dsp:cNvSpPr/>
      </dsp:nvSpPr>
      <dsp:spPr>
        <a:xfrm>
          <a:off x="2489803" y="676463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Data Strategy &amp; Governance</a:t>
          </a:r>
          <a:endParaRPr lang="en-US" sz="2800" b="1" kern="1200" dirty="0"/>
        </a:p>
      </dsp:txBody>
      <dsp:txXfrm>
        <a:off x="2489803" y="676463"/>
        <a:ext cx="9090679" cy="614966"/>
      </dsp:txXfrm>
    </dsp:sp>
    <dsp:sp modelId="{C0CAB457-F38F-4242-88A6-6FFC1A90CD32}">
      <dsp:nvSpPr>
        <dsp:cNvPr id="0" name=""/>
        <dsp:cNvSpPr/>
      </dsp:nvSpPr>
      <dsp:spPr>
        <a:xfrm>
          <a:off x="2316096" y="1291429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014BC-6A4C-4477-9A65-2ADC076972A2}">
      <dsp:nvSpPr>
        <dsp:cNvPr id="0" name=""/>
        <dsp:cNvSpPr/>
      </dsp:nvSpPr>
      <dsp:spPr>
        <a:xfrm>
          <a:off x="2489803" y="1322177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ROI Measurement</a:t>
          </a:r>
          <a:endParaRPr lang="en-US" sz="2800" b="1" kern="1200" dirty="0"/>
        </a:p>
      </dsp:txBody>
      <dsp:txXfrm>
        <a:off x="2489803" y="1322177"/>
        <a:ext cx="9090679" cy="614966"/>
      </dsp:txXfrm>
    </dsp:sp>
    <dsp:sp modelId="{4F01CE75-C592-41AF-A7A6-301DB95EED01}">
      <dsp:nvSpPr>
        <dsp:cNvPr id="0" name=""/>
        <dsp:cNvSpPr/>
      </dsp:nvSpPr>
      <dsp:spPr>
        <a:xfrm>
          <a:off x="2316096" y="1937144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035E6-27B8-4995-9C66-937EC36B93BE}">
      <dsp:nvSpPr>
        <dsp:cNvPr id="0" name=""/>
        <dsp:cNvSpPr/>
      </dsp:nvSpPr>
      <dsp:spPr>
        <a:xfrm>
          <a:off x="2489803" y="1967892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Digital Transformation</a:t>
          </a:r>
          <a:endParaRPr lang="en-US" sz="2800" b="1" kern="1200" dirty="0"/>
        </a:p>
      </dsp:txBody>
      <dsp:txXfrm>
        <a:off x="2489803" y="1967892"/>
        <a:ext cx="9090679" cy="614966"/>
      </dsp:txXfrm>
    </dsp:sp>
    <dsp:sp modelId="{3A736425-EF32-4F60-9331-E56BEAF5F5FF}">
      <dsp:nvSpPr>
        <dsp:cNvPr id="0" name=""/>
        <dsp:cNvSpPr/>
      </dsp:nvSpPr>
      <dsp:spPr>
        <a:xfrm>
          <a:off x="2316096" y="2582859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B0163-2582-4BC7-80C1-F1677A73D0C1}">
      <dsp:nvSpPr>
        <dsp:cNvPr id="0" name=""/>
        <dsp:cNvSpPr/>
      </dsp:nvSpPr>
      <dsp:spPr>
        <a:xfrm>
          <a:off x="2489803" y="2613607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Change Management</a:t>
          </a:r>
          <a:endParaRPr lang="en-US" sz="2800" b="1" kern="1200" dirty="0"/>
        </a:p>
      </dsp:txBody>
      <dsp:txXfrm>
        <a:off x="2489803" y="2613607"/>
        <a:ext cx="9090679" cy="614966"/>
      </dsp:txXfrm>
    </dsp:sp>
    <dsp:sp modelId="{5032A225-10A3-49F0-A045-43E957A56DA3}">
      <dsp:nvSpPr>
        <dsp:cNvPr id="0" name=""/>
        <dsp:cNvSpPr/>
      </dsp:nvSpPr>
      <dsp:spPr>
        <a:xfrm>
          <a:off x="2316096" y="3228573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5D697-2AD0-455A-9FED-93112ED0C3DD}">
      <dsp:nvSpPr>
        <dsp:cNvPr id="0" name=""/>
        <dsp:cNvSpPr/>
      </dsp:nvSpPr>
      <dsp:spPr>
        <a:xfrm>
          <a:off x="2489803" y="3259322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Innovation Strategy</a:t>
          </a:r>
          <a:endParaRPr lang="en-US" sz="2800" b="1" kern="1200" dirty="0"/>
        </a:p>
      </dsp:txBody>
      <dsp:txXfrm>
        <a:off x="2489803" y="3259322"/>
        <a:ext cx="9090679" cy="614966"/>
      </dsp:txXfrm>
    </dsp:sp>
    <dsp:sp modelId="{37CC890E-340D-411F-8A01-D6C00C7E8061}">
      <dsp:nvSpPr>
        <dsp:cNvPr id="0" name=""/>
        <dsp:cNvSpPr/>
      </dsp:nvSpPr>
      <dsp:spPr>
        <a:xfrm>
          <a:off x="2316096" y="3874288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1A2E3-E756-46A8-9F5B-D421B80AC91C}">
      <dsp:nvSpPr>
        <dsp:cNvPr id="0" name=""/>
        <dsp:cNvSpPr/>
      </dsp:nvSpPr>
      <dsp:spPr>
        <a:xfrm>
          <a:off x="2489803" y="3905036"/>
          <a:ext cx="8817776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Cross Functional Collaboration</a:t>
          </a:r>
          <a:endParaRPr lang="en-US" sz="2800" b="1" kern="1200" dirty="0"/>
        </a:p>
      </dsp:txBody>
      <dsp:txXfrm>
        <a:off x="2489803" y="3905036"/>
        <a:ext cx="8817776" cy="614966"/>
      </dsp:txXfrm>
    </dsp:sp>
    <dsp:sp modelId="{970B6673-B7A0-4147-857B-F41D5ABA42EB}">
      <dsp:nvSpPr>
        <dsp:cNvPr id="0" name=""/>
        <dsp:cNvSpPr/>
      </dsp:nvSpPr>
      <dsp:spPr>
        <a:xfrm>
          <a:off x="2316096" y="4520003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007950-7FD9-4DAD-B75A-2113E29C6D2E}">
      <dsp:nvSpPr>
        <dsp:cNvPr id="0" name=""/>
        <dsp:cNvSpPr/>
      </dsp:nvSpPr>
      <dsp:spPr>
        <a:xfrm>
          <a:off x="2489803" y="4550751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People Leadership</a:t>
          </a:r>
          <a:endParaRPr lang="en-US" sz="2800" b="1" kern="1200" dirty="0"/>
        </a:p>
      </dsp:txBody>
      <dsp:txXfrm>
        <a:off x="2489803" y="4550751"/>
        <a:ext cx="9090679" cy="614966"/>
      </dsp:txXfrm>
    </dsp:sp>
    <dsp:sp modelId="{2C886E36-0DB9-4BC3-9965-725642C206C3}">
      <dsp:nvSpPr>
        <dsp:cNvPr id="0" name=""/>
        <dsp:cNvSpPr/>
      </dsp:nvSpPr>
      <dsp:spPr>
        <a:xfrm>
          <a:off x="2316096" y="5165718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832A2-4910-4642-AA3D-C15E2C2FB337}">
      <dsp:nvSpPr>
        <dsp:cNvPr id="0" name=""/>
        <dsp:cNvSpPr/>
      </dsp:nvSpPr>
      <dsp:spPr>
        <a:xfrm>
          <a:off x="2489803" y="5196466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Business Acumen</a:t>
          </a:r>
          <a:endParaRPr lang="en-US" sz="2800" b="1" kern="1200" dirty="0"/>
        </a:p>
      </dsp:txBody>
      <dsp:txXfrm>
        <a:off x="2489803" y="5196466"/>
        <a:ext cx="9090679" cy="614966"/>
      </dsp:txXfrm>
    </dsp:sp>
    <dsp:sp modelId="{030C8644-5041-4A1E-B570-955DDCCA7F1B}">
      <dsp:nvSpPr>
        <dsp:cNvPr id="0" name=""/>
        <dsp:cNvSpPr/>
      </dsp:nvSpPr>
      <dsp:spPr>
        <a:xfrm>
          <a:off x="2316096" y="5811432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843D3-D160-4EE3-87D0-6CB59DA7896F}">
      <dsp:nvSpPr>
        <dsp:cNvPr id="0" name=""/>
        <dsp:cNvSpPr/>
      </dsp:nvSpPr>
      <dsp:spPr>
        <a:xfrm>
          <a:off x="2489803" y="5842181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Trusted Adviser For C-Suite</a:t>
          </a:r>
          <a:endParaRPr lang="en-US" sz="2800" b="1" kern="1200" dirty="0"/>
        </a:p>
      </dsp:txBody>
      <dsp:txXfrm>
        <a:off x="2489803" y="5842181"/>
        <a:ext cx="9090679" cy="614966"/>
      </dsp:txXfrm>
    </dsp:sp>
    <dsp:sp modelId="{15A9D6B2-FCB5-4401-B591-7E0F5539210C}">
      <dsp:nvSpPr>
        <dsp:cNvPr id="0" name=""/>
        <dsp:cNvSpPr/>
      </dsp:nvSpPr>
      <dsp:spPr>
        <a:xfrm>
          <a:off x="2316096" y="6457147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837F8-8320-410F-B9C9-4EE5A94B10F1}">
      <dsp:nvSpPr>
        <dsp:cNvPr id="0" name=""/>
        <dsp:cNvSpPr/>
      </dsp:nvSpPr>
      <dsp:spPr>
        <a:xfrm>
          <a:off x="0" y="0"/>
          <a:ext cx="115804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3DEE5-F49B-47AA-9D70-729DD6F127C3}">
      <dsp:nvSpPr>
        <dsp:cNvPr id="0" name=""/>
        <dsp:cNvSpPr/>
      </dsp:nvSpPr>
      <dsp:spPr>
        <a:xfrm>
          <a:off x="0" y="0"/>
          <a:ext cx="2316096" cy="64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dirty="0"/>
            <a:t>Technical</a:t>
          </a:r>
        </a:p>
      </dsp:txBody>
      <dsp:txXfrm>
        <a:off x="0" y="0"/>
        <a:ext cx="2316096" cy="6492017"/>
      </dsp:txXfrm>
    </dsp:sp>
    <dsp:sp modelId="{DC8C18BC-EDB9-4811-BCB8-42BBE1E9084A}">
      <dsp:nvSpPr>
        <dsp:cNvPr id="0" name=""/>
        <dsp:cNvSpPr/>
      </dsp:nvSpPr>
      <dsp:spPr>
        <a:xfrm>
          <a:off x="2489803" y="30748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Cloud Platforms: Azure, GCP</a:t>
          </a:r>
          <a:endParaRPr lang="en-US" sz="2800" b="1" kern="1200" dirty="0"/>
        </a:p>
      </dsp:txBody>
      <dsp:txXfrm>
        <a:off x="2489803" y="30748"/>
        <a:ext cx="9090679" cy="614966"/>
      </dsp:txXfrm>
    </dsp:sp>
    <dsp:sp modelId="{1B92B702-6822-4E3D-90FB-6A3716EE39C2}">
      <dsp:nvSpPr>
        <dsp:cNvPr id="0" name=""/>
        <dsp:cNvSpPr/>
      </dsp:nvSpPr>
      <dsp:spPr>
        <a:xfrm>
          <a:off x="2316096" y="645714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FF0A6-DFC0-4F52-86FF-9395676FF60F}">
      <dsp:nvSpPr>
        <dsp:cNvPr id="0" name=""/>
        <dsp:cNvSpPr/>
      </dsp:nvSpPr>
      <dsp:spPr>
        <a:xfrm>
          <a:off x="2489803" y="676463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Data Engineering</a:t>
          </a:r>
          <a:endParaRPr lang="en-US" sz="2800" b="1" kern="1200" dirty="0"/>
        </a:p>
      </dsp:txBody>
      <dsp:txXfrm>
        <a:off x="2489803" y="676463"/>
        <a:ext cx="9090679" cy="614966"/>
      </dsp:txXfrm>
    </dsp:sp>
    <dsp:sp modelId="{C0CAB457-F38F-4242-88A6-6FFC1A90CD32}">
      <dsp:nvSpPr>
        <dsp:cNvPr id="0" name=""/>
        <dsp:cNvSpPr/>
      </dsp:nvSpPr>
      <dsp:spPr>
        <a:xfrm>
          <a:off x="2316096" y="1291429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014BC-6A4C-4477-9A65-2ADC076972A2}">
      <dsp:nvSpPr>
        <dsp:cNvPr id="0" name=""/>
        <dsp:cNvSpPr/>
      </dsp:nvSpPr>
      <dsp:spPr>
        <a:xfrm>
          <a:off x="2489803" y="1322177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AI/ML Applications &amp; Strategies</a:t>
          </a:r>
          <a:endParaRPr lang="en-US" sz="2800" b="1" kern="1200" dirty="0"/>
        </a:p>
      </dsp:txBody>
      <dsp:txXfrm>
        <a:off x="2489803" y="1322177"/>
        <a:ext cx="9090679" cy="614966"/>
      </dsp:txXfrm>
    </dsp:sp>
    <dsp:sp modelId="{4F01CE75-C592-41AF-A7A6-301DB95EED01}">
      <dsp:nvSpPr>
        <dsp:cNvPr id="0" name=""/>
        <dsp:cNvSpPr/>
      </dsp:nvSpPr>
      <dsp:spPr>
        <a:xfrm>
          <a:off x="2316096" y="1937144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035E6-27B8-4995-9C66-937EC36B93BE}">
      <dsp:nvSpPr>
        <dsp:cNvPr id="0" name=""/>
        <dsp:cNvSpPr/>
      </dsp:nvSpPr>
      <dsp:spPr>
        <a:xfrm>
          <a:off x="2489803" y="1967892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AI Ethics &amp; Governance</a:t>
          </a:r>
          <a:endParaRPr lang="en-US" sz="2800" b="1" kern="1200" dirty="0"/>
        </a:p>
      </dsp:txBody>
      <dsp:txXfrm>
        <a:off x="2489803" y="1967892"/>
        <a:ext cx="9090679" cy="614966"/>
      </dsp:txXfrm>
    </dsp:sp>
    <dsp:sp modelId="{3A736425-EF32-4F60-9331-E56BEAF5F5FF}">
      <dsp:nvSpPr>
        <dsp:cNvPr id="0" name=""/>
        <dsp:cNvSpPr/>
      </dsp:nvSpPr>
      <dsp:spPr>
        <a:xfrm>
          <a:off x="2316096" y="2582859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B0163-2582-4BC7-80C1-F1677A73D0C1}">
      <dsp:nvSpPr>
        <dsp:cNvPr id="0" name=""/>
        <dsp:cNvSpPr/>
      </dsp:nvSpPr>
      <dsp:spPr>
        <a:xfrm>
          <a:off x="2489803" y="2613607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Cyber Security Frameworks</a:t>
          </a:r>
          <a:endParaRPr lang="en-US" sz="2800" b="1" kern="1200" dirty="0"/>
        </a:p>
      </dsp:txBody>
      <dsp:txXfrm>
        <a:off x="2489803" y="2613607"/>
        <a:ext cx="9090679" cy="614966"/>
      </dsp:txXfrm>
    </dsp:sp>
    <dsp:sp modelId="{5032A225-10A3-49F0-A045-43E957A56DA3}">
      <dsp:nvSpPr>
        <dsp:cNvPr id="0" name=""/>
        <dsp:cNvSpPr/>
      </dsp:nvSpPr>
      <dsp:spPr>
        <a:xfrm>
          <a:off x="2316096" y="3228573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5D697-2AD0-455A-9FED-93112ED0C3DD}">
      <dsp:nvSpPr>
        <dsp:cNvPr id="0" name=""/>
        <dsp:cNvSpPr/>
      </dsp:nvSpPr>
      <dsp:spPr>
        <a:xfrm>
          <a:off x="2489803" y="3259322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Product Management</a:t>
          </a:r>
          <a:endParaRPr lang="en-US" sz="2800" b="1" kern="1200" dirty="0"/>
        </a:p>
      </dsp:txBody>
      <dsp:txXfrm>
        <a:off x="2489803" y="3259322"/>
        <a:ext cx="9090679" cy="614966"/>
      </dsp:txXfrm>
    </dsp:sp>
    <dsp:sp modelId="{37CC890E-340D-411F-8A01-D6C00C7E8061}">
      <dsp:nvSpPr>
        <dsp:cNvPr id="0" name=""/>
        <dsp:cNvSpPr/>
      </dsp:nvSpPr>
      <dsp:spPr>
        <a:xfrm>
          <a:off x="2316096" y="3874288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1A2E3-E756-46A8-9F5B-D421B80AC91C}">
      <dsp:nvSpPr>
        <dsp:cNvPr id="0" name=""/>
        <dsp:cNvSpPr/>
      </dsp:nvSpPr>
      <dsp:spPr>
        <a:xfrm>
          <a:off x="2489803" y="3905036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/>
        </a:p>
      </dsp:txBody>
      <dsp:txXfrm>
        <a:off x="2489803" y="3905036"/>
        <a:ext cx="9090679" cy="614966"/>
      </dsp:txXfrm>
    </dsp:sp>
    <dsp:sp modelId="{970B6673-B7A0-4147-857B-F41D5ABA42EB}">
      <dsp:nvSpPr>
        <dsp:cNvPr id="0" name=""/>
        <dsp:cNvSpPr/>
      </dsp:nvSpPr>
      <dsp:spPr>
        <a:xfrm>
          <a:off x="2316096" y="4520003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007950-7FD9-4DAD-B75A-2113E29C6D2E}">
      <dsp:nvSpPr>
        <dsp:cNvPr id="0" name=""/>
        <dsp:cNvSpPr/>
      </dsp:nvSpPr>
      <dsp:spPr>
        <a:xfrm>
          <a:off x="2489803" y="4550751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/>
        </a:p>
      </dsp:txBody>
      <dsp:txXfrm>
        <a:off x="2489803" y="4550751"/>
        <a:ext cx="9090679" cy="614966"/>
      </dsp:txXfrm>
    </dsp:sp>
    <dsp:sp modelId="{2C886E36-0DB9-4BC3-9965-725642C206C3}">
      <dsp:nvSpPr>
        <dsp:cNvPr id="0" name=""/>
        <dsp:cNvSpPr/>
      </dsp:nvSpPr>
      <dsp:spPr>
        <a:xfrm>
          <a:off x="2316096" y="5165718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832A2-4910-4642-AA3D-C15E2C2FB337}">
      <dsp:nvSpPr>
        <dsp:cNvPr id="0" name=""/>
        <dsp:cNvSpPr/>
      </dsp:nvSpPr>
      <dsp:spPr>
        <a:xfrm>
          <a:off x="2489803" y="5196466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/>
        </a:p>
      </dsp:txBody>
      <dsp:txXfrm>
        <a:off x="2489803" y="5196466"/>
        <a:ext cx="9090679" cy="614966"/>
      </dsp:txXfrm>
    </dsp:sp>
    <dsp:sp modelId="{030C8644-5041-4A1E-B570-955DDCCA7F1B}">
      <dsp:nvSpPr>
        <dsp:cNvPr id="0" name=""/>
        <dsp:cNvSpPr/>
      </dsp:nvSpPr>
      <dsp:spPr>
        <a:xfrm>
          <a:off x="2316096" y="5811432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843D3-D160-4EE3-87D0-6CB59DA7896F}">
      <dsp:nvSpPr>
        <dsp:cNvPr id="0" name=""/>
        <dsp:cNvSpPr/>
      </dsp:nvSpPr>
      <dsp:spPr>
        <a:xfrm>
          <a:off x="2489803" y="5842181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/>
        </a:p>
      </dsp:txBody>
      <dsp:txXfrm>
        <a:off x="2489803" y="5842181"/>
        <a:ext cx="9090679" cy="614966"/>
      </dsp:txXfrm>
    </dsp:sp>
    <dsp:sp modelId="{15A9D6B2-FCB5-4401-B591-7E0F5539210C}">
      <dsp:nvSpPr>
        <dsp:cNvPr id="0" name=""/>
        <dsp:cNvSpPr/>
      </dsp:nvSpPr>
      <dsp:spPr>
        <a:xfrm>
          <a:off x="2316096" y="6457147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E6A35-6ABC-4161-B911-13B99CE61776}">
      <dsp:nvSpPr>
        <dsp:cNvPr id="0" name=""/>
        <dsp:cNvSpPr/>
      </dsp:nvSpPr>
      <dsp:spPr>
        <a:xfrm>
          <a:off x="0" y="0"/>
          <a:ext cx="4764727" cy="662188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700" kern="1200" dirty="0"/>
            <a:t>Technical Skills</a:t>
          </a:r>
        </a:p>
      </dsp:txBody>
      <dsp:txXfrm>
        <a:off x="0" y="0"/>
        <a:ext cx="4764727" cy="1986564"/>
      </dsp:txXfrm>
    </dsp:sp>
    <dsp:sp modelId="{526F4B1D-7796-4B27-9D9E-A6994EB8E4F2}">
      <dsp:nvSpPr>
        <dsp:cNvPr id="0" name=""/>
        <dsp:cNvSpPr/>
      </dsp:nvSpPr>
      <dsp:spPr>
        <a:xfrm>
          <a:off x="476472" y="1988262"/>
          <a:ext cx="3811781" cy="377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Cloud Platforms: Azure</a:t>
          </a:r>
        </a:p>
      </dsp:txBody>
      <dsp:txXfrm>
        <a:off x="487537" y="1999327"/>
        <a:ext cx="3789651" cy="355645"/>
      </dsp:txXfrm>
    </dsp:sp>
    <dsp:sp modelId="{2091760D-9E6B-44B6-B605-EF0498E1450E}">
      <dsp:nvSpPr>
        <dsp:cNvPr id="0" name=""/>
        <dsp:cNvSpPr/>
      </dsp:nvSpPr>
      <dsp:spPr>
        <a:xfrm>
          <a:off x="476472" y="2424157"/>
          <a:ext cx="3811781" cy="377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88988"/>
                <a:satOff val="-4531"/>
                <a:lumOff val="10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88988"/>
                <a:satOff val="-4531"/>
                <a:lumOff val="10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88988"/>
                <a:satOff val="-4531"/>
                <a:lumOff val="10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Data Engineering</a:t>
          </a:r>
        </a:p>
      </dsp:txBody>
      <dsp:txXfrm>
        <a:off x="487537" y="2435222"/>
        <a:ext cx="3789651" cy="355645"/>
      </dsp:txXfrm>
    </dsp:sp>
    <dsp:sp modelId="{987039CA-DAAB-4135-BA63-5BB696758D31}">
      <dsp:nvSpPr>
        <dsp:cNvPr id="0" name=""/>
        <dsp:cNvSpPr/>
      </dsp:nvSpPr>
      <dsp:spPr>
        <a:xfrm>
          <a:off x="476472" y="2860052"/>
          <a:ext cx="3811781" cy="377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177976"/>
                <a:satOff val="-9062"/>
                <a:lumOff val="213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177976"/>
                <a:satOff val="-9062"/>
                <a:lumOff val="213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177976"/>
                <a:satOff val="-9062"/>
                <a:lumOff val="213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Data Science : ML, DL</a:t>
          </a:r>
        </a:p>
      </dsp:txBody>
      <dsp:txXfrm>
        <a:off x="487537" y="2871117"/>
        <a:ext cx="3789651" cy="355645"/>
      </dsp:txXfrm>
    </dsp:sp>
    <dsp:sp modelId="{E07F02E6-89EB-4838-9111-1E078FDDBFEF}">
      <dsp:nvSpPr>
        <dsp:cNvPr id="0" name=""/>
        <dsp:cNvSpPr/>
      </dsp:nvSpPr>
      <dsp:spPr>
        <a:xfrm>
          <a:off x="476472" y="3295946"/>
          <a:ext cx="3811781" cy="377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BI Tools: </a:t>
          </a:r>
          <a:r>
            <a:rPr lang="en-IN" sz="1600" b="1" kern="1200" dirty="0" err="1"/>
            <a:t>PowerBI</a:t>
          </a:r>
          <a:r>
            <a:rPr lang="en-IN" sz="1600" b="1" kern="1200" dirty="0"/>
            <a:t>, Tableau</a:t>
          </a:r>
        </a:p>
      </dsp:txBody>
      <dsp:txXfrm>
        <a:off x="487537" y="3307011"/>
        <a:ext cx="3789651" cy="355645"/>
      </dsp:txXfrm>
    </dsp:sp>
    <dsp:sp modelId="{A0D0ACC6-B88A-4FC4-B6F3-FD4F6A64CBCC}">
      <dsp:nvSpPr>
        <dsp:cNvPr id="0" name=""/>
        <dsp:cNvSpPr/>
      </dsp:nvSpPr>
      <dsp:spPr>
        <a:xfrm>
          <a:off x="476472" y="3731841"/>
          <a:ext cx="3811781" cy="377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355951"/>
                <a:satOff val="-18123"/>
                <a:lumOff val="427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355951"/>
                <a:satOff val="-18123"/>
                <a:lumOff val="427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355951"/>
                <a:satOff val="-18123"/>
                <a:lumOff val="427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AI/ML Applications &amp; Strategies</a:t>
          </a:r>
        </a:p>
      </dsp:txBody>
      <dsp:txXfrm>
        <a:off x="487537" y="3742906"/>
        <a:ext cx="3789651" cy="355645"/>
      </dsp:txXfrm>
    </dsp:sp>
    <dsp:sp modelId="{E5671011-E744-4171-B3AA-A8E45FB2554A}">
      <dsp:nvSpPr>
        <dsp:cNvPr id="0" name=""/>
        <dsp:cNvSpPr/>
      </dsp:nvSpPr>
      <dsp:spPr>
        <a:xfrm>
          <a:off x="476472" y="4167736"/>
          <a:ext cx="3811781" cy="377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444940"/>
                <a:satOff val="-22654"/>
                <a:lumOff val="533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444940"/>
                <a:satOff val="-22654"/>
                <a:lumOff val="533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444940"/>
                <a:satOff val="-22654"/>
                <a:lumOff val="533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Generative AI, LLM</a:t>
          </a:r>
        </a:p>
      </dsp:txBody>
      <dsp:txXfrm>
        <a:off x="487537" y="4178801"/>
        <a:ext cx="3789651" cy="355645"/>
      </dsp:txXfrm>
    </dsp:sp>
    <dsp:sp modelId="{F6ABA8B8-B011-4626-80B4-B029DF40CDB3}">
      <dsp:nvSpPr>
        <dsp:cNvPr id="0" name=""/>
        <dsp:cNvSpPr/>
      </dsp:nvSpPr>
      <dsp:spPr>
        <a:xfrm>
          <a:off x="476472" y="4603631"/>
          <a:ext cx="3811781" cy="377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Process Automation</a:t>
          </a:r>
        </a:p>
      </dsp:txBody>
      <dsp:txXfrm>
        <a:off x="487537" y="4614696"/>
        <a:ext cx="3789651" cy="355645"/>
      </dsp:txXfrm>
    </dsp:sp>
    <dsp:sp modelId="{7A75DA53-3588-4D3B-AAB7-D67EEA3A35D2}">
      <dsp:nvSpPr>
        <dsp:cNvPr id="0" name=""/>
        <dsp:cNvSpPr/>
      </dsp:nvSpPr>
      <dsp:spPr>
        <a:xfrm>
          <a:off x="476472" y="5039526"/>
          <a:ext cx="3811781" cy="377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7622915"/>
                <a:satOff val="-31715"/>
                <a:lumOff val="747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622915"/>
                <a:satOff val="-31715"/>
                <a:lumOff val="747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622915"/>
                <a:satOff val="-31715"/>
                <a:lumOff val="747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Cyber Security Frameworks</a:t>
          </a:r>
        </a:p>
      </dsp:txBody>
      <dsp:txXfrm>
        <a:off x="487537" y="5050591"/>
        <a:ext cx="3789651" cy="355645"/>
      </dsp:txXfrm>
    </dsp:sp>
    <dsp:sp modelId="{69DFA4FE-BD22-4C09-BA9A-06D1D565D958}">
      <dsp:nvSpPr>
        <dsp:cNvPr id="0" name=""/>
        <dsp:cNvSpPr/>
      </dsp:nvSpPr>
      <dsp:spPr>
        <a:xfrm>
          <a:off x="476472" y="5475421"/>
          <a:ext cx="3811781" cy="377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711903"/>
                <a:satOff val="-36246"/>
                <a:lumOff val="854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711903"/>
                <a:satOff val="-36246"/>
                <a:lumOff val="854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711903"/>
                <a:satOff val="-36246"/>
                <a:lumOff val="854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Product Management</a:t>
          </a:r>
        </a:p>
      </dsp:txBody>
      <dsp:txXfrm>
        <a:off x="487537" y="5486486"/>
        <a:ext cx="3789651" cy="355645"/>
      </dsp:txXfrm>
    </dsp:sp>
    <dsp:sp modelId="{FE63D3A3-AABA-4F72-908A-0C28B2AA1E96}">
      <dsp:nvSpPr>
        <dsp:cNvPr id="0" name=""/>
        <dsp:cNvSpPr/>
      </dsp:nvSpPr>
      <dsp:spPr>
        <a:xfrm>
          <a:off x="476472" y="5911315"/>
          <a:ext cx="3811781" cy="377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AI Ethics &amp; Governance</a:t>
          </a:r>
        </a:p>
      </dsp:txBody>
      <dsp:txXfrm>
        <a:off x="487537" y="5922380"/>
        <a:ext cx="3789651" cy="3556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060CD-3B76-4447-9346-BCC5CE87A8E3}">
      <dsp:nvSpPr>
        <dsp:cNvPr id="0" name=""/>
        <dsp:cNvSpPr/>
      </dsp:nvSpPr>
      <dsp:spPr>
        <a:xfrm>
          <a:off x="0" y="0"/>
          <a:ext cx="5323456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Daily</a:t>
          </a:r>
        </a:p>
      </dsp:txBody>
      <dsp:txXfrm>
        <a:off x="0" y="0"/>
        <a:ext cx="5323456" cy="1625600"/>
      </dsp:txXfrm>
    </dsp:sp>
    <dsp:sp modelId="{5AE43F70-5B63-463E-B440-D7AD7E2DEA75}">
      <dsp:nvSpPr>
        <dsp:cNvPr id="0" name=""/>
        <dsp:cNvSpPr/>
      </dsp:nvSpPr>
      <dsp:spPr>
        <a:xfrm>
          <a:off x="532345" y="1625864"/>
          <a:ext cx="4258764" cy="52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 dirty="0"/>
            <a:t>Affirmations</a:t>
          </a:r>
        </a:p>
      </dsp:txBody>
      <dsp:txXfrm>
        <a:off x="547582" y="1641101"/>
        <a:ext cx="4228290" cy="489763"/>
      </dsp:txXfrm>
    </dsp:sp>
    <dsp:sp modelId="{A2D71A93-69F2-49B6-9EE7-F171D9090AED}">
      <dsp:nvSpPr>
        <dsp:cNvPr id="0" name=""/>
        <dsp:cNvSpPr/>
      </dsp:nvSpPr>
      <dsp:spPr>
        <a:xfrm>
          <a:off x="532345" y="2226138"/>
          <a:ext cx="4258764" cy="52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 dirty="0"/>
            <a:t>Journal</a:t>
          </a:r>
        </a:p>
      </dsp:txBody>
      <dsp:txXfrm>
        <a:off x="547582" y="2241375"/>
        <a:ext cx="4228290" cy="489763"/>
      </dsp:txXfrm>
    </dsp:sp>
    <dsp:sp modelId="{2D3E9C0D-FF16-4057-A664-40C7757794E0}">
      <dsp:nvSpPr>
        <dsp:cNvPr id="0" name=""/>
        <dsp:cNvSpPr/>
      </dsp:nvSpPr>
      <dsp:spPr>
        <a:xfrm>
          <a:off x="532345" y="2826411"/>
          <a:ext cx="4258764" cy="52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 dirty="0"/>
            <a:t>Thrive</a:t>
          </a:r>
          <a:r>
            <a:rPr lang="en-IN" sz="2700" kern="1200" dirty="0"/>
            <a:t> </a:t>
          </a:r>
          <a:r>
            <a:rPr lang="en-IN" sz="2700" b="1" kern="1200" dirty="0"/>
            <a:t>Quest</a:t>
          </a:r>
        </a:p>
      </dsp:txBody>
      <dsp:txXfrm>
        <a:off x="547582" y="2841648"/>
        <a:ext cx="4228290" cy="489763"/>
      </dsp:txXfrm>
    </dsp:sp>
    <dsp:sp modelId="{BF7A15B7-F759-4C40-8080-E6289C1BAEA4}">
      <dsp:nvSpPr>
        <dsp:cNvPr id="0" name=""/>
        <dsp:cNvSpPr/>
      </dsp:nvSpPr>
      <dsp:spPr>
        <a:xfrm>
          <a:off x="532345" y="3426685"/>
          <a:ext cx="4258764" cy="52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 dirty="0"/>
            <a:t>Connections</a:t>
          </a:r>
        </a:p>
      </dsp:txBody>
      <dsp:txXfrm>
        <a:off x="547582" y="3441922"/>
        <a:ext cx="4228290" cy="489763"/>
      </dsp:txXfrm>
    </dsp:sp>
    <dsp:sp modelId="{01EA7F54-8207-4CF4-8272-7A7F5BE3528D}">
      <dsp:nvSpPr>
        <dsp:cNvPr id="0" name=""/>
        <dsp:cNvSpPr/>
      </dsp:nvSpPr>
      <dsp:spPr>
        <a:xfrm>
          <a:off x="532345" y="4026958"/>
          <a:ext cx="4258764" cy="52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 dirty="0"/>
            <a:t>Leader - 180 days plan</a:t>
          </a:r>
        </a:p>
      </dsp:txBody>
      <dsp:txXfrm>
        <a:off x="547582" y="4042195"/>
        <a:ext cx="4228290" cy="489763"/>
      </dsp:txXfrm>
    </dsp:sp>
    <dsp:sp modelId="{18705D89-E11D-4217-8086-162A1BF39CBE}">
      <dsp:nvSpPr>
        <dsp:cNvPr id="0" name=""/>
        <dsp:cNvSpPr/>
      </dsp:nvSpPr>
      <dsp:spPr>
        <a:xfrm>
          <a:off x="532345" y="4627232"/>
          <a:ext cx="4258764" cy="52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 dirty="0"/>
            <a:t>DS Posts - Notes</a:t>
          </a:r>
        </a:p>
      </dsp:txBody>
      <dsp:txXfrm>
        <a:off x="547582" y="4642469"/>
        <a:ext cx="4228290" cy="4897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47638-16FB-4773-9539-C1391C757FBF}">
      <dsp:nvSpPr>
        <dsp:cNvPr id="0" name=""/>
        <dsp:cNvSpPr/>
      </dsp:nvSpPr>
      <dsp:spPr>
        <a:xfrm>
          <a:off x="0" y="0"/>
          <a:ext cx="5294702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Mandatory</a:t>
          </a:r>
        </a:p>
      </dsp:txBody>
      <dsp:txXfrm>
        <a:off x="0" y="0"/>
        <a:ext cx="5294702" cy="1625600"/>
      </dsp:txXfrm>
    </dsp:sp>
    <dsp:sp modelId="{286F7CD8-5C2C-4ACF-B296-F0AEC5E975DB}">
      <dsp:nvSpPr>
        <dsp:cNvPr id="0" name=""/>
        <dsp:cNvSpPr/>
      </dsp:nvSpPr>
      <dsp:spPr>
        <a:xfrm>
          <a:off x="529470" y="1625864"/>
          <a:ext cx="4235761" cy="52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 dirty="0"/>
            <a:t>Model</a:t>
          </a:r>
        </a:p>
      </dsp:txBody>
      <dsp:txXfrm>
        <a:off x="544707" y="1641101"/>
        <a:ext cx="4205287" cy="489763"/>
      </dsp:txXfrm>
    </dsp:sp>
    <dsp:sp modelId="{63D686BD-7986-403A-8143-C2C4FD8CC154}">
      <dsp:nvSpPr>
        <dsp:cNvPr id="0" name=""/>
        <dsp:cNvSpPr/>
      </dsp:nvSpPr>
      <dsp:spPr>
        <a:xfrm>
          <a:off x="529470" y="2226138"/>
          <a:ext cx="4235761" cy="52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 dirty="0"/>
            <a:t>GitHub</a:t>
          </a:r>
        </a:p>
      </dsp:txBody>
      <dsp:txXfrm>
        <a:off x="544707" y="2241375"/>
        <a:ext cx="4205287" cy="489763"/>
      </dsp:txXfrm>
    </dsp:sp>
    <dsp:sp modelId="{C14B1136-2ED7-4ED3-BB8C-1053A72A6313}">
      <dsp:nvSpPr>
        <dsp:cNvPr id="0" name=""/>
        <dsp:cNvSpPr/>
      </dsp:nvSpPr>
      <dsp:spPr>
        <a:xfrm>
          <a:off x="529470" y="2826411"/>
          <a:ext cx="4235761" cy="52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 dirty="0"/>
            <a:t>ELC</a:t>
          </a:r>
        </a:p>
      </dsp:txBody>
      <dsp:txXfrm>
        <a:off x="544707" y="2841648"/>
        <a:ext cx="4205287" cy="489763"/>
      </dsp:txXfrm>
    </dsp:sp>
    <dsp:sp modelId="{586E45F5-4214-48F8-B4D3-F09B7729BB34}">
      <dsp:nvSpPr>
        <dsp:cNvPr id="0" name=""/>
        <dsp:cNvSpPr/>
      </dsp:nvSpPr>
      <dsp:spPr>
        <a:xfrm>
          <a:off x="529470" y="3426685"/>
          <a:ext cx="4235761" cy="52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 dirty="0"/>
            <a:t>MBA Classes</a:t>
          </a:r>
        </a:p>
      </dsp:txBody>
      <dsp:txXfrm>
        <a:off x="544707" y="3441922"/>
        <a:ext cx="4205287" cy="489763"/>
      </dsp:txXfrm>
    </dsp:sp>
    <dsp:sp modelId="{273F2F58-FC7F-4624-9CDF-966704FD64E2}">
      <dsp:nvSpPr>
        <dsp:cNvPr id="0" name=""/>
        <dsp:cNvSpPr/>
      </dsp:nvSpPr>
      <dsp:spPr>
        <a:xfrm>
          <a:off x="529470" y="4026958"/>
          <a:ext cx="4235761" cy="52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 dirty="0"/>
            <a:t>MBA SLM</a:t>
          </a:r>
        </a:p>
      </dsp:txBody>
      <dsp:txXfrm>
        <a:off x="544707" y="4042195"/>
        <a:ext cx="4205287" cy="489763"/>
      </dsp:txXfrm>
    </dsp:sp>
    <dsp:sp modelId="{5AD8C513-D9E6-4E8B-95B4-B8C7E9572007}">
      <dsp:nvSpPr>
        <dsp:cNvPr id="0" name=""/>
        <dsp:cNvSpPr/>
      </dsp:nvSpPr>
      <dsp:spPr>
        <a:xfrm>
          <a:off x="529470" y="4627232"/>
          <a:ext cx="4235761" cy="52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 dirty="0"/>
            <a:t>Books</a:t>
          </a:r>
        </a:p>
      </dsp:txBody>
      <dsp:txXfrm>
        <a:off x="544707" y="4642469"/>
        <a:ext cx="4205287" cy="4897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837F8-8320-410F-B9C9-4EE5A94B10F1}">
      <dsp:nvSpPr>
        <dsp:cNvPr id="0" name=""/>
        <dsp:cNvSpPr/>
      </dsp:nvSpPr>
      <dsp:spPr>
        <a:xfrm>
          <a:off x="0" y="0"/>
          <a:ext cx="115804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3DEE5-F49B-47AA-9D70-729DD6F127C3}">
      <dsp:nvSpPr>
        <dsp:cNvPr id="0" name=""/>
        <dsp:cNvSpPr/>
      </dsp:nvSpPr>
      <dsp:spPr>
        <a:xfrm>
          <a:off x="0" y="0"/>
          <a:ext cx="2316096" cy="64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/>
            <a:t>Actions</a:t>
          </a:r>
        </a:p>
      </dsp:txBody>
      <dsp:txXfrm>
        <a:off x="0" y="0"/>
        <a:ext cx="2316096" cy="6492017"/>
      </dsp:txXfrm>
    </dsp:sp>
    <dsp:sp modelId="{DC8C18BC-EDB9-4811-BCB8-42BBE1E9084A}">
      <dsp:nvSpPr>
        <dsp:cNvPr id="0" name=""/>
        <dsp:cNvSpPr/>
      </dsp:nvSpPr>
      <dsp:spPr>
        <a:xfrm>
          <a:off x="2489803" y="30748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Affirmations</a:t>
          </a:r>
        </a:p>
      </dsp:txBody>
      <dsp:txXfrm>
        <a:off x="2489803" y="30748"/>
        <a:ext cx="9090679" cy="614966"/>
      </dsp:txXfrm>
    </dsp:sp>
    <dsp:sp modelId="{1B92B702-6822-4E3D-90FB-6A3716EE39C2}">
      <dsp:nvSpPr>
        <dsp:cNvPr id="0" name=""/>
        <dsp:cNvSpPr/>
      </dsp:nvSpPr>
      <dsp:spPr>
        <a:xfrm>
          <a:off x="2316096" y="645714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FF0A6-DFC0-4F52-86FF-9395676FF60F}">
      <dsp:nvSpPr>
        <dsp:cNvPr id="0" name=""/>
        <dsp:cNvSpPr/>
      </dsp:nvSpPr>
      <dsp:spPr>
        <a:xfrm>
          <a:off x="2489803" y="676463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Journal</a:t>
          </a:r>
        </a:p>
      </dsp:txBody>
      <dsp:txXfrm>
        <a:off x="2489803" y="676463"/>
        <a:ext cx="9090679" cy="614966"/>
      </dsp:txXfrm>
    </dsp:sp>
    <dsp:sp modelId="{C0CAB457-F38F-4242-88A6-6FFC1A90CD32}">
      <dsp:nvSpPr>
        <dsp:cNvPr id="0" name=""/>
        <dsp:cNvSpPr/>
      </dsp:nvSpPr>
      <dsp:spPr>
        <a:xfrm>
          <a:off x="2316096" y="1291429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014BC-6A4C-4477-9A65-2ADC076972A2}">
      <dsp:nvSpPr>
        <dsp:cNvPr id="0" name=""/>
        <dsp:cNvSpPr/>
      </dsp:nvSpPr>
      <dsp:spPr>
        <a:xfrm>
          <a:off x="2489803" y="1322177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Thrive Quest</a:t>
          </a:r>
        </a:p>
      </dsp:txBody>
      <dsp:txXfrm>
        <a:off x="2489803" y="1322177"/>
        <a:ext cx="9090679" cy="614966"/>
      </dsp:txXfrm>
    </dsp:sp>
    <dsp:sp modelId="{4F01CE75-C592-41AF-A7A6-301DB95EED01}">
      <dsp:nvSpPr>
        <dsp:cNvPr id="0" name=""/>
        <dsp:cNvSpPr/>
      </dsp:nvSpPr>
      <dsp:spPr>
        <a:xfrm>
          <a:off x="2316096" y="1937144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035E6-27B8-4995-9C66-937EC36B93BE}">
      <dsp:nvSpPr>
        <dsp:cNvPr id="0" name=""/>
        <dsp:cNvSpPr/>
      </dsp:nvSpPr>
      <dsp:spPr>
        <a:xfrm>
          <a:off x="2489803" y="1967892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Connections</a:t>
          </a:r>
        </a:p>
      </dsp:txBody>
      <dsp:txXfrm>
        <a:off x="2489803" y="1967892"/>
        <a:ext cx="9090679" cy="614966"/>
      </dsp:txXfrm>
    </dsp:sp>
    <dsp:sp modelId="{3A736425-EF32-4F60-9331-E56BEAF5F5FF}">
      <dsp:nvSpPr>
        <dsp:cNvPr id="0" name=""/>
        <dsp:cNvSpPr/>
      </dsp:nvSpPr>
      <dsp:spPr>
        <a:xfrm>
          <a:off x="2316096" y="2582859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B0163-2582-4BC7-80C1-F1677A73D0C1}">
      <dsp:nvSpPr>
        <dsp:cNvPr id="0" name=""/>
        <dsp:cNvSpPr/>
      </dsp:nvSpPr>
      <dsp:spPr>
        <a:xfrm>
          <a:off x="2489803" y="2613607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Post / Article</a:t>
          </a:r>
        </a:p>
      </dsp:txBody>
      <dsp:txXfrm>
        <a:off x="2489803" y="2613607"/>
        <a:ext cx="9090679" cy="614966"/>
      </dsp:txXfrm>
    </dsp:sp>
    <dsp:sp modelId="{5032A225-10A3-49F0-A045-43E957A56DA3}">
      <dsp:nvSpPr>
        <dsp:cNvPr id="0" name=""/>
        <dsp:cNvSpPr/>
      </dsp:nvSpPr>
      <dsp:spPr>
        <a:xfrm>
          <a:off x="2316096" y="3228573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5D697-2AD0-455A-9FED-93112ED0C3DD}">
      <dsp:nvSpPr>
        <dsp:cNvPr id="0" name=""/>
        <dsp:cNvSpPr/>
      </dsp:nvSpPr>
      <dsp:spPr>
        <a:xfrm>
          <a:off x="2489803" y="3259322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ELC: 90 days plan, Assignments</a:t>
          </a:r>
        </a:p>
      </dsp:txBody>
      <dsp:txXfrm>
        <a:off x="2489803" y="3259322"/>
        <a:ext cx="9090679" cy="614966"/>
      </dsp:txXfrm>
    </dsp:sp>
    <dsp:sp modelId="{37CC890E-340D-411F-8A01-D6C00C7E8061}">
      <dsp:nvSpPr>
        <dsp:cNvPr id="0" name=""/>
        <dsp:cNvSpPr/>
      </dsp:nvSpPr>
      <dsp:spPr>
        <a:xfrm>
          <a:off x="2316096" y="3874288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1A2E3-E756-46A8-9F5B-D421B80AC91C}">
      <dsp:nvSpPr>
        <dsp:cNvPr id="0" name=""/>
        <dsp:cNvSpPr/>
      </dsp:nvSpPr>
      <dsp:spPr>
        <a:xfrm>
          <a:off x="2489803" y="3905036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MBA: Classes, SLM</a:t>
          </a:r>
        </a:p>
      </dsp:txBody>
      <dsp:txXfrm>
        <a:off x="2489803" y="3905036"/>
        <a:ext cx="9090679" cy="614966"/>
      </dsp:txXfrm>
    </dsp:sp>
    <dsp:sp modelId="{970B6673-B7A0-4147-857B-F41D5ABA42EB}">
      <dsp:nvSpPr>
        <dsp:cNvPr id="0" name=""/>
        <dsp:cNvSpPr/>
      </dsp:nvSpPr>
      <dsp:spPr>
        <a:xfrm>
          <a:off x="2316096" y="4520003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007950-7FD9-4DAD-B75A-2113E29C6D2E}">
      <dsp:nvSpPr>
        <dsp:cNvPr id="0" name=""/>
        <dsp:cNvSpPr/>
      </dsp:nvSpPr>
      <dsp:spPr>
        <a:xfrm>
          <a:off x="2489803" y="4550751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Model Building</a:t>
          </a:r>
        </a:p>
      </dsp:txBody>
      <dsp:txXfrm>
        <a:off x="2489803" y="4550751"/>
        <a:ext cx="9090679" cy="614966"/>
      </dsp:txXfrm>
    </dsp:sp>
    <dsp:sp modelId="{2C886E36-0DB9-4BC3-9965-725642C206C3}">
      <dsp:nvSpPr>
        <dsp:cNvPr id="0" name=""/>
        <dsp:cNvSpPr/>
      </dsp:nvSpPr>
      <dsp:spPr>
        <a:xfrm>
          <a:off x="2316096" y="5165718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832A2-4910-4642-AA3D-C15E2C2FB337}">
      <dsp:nvSpPr>
        <dsp:cNvPr id="0" name=""/>
        <dsp:cNvSpPr/>
      </dsp:nvSpPr>
      <dsp:spPr>
        <a:xfrm>
          <a:off x="2489803" y="5196466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GitHub</a:t>
          </a:r>
        </a:p>
      </dsp:txBody>
      <dsp:txXfrm>
        <a:off x="2489803" y="5196466"/>
        <a:ext cx="9090679" cy="614966"/>
      </dsp:txXfrm>
    </dsp:sp>
    <dsp:sp modelId="{030C8644-5041-4A1E-B570-955DDCCA7F1B}">
      <dsp:nvSpPr>
        <dsp:cNvPr id="0" name=""/>
        <dsp:cNvSpPr/>
      </dsp:nvSpPr>
      <dsp:spPr>
        <a:xfrm>
          <a:off x="2316096" y="5811432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843D3-D160-4EE3-87D0-6CB59DA7896F}">
      <dsp:nvSpPr>
        <dsp:cNvPr id="0" name=""/>
        <dsp:cNvSpPr/>
      </dsp:nvSpPr>
      <dsp:spPr>
        <a:xfrm>
          <a:off x="2489803" y="5842181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Books</a:t>
          </a:r>
        </a:p>
      </dsp:txBody>
      <dsp:txXfrm>
        <a:off x="2489803" y="5842181"/>
        <a:ext cx="9090679" cy="614966"/>
      </dsp:txXfrm>
    </dsp:sp>
    <dsp:sp modelId="{15A9D6B2-FCB5-4401-B591-7E0F5539210C}">
      <dsp:nvSpPr>
        <dsp:cNvPr id="0" name=""/>
        <dsp:cNvSpPr/>
      </dsp:nvSpPr>
      <dsp:spPr>
        <a:xfrm>
          <a:off x="2316096" y="6457147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837F8-8320-410F-B9C9-4EE5A94B10F1}">
      <dsp:nvSpPr>
        <dsp:cNvPr id="0" name=""/>
        <dsp:cNvSpPr/>
      </dsp:nvSpPr>
      <dsp:spPr>
        <a:xfrm>
          <a:off x="0" y="0"/>
          <a:ext cx="115804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3DEE5-F49B-47AA-9D70-729DD6F127C3}">
      <dsp:nvSpPr>
        <dsp:cNvPr id="0" name=""/>
        <dsp:cNvSpPr/>
      </dsp:nvSpPr>
      <dsp:spPr>
        <a:xfrm>
          <a:off x="0" y="0"/>
          <a:ext cx="2316096" cy="64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 dirty="0"/>
            <a:t>Strategic</a:t>
          </a:r>
        </a:p>
      </dsp:txBody>
      <dsp:txXfrm>
        <a:off x="0" y="0"/>
        <a:ext cx="2316096" cy="6492017"/>
      </dsp:txXfrm>
    </dsp:sp>
    <dsp:sp modelId="{DC8C18BC-EDB9-4811-BCB8-42BBE1E9084A}">
      <dsp:nvSpPr>
        <dsp:cNvPr id="0" name=""/>
        <dsp:cNvSpPr/>
      </dsp:nvSpPr>
      <dsp:spPr>
        <a:xfrm>
          <a:off x="2489803" y="30748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Stakeholder Management</a:t>
          </a:r>
          <a:endParaRPr lang="en-US" sz="2800" b="1" kern="1200" dirty="0"/>
        </a:p>
      </dsp:txBody>
      <dsp:txXfrm>
        <a:off x="2489803" y="30748"/>
        <a:ext cx="9090679" cy="614966"/>
      </dsp:txXfrm>
    </dsp:sp>
    <dsp:sp modelId="{1B92B702-6822-4E3D-90FB-6A3716EE39C2}">
      <dsp:nvSpPr>
        <dsp:cNvPr id="0" name=""/>
        <dsp:cNvSpPr/>
      </dsp:nvSpPr>
      <dsp:spPr>
        <a:xfrm>
          <a:off x="2316096" y="645714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FF0A6-DFC0-4F52-86FF-9395676FF60F}">
      <dsp:nvSpPr>
        <dsp:cNvPr id="0" name=""/>
        <dsp:cNvSpPr/>
      </dsp:nvSpPr>
      <dsp:spPr>
        <a:xfrm>
          <a:off x="2489803" y="676463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Data Strategy &amp; Governance</a:t>
          </a:r>
          <a:endParaRPr lang="en-US" sz="2800" b="1" kern="1200" dirty="0"/>
        </a:p>
      </dsp:txBody>
      <dsp:txXfrm>
        <a:off x="2489803" y="676463"/>
        <a:ext cx="9090679" cy="614966"/>
      </dsp:txXfrm>
    </dsp:sp>
    <dsp:sp modelId="{C0CAB457-F38F-4242-88A6-6FFC1A90CD32}">
      <dsp:nvSpPr>
        <dsp:cNvPr id="0" name=""/>
        <dsp:cNvSpPr/>
      </dsp:nvSpPr>
      <dsp:spPr>
        <a:xfrm>
          <a:off x="2316096" y="1291429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014BC-6A4C-4477-9A65-2ADC076972A2}">
      <dsp:nvSpPr>
        <dsp:cNvPr id="0" name=""/>
        <dsp:cNvSpPr/>
      </dsp:nvSpPr>
      <dsp:spPr>
        <a:xfrm>
          <a:off x="2489803" y="1322177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ROI Measurement</a:t>
          </a:r>
          <a:endParaRPr lang="en-US" sz="2800" b="1" kern="1200" dirty="0"/>
        </a:p>
      </dsp:txBody>
      <dsp:txXfrm>
        <a:off x="2489803" y="1322177"/>
        <a:ext cx="9090679" cy="614966"/>
      </dsp:txXfrm>
    </dsp:sp>
    <dsp:sp modelId="{4F01CE75-C592-41AF-A7A6-301DB95EED01}">
      <dsp:nvSpPr>
        <dsp:cNvPr id="0" name=""/>
        <dsp:cNvSpPr/>
      </dsp:nvSpPr>
      <dsp:spPr>
        <a:xfrm>
          <a:off x="2316096" y="1937144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035E6-27B8-4995-9C66-937EC36B93BE}">
      <dsp:nvSpPr>
        <dsp:cNvPr id="0" name=""/>
        <dsp:cNvSpPr/>
      </dsp:nvSpPr>
      <dsp:spPr>
        <a:xfrm>
          <a:off x="2489803" y="1967892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Digital Transformation</a:t>
          </a:r>
          <a:endParaRPr lang="en-US" sz="2800" b="1" kern="1200" dirty="0"/>
        </a:p>
      </dsp:txBody>
      <dsp:txXfrm>
        <a:off x="2489803" y="1967892"/>
        <a:ext cx="9090679" cy="614966"/>
      </dsp:txXfrm>
    </dsp:sp>
    <dsp:sp modelId="{3A736425-EF32-4F60-9331-E56BEAF5F5FF}">
      <dsp:nvSpPr>
        <dsp:cNvPr id="0" name=""/>
        <dsp:cNvSpPr/>
      </dsp:nvSpPr>
      <dsp:spPr>
        <a:xfrm>
          <a:off x="2316096" y="2582859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B0163-2582-4BC7-80C1-F1677A73D0C1}">
      <dsp:nvSpPr>
        <dsp:cNvPr id="0" name=""/>
        <dsp:cNvSpPr/>
      </dsp:nvSpPr>
      <dsp:spPr>
        <a:xfrm>
          <a:off x="2489803" y="2613607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Change Management</a:t>
          </a:r>
          <a:endParaRPr lang="en-US" sz="2800" b="1" kern="1200" dirty="0"/>
        </a:p>
      </dsp:txBody>
      <dsp:txXfrm>
        <a:off x="2489803" y="2613607"/>
        <a:ext cx="9090679" cy="614966"/>
      </dsp:txXfrm>
    </dsp:sp>
    <dsp:sp modelId="{5032A225-10A3-49F0-A045-43E957A56DA3}">
      <dsp:nvSpPr>
        <dsp:cNvPr id="0" name=""/>
        <dsp:cNvSpPr/>
      </dsp:nvSpPr>
      <dsp:spPr>
        <a:xfrm>
          <a:off x="2316096" y="3228573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5D697-2AD0-455A-9FED-93112ED0C3DD}">
      <dsp:nvSpPr>
        <dsp:cNvPr id="0" name=""/>
        <dsp:cNvSpPr/>
      </dsp:nvSpPr>
      <dsp:spPr>
        <a:xfrm>
          <a:off x="2489803" y="3259322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Innovation Strategy</a:t>
          </a:r>
          <a:endParaRPr lang="en-US" sz="2800" b="1" kern="1200" dirty="0"/>
        </a:p>
      </dsp:txBody>
      <dsp:txXfrm>
        <a:off x="2489803" y="3259322"/>
        <a:ext cx="9090679" cy="614966"/>
      </dsp:txXfrm>
    </dsp:sp>
    <dsp:sp modelId="{37CC890E-340D-411F-8A01-D6C00C7E8061}">
      <dsp:nvSpPr>
        <dsp:cNvPr id="0" name=""/>
        <dsp:cNvSpPr/>
      </dsp:nvSpPr>
      <dsp:spPr>
        <a:xfrm>
          <a:off x="2316096" y="3874288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1A2E3-E756-46A8-9F5B-D421B80AC91C}">
      <dsp:nvSpPr>
        <dsp:cNvPr id="0" name=""/>
        <dsp:cNvSpPr/>
      </dsp:nvSpPr>
      <dsp:spPr>
        <a:xfrm>
          <a:off x="2489803" y="3905036"/>
          <a:ext cx="8817776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Cross Functional Collaboration</a:t>
          </a:r>
          <a:endParaRPr lang="en-US" sz="2800" b="1" kern="1200" dirty="0"/>
        </a:p>
      </dsp:txBody>
      <dsp:txXfrm>
        <a:off x="2489803" y="3905036"/>
        <a:ext cx="8817776" cy="614966"/>
      </dsp:txXfrm>
    </dsp:sp>
    <dsp:sp modelId="{970B6673-B7A0-4147-857B-F41D5ABA42EB}">
      <dsp:nvSpPr>
        <dsp:cNvPr id="0" name=""/>
        <dsp:cNvSpPr/>
      </dsp:nvSpPr>
      <dsp:spPr>
        <a:xfrm>
          <a:off x="2316096" y="4520003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007950-7FD9-4DAD-B75A-2113E29C6D2E}">
      <dsp:nvSpPr>
        <dsp:cNvPr id="0" name=""/>
        <dsp:cNvSpPr/>
      </dsp:nvSpPr>
      <dsp:spPr>
        <a:xfrm>
          <a:off x="2489803" y="4550751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People Leadership</a:t>
          </a:r>
          <a:endParaRPr lang="en-US" sz="2800" b="1" kern="1200" dirty="0"/>
        </a:p>
      </dsp:txBody>
      <dsp:txXfrm>
        <a:off x="2489803" y="4550751"/>
        <a:ext cx="9090679" cy="614966"/>
      </dsp:txXfrm>
    </dsp:sp>
    <dsp:sp modelId="{2C886E36-0DB9-4BC3-9965-725642C206C3}">
      <dsp:nvSpPr>
        <dsp:cNvPr id="0" name=""/>
        <dsp:cNvSpPr/>
      </dsp:nvSpPr>
      <dsp:spPr>
        <a:xfrm>
          <a:off x="2316096" y="5165718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832A2-4910-4642-AA3D-C15E2C2FB337}">
      <dsp:nvSpPr>
        <dsp:cNvPr id="0" name=""/>
        <dsp:cNvSpPr/>
      </dsp:nvSpPr>
      <dsp:spPr>
        <a:xfrm>
          <a:off x="2489803" y="5196466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Business Acumen</a:t>
          </a:r>
          <a:endParaRPr lang="en-US" sz="2800" b="1" kern="1200" dirty="0"/>
        </a:p>
      </dsp:txBody>
      <dsp:txXfrm>
        <a:off x="2489803" y="5196466"/>
        <a:ext cx="9090679" cy="614966"/>
      </dsp:txXfrm>
    </dsp:sp>
    <dsp:sp modelId="{030C8644-5041-4A1E-B570-955DDCCA7F1B}">
      <dsp:nvSpPr>
        <dsp:cNvPr id="0" name=""/>
        <dsp:cNvSpPr/>
      </dsp:nvSpPr>
      <dsp:spPr>
        <a:xfrm>
          <a:off x="2316096" y="5811432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843D3-D160-4EE3-87D0-6CB59DA7896F}">
      <dsp:nvSpPr>
        <dsp:cNvPr id="0" name=""/>
        <dsp:cNvSpPr/>
      </dsp:nvSpPr>
      <dsp:spPr>
        <a:xfrm>
          <a:off x="2489803" y="5842181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Trusted Adviser For C-Suite</a:t>
          </a:r>
          <a:endParaRPr lang="en-US" sz="2800" b="1" kern="1200" dirty="0"/>
        </a:p>
      </dsp:txBody>
      <dsp:txXfrm>
        <a:off x="2489803" y="5842181"/>
        <a:ext cx="9090679" cy="614966"/>
      </dsp:txXfrm>
    </dsp:sp>
    <dsp:sp modelId="{15A9D6B2-FCB5-4401-B591-7E0F5539210C}">
      <dsp:nvSpPr>
        <dsp:cNvPr id="0" name=""/>
        <dsp:cNvSpPr/>
      </dsp:nvSpPr>
      <dsp:spPr>
        <a:xfrm>
          <a:off x="2316096" y="6457147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837F8-8320-410F-B9C9-4EE5A94B10F1}">
      <dsp:nvSpPr>
        <dsp:cNvPr id="0" name=""/>
        <dsp:cNvSpPr/>
      </dsp:nvSpPr>
      <dsp:spPr>
        <a:xfrm>
          <a:off x="0" y="0"/>
          <a:ext cx="115804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3DEE5-F49B-47AA-9D70-729DD6F127C3}">
      <dsp:nvSpPr>
        <dsp:cNvPr id="0" name=""/>
        <dsp:cNvSpPr/>
      </dsp:nvSpPr>
      <dsp:spPr>
        <a:xfrm>
          <a:off x="0" y="0"/>
          <a:ext cx="2316096" cy="64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dirty="0"/>
            <a:t>Technical</a:t>
          </a:r>
        </a:p>
      </dsp:txBody>
      <dsp:txXfrm>
        <a:off x="0" y="0"/>
        <a:ext cx="2316096" cy="6492017"/>
      </dsp:txXfrm>
    </dsp:sp>
    <dsp:sp modelId="{DC8C18BC-EDB9-4811-BCB8-42BBE1E9084A}">
      <dsp:nvSpPr>
        <dsp:cNvPr id="0" name=""/>
        <dsp:cNvSpPr/>
      </dsp:nvSpPr>
      <dsp:spPr>
        <a:xfrm>
          <a:off x="2489803" y="30748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Cloud Platforms: Azure</a:t>
          </a:r>
          <a:endParaRPr lang="en-US" sz="2800" b="1" kern="1200" dirty="0"/>
        </a:p>
      </dsp:txBody>
      <dsp:txXfrm>
        <a:off x="2489803" y="30748"/>
        <a:ext cx="9090679" cy="614966"/>
      </dsp:txXfrm>
    </dsp:sp>
    <dsp:sp modelId="{1B92B702-6822-4E3D-90FB-6A3716EE39C2}">
      <dsp:nvSpPr>
        <dsp:cNvPr id="0" name=""/>
        <dsp:cNvSpPr/>
      </dsp:nvSpPr>
      <dsp:spPr>
        <a:xfrm>
          <a:off x="2316096" y="645714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FF0A6-DFC0-4F52-86FF-9395676FF60F}">
      <dsp:nvSpPr>
        <dsp:cNvPr id="0" name=""/>
        <dsp:cNvSpPr/>
      </dsp:nvSpPr>
      <dsp:spPr>
        <a:xfrm>
          <a:off x="2489803" y="676463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Data Engineering</a:t>
          </a:r>
          <a:endParaRPr lang="en-US" sz="2800" b="1" kern="1200" dirty="0"/>
        </a:p>
      </dsp:txBody>
      <dsp:txXfrm>
        <a:off x="2489803" y="676463"/>
        <a:ext cx="9090679" cy="614966"/>
      </dsp:txXfrm>
    </dsp:sp>
    <dsp:sp modelId="{C0CAB457-F38F-4242-88A6-6FFC1A90CD32}">
      <dsp:nvSpPr>
        <dsp:cNvPr id="0" name=""/>
        <dsp:cNvSpPr/>
      </dsp:nvSpPr>
      <dsp:spPr>
        <a:xfrm>
          <a:off x="2316096" y="1291429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014BC-6A4C-4477-9A65-2ADC076972A2}">
      <dsp:nvSpPr>
        <dsp:cNvPr id="0" name=""/>
        <dsp:cNvSpPr/>
      </dsp:nvSpPr>
      <dsp:spPr>
        <a:xfrm>
          <a:off x="2489803" y="1322177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Data Science : ML, DL</a:t>
          </a:r>
          <a:endParaRPr lang="en-US" sz="2800" b="1" kern="1200" dirty="0"/>
        </a:p>
      </dsp:txBody>
      <dsp:txXfrm>
        <a:off x="2489803" y="1322177"/>
        <a:ext cx="9090679" cy="614966"/>
      </dsp:txXfrm>
    </dsp:sp>
    <dsp:sp modelId="{4F01CE75-C592-41AF-A7A6-301DB95EED01}">
      <dsp:nvSpPr>
        <dsp:cNvPr id="0" name=""/>
        <dsp:cNvSpPr/>
      </dsp:nvSpPr>
      <dsp:spPr>
        <a:xfrm>
          <a:off x="2316096" y="1937144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035E6-27B8-4995-9C66-937EC36B93BE}">
      <dsp:nvSpPr>
        <dsp:cNvPr id="0" name=""/>
        <dsp:cNvSpPr/>
      </dsp:nvSpPr>
      <dsp:spPr>
        <a:xfrm>
          <a:off x="2489803" y="1967892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BI Tools: Power BI, Tableau</a:t>
          </a:r>
          <a:endParaRPr lang="en-US" sz="2800" b="1" kern="1200" dirty="0"/>
        </a:p>
      </dsp:txBody>
      <dsp:txXfrm>
        <a:off x="2489803" y="1967892"/>
        <a:ext cx="9090679" cy="614966"/>
      </dsp:txXfrm>
    </dsp:sp>
    <dsp:sp modelId="{3A736425-EF32-4F60-9331-E56BEAF5F5FF}">
      <dsp:nvSpPr>
        <dsp:cNvPr id="0" name=""/>
        <dsp:cNvSpPr/>
      </dsp:nvSpPr>
      <dsp:spPr>
        <a:xfrm>
          <a:off x="2316096" y="2582859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B0163-2582-4BC7-80C1-F1677A73D0C1}">
      <dsp:nvSpPr>
        <dsp:cNvPr id="0" name=""/>
        <dsp:cNvSpPr/>
      </dsp:nvSpPr>
      <dsp:spPr>
        <a:xfrm>
          <a:off x="2489803" y="2613607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AI/ML Applications &amp; Strategies</a:t>
          </a:r>
          <a:endParaRPr lang="en-US" sz="2800" b="1" kern="1200" dirty="0"/>
        </a:p>
      </dsp:txBody>
      <dsp:txXfrm>
        <a:off x="2489803" y="2613607"/>
        <a:ext cx="9090679" cy="614966"/>
      </dsp:txXfrm>
    </dsp:sp>
    <dsp:sp modelId="{5032A225-10A3-49F0-A045-43E957A56DA3}">
      <dsp:nvSpPr>
        <dsp:cNvPr id="0" name=""/>
        <dsp:cNvSpPr/>
      </dsp:nvSpPr>
      <dsp:spPr>
        <a:xfrm>
          <a:off x="2316096" y="3228573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5D697-2AD0-455A-9FED-93112ED0C3DD}">
      <dsp:nvSpPr>
        <dsp:cNvPr id="0" name=""/>
        <dsp:cNvSpPr/>
      </dsp:nvSpPr>
      <dsp:spPr>
        <a:xfrm>
          <a:off x="2489803" y="3259322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Generative AI, LLM</a:t>
          </a:r>
          <a:endParaRPr lang="en-US" sz="2800" b="1" kern="1200" dirty="0"/>
        </a:p>
      </dsp:txBody>
      <dsp:txXfrm>
        <a:off x="2489803" y="3259322"/>
        <a:ext cx="9090679" cy="614966"/>
      </dsp:txXfrm>
    </dsp:sp>
    <dsp:sp modelId="{37CC890E-340D-411F-8A01-D6C00C7E8061}">
      <dsp:nvSpPr>
        <dsp:cNvPr id="0" name=""/>
        <dsp:cNvSpPr/>
      </dsp:nvSpPr>
      <dsp:spPr>
        <a:xfrm>
          <a:off x="2316096" y="3874288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1A2E3-E756-46A8-9F5B-D421B80AC91C}">
      <dsp:nvSpPr>
        <dsp:cNvPr id="0" name=""/>
        <dsp:cNvSpPr/>
      </dsp:nvSpPr>
      <dsp:spPr>
        <a:xfrm>
          <a:off x="2489803" y="3905036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Process Automation</a:t>
          </a:r>
          <a:endParaRPr lang="en-US" sz="2800" b="1" kern="1200" dirty="0"/>
        </a:p>
      </dsp:txBody>
      <dsp:txXfrm>
        <a:off x="2489803" y="3905036"/>
        <a:ext cx="9090679" cy="614966"/>
      </dsp:txXfrm>
    </dsp:sp>
    <dsp:sp modelId="{970B6673-B7A0-4147-857B-F41D5ABA42EB}">
      <dsp:nvSpPr>
        <dsp:cNvPr id="0" name=""/>
        <dsp:cNvSpPr/>
      </dsp:nvSpPr>
      <dsp:spPr>
        <a:xfrm>
          <a:off x="2316096" y="4520003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007950-7FD9-4DAD-B75A-2113E29C6D2E}">
      <dsp:nvSpPr>
        <dsp:cNvPr id="0" name=""/>
        <dsp:cNvSpPr/>
      </dsp:nvSpPr>
      <dsp:spPr>
        <a:xfrm>
          <a:off x="2489803" y="4550751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Cyber Security Frameworks</a:t>
          </a:r>
          <a:endParaRPr lang="en-US" sz="2800" b="1" kern="1200" dirty="0"/>
        </a:p>
      </dsp:txBody>
      <dsp:txXfrm>
        <a:off x="2489803" y="4550751"/>
        <a:ext cx="9090679" cy="614966"/>
      </dsp:txXfrm>
    </dsp:sp>
    <dsp:sp modelId="{2C886E36-0DB9-4BC3-9965-725642C206C3}">
      <dsp:nvSpPr>
        <dsp:cNvPr id="0" name=""/>
        <dsp:cNvSpPr/>
      </dsp:nvSpPr>
      <dsp:spPr>
        <a:xfrm>
          <a:off x="2316096" y="5165718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832A2-4910-4642-AA3D-C15E2C2FB337}">
      <dsp:nvSpPr>
        <dsp:cNvPr id="0" name=""/>
        <dsp:cNvSpPr/>
      </dsp:nvSpPr>
      <dsp:spPr>
        <a:xfrm>
          <a:off x="2489803" y="5196466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Product Management</a:t>
          </a:r>
          <a:endParaRPr lang="en-US" sz="2800" b="1" kern="1200" dirty="0"/>
        </a:p>
      </dsp:txBody>
      <dsp:txXfrm>
        <a:off x="2489803" y="5196466"/>
        <a:ext cx="9090679" cy="614966"/>
      </dsp:txXfrm>
    </dsp:sp>
    <dsp:sp modelId="{030C8644-5041-4A1E-B570-955DDCCA7F1B}">
      <dsp:nvSpPr>
        <dsp:cNvPr id="0" name=""/>
        <dsp:cNvSpPr/>
      </dsp:nvSpPr>
      <dsp:spPr>
        <a:xfrm>
          <a:off x="2316096" y="5811432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843D3-D160-4EE3-87D0-6CB59DA7896F}">
      <dsp:nvSpPr>
        <dsp:cNvPr id="0" name=""/>
        <dsp:cNvSpPr/>
      </dsp:nvSpPr>
      <dsp:spPr>
        <a:xfrm>
          <a:off x="2489803" y="5842181"/>
          <a:ext cx="9090679" cy="61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AI Ethics &amp; Governance</a:t>
          </a:r>
          <a:endParaRPr lang="en-US" sz="2800" b="1" kern="1200" dirty="0"/>
        </a:p>
      </dsp:txBody>
      <dsp:txXfrm>
        <a:off x="2489803" y="5842181"/>
        <a:ext cx="9090679" cy="614966"/>
      </dsp:txXfrm>
    </dsp:sp>
    <dsp:sp modelId="{15A9D6B2-FCB5-4401-B591-7E0F5539210C}">
      <dsp:nvSpPr>
        <dsp:cNvPr id="0" name=""/>
        <dsp:cNvSpPr/>
      </dsp:nvSpPr>
      <dsp:spPr>
        <a:xfrm>
          <a:off x="2316096" y="6457147"/>
          <a:ext cx="9264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837F8-8320-410F-B9C9-4EE5A94B10F1}">
      <dsp:nvSpPr>
        <dsp:cNvPr id="0" name=""/>
        <dsp:cNvSpPr/>
      </dsp:nvSpPr>
      <dsp:spPr>
        <a:xfrm>
          <a:off x="0" y="0"/>
          <a:ext cx="60423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3DEE5-F49B-47AA-9D70-729DD6F127C3}">
      <dsp:nvSpPr>
        <dsp:cNvPr id="0" name=""/>
        <dsp:cNvSpPr/>
      </dsp:nvSpPr>
      <dsp:spPr>
        <a:xfrm>
          <a:off x="0" y="0"/>
          <a:ext cx="2746482" cy="64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b="1" kern="1200" dirty="0"/>
            <a:t>Actions</a:t>
          </a:r>
        </a:p>
      </dsp:txBody>
      <dsp:txXfrm>
        <a:off x="0" y="0"/>
        <a:ext cx="2746482" cy="6492017"/>
      </dsp:txXfrm>
    </dsp:sp>
    <dsp:sp modelId="{DC8C18BC-EDB9-4811-BCB8-42BBE1E9084A}">
      <dsp:nvSpPr>
        <dsp:cNvPr id="0" name=""/>
        <dsp:cNvSpPr/>
      </dsp:nvSpPr>
      <dsp:spPr>
        <a:xfrm>
          <a:off x="2808174" y="51115"/>
          <a:ext cx="3228543" cy="102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Affirmations</a:t>
          </a:r>
          <a:endParaRPr lang="en-US" sz="4200" b="1" kern="1200" dirty="0"/>
        </a:p>
      </dsp:txBody>
      <dsp:txXfrm>
        <a:off x="2808174" y="51115"/>
        <a:ext cx="3228543" cy="1022302"/>
      </dsp:txXfrm>
    </dsp:sp>
    <dsp:sp modelId="{1B92B702-6822-4E3D-90FB-6A3716EE39C2}">
      <dsp:nvSpPr>
        <dsp:cNvPr id="0" name=""/>
        <dsp:cNvSpPr/>
      </dsp:nvSpPr>
      <dsp:spPr>
        <a:xfrm>
          <a:off x="2746482" y="1073417"/>
          <a:ext cx="32902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FF0A6-DFC0-4F52-86FF-9395676FF60F}">
      <dsp:nvSpPr>
        <dsp:cNvPr id="0" name=""/>
        <dsp:cNvSpPr/>
      </dsp:nvSpPr>
      <dsp:spPr>
        <a:xfrm>
          <a:off x="2808174" y="1124532"/>
          <a:ext cx="3228543" cy="102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Journal</a:t>
          </a:r>
        </a:p>
      </dsp:txBody>
      <dsp:txXfrm>
        <a:off x="2808174" y="1124532"/>
        <a:ext cx="3228543" cy="1022302"/>
      </dsp:txXfrm>
    </dsp:sp>
    <dsp:sp modelId="{C0CAB457-F38F-4242-88A6-6FFC1A90CD32}">
      <dsp:nvSpPr>
        <dsp:cNvPr id="0" name=""/>
        <dsp:cNvSpPr/>
      </dsp:nvSpPr>
      <dsp:spPr>
        <a:xfrm>
          <a:off x="2746482" y="2146835"/>
          <a:ext cx="32902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FBAAAE-7B35-4EE9-B63B-5F1F6DCA241C}">
      <dsp:nvSpPr>
        <dsp:cNvPr id="0" name=""/>
        <dsp:cNvSpPr/>
      </dsp:nvSpPr>
      <dsp:spPr>
        <a:xfrm>
          <a:off x="2808174" y="2197950"/>
          <a:ext cx="3228543" cy="102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Goal</a:t>
          </a:r>
        </a:p>
      </dsp:txBody>
      <dsp:txXfrm>
        <a:off x="2808174" y="2197950"/>
        <a:ext cx="3228543" cy="1022302"/>
      </dsp:txXfrm>
    </dsp:sp>
    <dsp:sp modelId="{54DEA76D-05CC-487B-A336-B0CD3864ABCF}">
      <dsp:nvSpPr>
        <dsp:cNvPr id="0" name=""/>
        <dsp:cNvSpPr/>
      </dsp:nvSpPr>
      <dsp:spPr>
        <a:xfrm>
          <a:off x="2746482" y="3220252"/>
          <a:ext cx="32902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014BC-6A4C-4477-9A65-2ADC076972A2}">
      <dsp:nvSpPr>
        <dsp:cNvPr id="0" name=""/>
        <dsp:cNvSpPr/>
      </dsp:nvSpPr>
      <dsp:spPr>
        <a:xfrm>
          <a:off x="2808174" y="3271367"/>
          <a:ext cx="3228543" cy="102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Thrive Quest</a:t>
          </a:r>
        </a:p>
      </dsp:txBody>
      <dsp:txXfrm>
        <a:off x="2808174" y="3271367"/>
        <a:ext cx="3228543" cy="1022302"/>
      </dsp:txXfrm>
    </dsp:sp>
    <dsp:sp modelId="{4F01CE75-C592-41AF-A7A6-301DB95EED01}">
      <dsp:nvSpPr>
        <dsp:cNvPr id="0" name=""/>
        <dsp:cNvSpPr/>
      </dsp:nvSpPr>
      <dsp:spPr>
        <a:xfrm>
          <a:off x="2746482" y="4293670"/>
          <a:ext cx="32902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035E6-27B8-4995-9C66-937EC36B93BE}">
      <dsp:nvSpPr>
        <dsp:cNvPr id="0" name=""/>
        <dsp:cNvSpPr/>
      </dsp:nvSpPr>
      <dsp:spPr>
        <a:xfrm>
          <a:off x="2808174" y="4344785"/>
          <a:ext cx="3228543" cy="102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Connections</a:t>
          </a:r>
        </a:p>
      </dsp:txBody>
      <dsp:txXfrm>
        <a:off x="2808174" y="4344785"/>
        <a:ext cx="3228543" cy="1022302"/>
      </dsp:txXfrm>
    </dsp:sp>
    <dsp:sp modelId="{3A736425-EF32-4F60-9331-E56BEAF5F5FF}">
      <dsp:nvSpPr>
        <dsp:cNvPr id="0" name=""/>
        <dsp:cNvSpPr/>
      </dsp:nvSpPr>
      <dsp:spPr>
        <a:xfrm>
          <a:off x="2746482" y="5367088"/>
          <a:ext cx="32902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B0163-2582-4BC7-80C1-F1677A73D0C1}">
      <dsp:nvSpPr>
        <dsp:cNvPr id="0" name=""/>
        <dsp:cNvSpPr/>
      </dsp:nvSpPr>
      <dsp:spPr>
        <a:xfrm>
          <a:off x="2808174" y="5418203"/>
          <a:ext cx="3228543" cy="102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Post / Article</a:t>
          </a:r>
        </a:p>
      </dsp:txBody>
      <dsp:txXfrm>
        <a:off x="2808174" y="5418203"/>
        <a:ext cx="3228543" cy="1022302"/>
      </dsp:txXfrm>
    </dsp:sp>
    <dsp:sp modelId="{5032A225-10A3-49F0-A045-43E957A56DA3}">
      <dsp:nvSpPr>
        <dsp:cNvPr id="0" name=""/>
        <dsp:cNvSpPr/>
      </dsp:nvSpPr>
      <dsp:spPr>
        <a:xfrm>
          <a:off x="2746482" y="6440505"/>
          <a:ext cx="32902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837F8-8320-410F-B9C9-4EE5A94B10F1}">
      <dsp:nvSpPr>
        <dsp:cNvPr id="0" name=""/>
        <dsp:cNvSpPr/>
      </dsp:nvSpPr>
      <dsp:spPr>
        <a:xfrm>
          <a:off x="0" y="0"/>
          <a:ext cx="839350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3DEE5-F49B-47AA-9D70-729DD6F127C3}">
      <dsp:nvSpPr>
        <dsp:cNvPr id="0" name=""/>
        <dsp:cNvSpPr/>
      </dsp:nvSpPr>
      <dsp:spPr>
        <a:xfrm>
          <a:off x="0" y="0"/>
          <a:ext cx="1678700" cy="64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b="1" kern="1200" dirty="0"/>
        </a:p>
      </dsp:txBody>
      <dsp:txXfrm>
        <a:off x="0" y="0"/>
        <a:ext cx="1678700" cy="6492017"/>
      </dsp:txXfrm>
    </dsp:sp>
    <dsp:sp modelId="{5E998AFA-6A32-414B-9A1E-B788A2F613A8}">
      <dsp:nvSpPr>
        <dsp:cNvPr id="0" name=""/>
        <dsp:cNvSpPr/>
      </dsp:nvSpPr>
      <dsp:spPr>
        <a:xfrm>
          <a:off x="1804602" y="51115"/>
          <a:ext cx="6588899" cy="102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Model Building</a:t>
          </a:r>
        </a:p>
      </dsp:txBody>
      <dsp:txXfrm>
        <a:off x="1804602" y="51115"/>
        <a:ext cx="6588899" cy="1022302"/>
      </dsp:txXfrm>
    </dsp:sp>
    <dsp:sp modelId="{3F358354-89DB-4905-B472-718946010784}">
      <dsp:nvSpPr>
        <dsp:cNvPr id="0" name=""/>
        <dsp:cNvSpPr/>
      </dsp:nvSpPr>
      <dsp:spPr>
        <a:xfrm>
          <a:off x="1678700" y="1073417"/>
          <a:ext cx="6714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33509F-6CAC-44E5-94C5-ED909F81216E}">
      <dsp:nvSpPr>
        <dsp:cNvPr id="0" name=""/>
        <dsp:cNvSpPr/>
      </dsp:nvSpPr>
      <dsp:spPr>
        <a:xfrm>
          <a:off x="1804602" y="1124532"/>
          <a:ext cx="6588899" cy="102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DS Revision</a:t>
          </a:r>
        </a:p>
      </dsp:txBody>
      <dsp:txXfrm>
        <a:off x="1804602" y="1124532"/>
        <a:ext cx="6588899" cy="1022302"/>
      </dsp:txXfrm>
    </dsp:sp>
    <dsp:sp modelId="{5B45BBAA-E620-491A-80D7-9D1CD7DA4F99}">
      <dsp:nvSpPr>
        <dsp:cNvPr id="0" name=""/>
        <dsp:cNvSpPr/>
      </dsp:nvSpPr>
      <dsp:spPr>
        <a:xfrm>
          <a:off x="1678700" y="2146835"/>
          <a:ext cx="6714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9F494-6E86-4AA5-AD36-AF3DE2EBAC43}">
      <dsp:nvSpPr>
        <dsp:cNvPr id="0" name=""/>
        <dsp:cNvSpPr/>
      </dsp:nvSpPr>
      <dsp:spPr>
        <a:xfrm>
          <a:off x="1804602" y="2197950"/>
          <a:ext cx="6588899" cy="102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DS Notes</a:t>
          </a:r>
        </a:p>
      </dsp:txBody>
      <dsp:txXfrm>
        <a:off x="1804602" y="2197950"/>
        <a:ext cx="6588899" cy="1022302"/>
      </dsp:txXfrm>
    </dsp:sp>
    <dsp:sp modelId="{DEFF8478-12A5-4A98-A6D4-77378C54CF4D}">
      <dsp:nvSpPr>
        <dsp:cNvPr id="0" name=""/>
        <dsp:cNvSpPr/>
      </dsp:nvSpPr>
      <dsp:spPr>
        <a:xfrm>
          <a:off x="1678700" y="3220252"/>
          <a:ext cx="6714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BF911-A087-4541-92C1-CC3D0D87B4ED}">
      <dsp:nvSpPr>
        <dsp:cNvPr id="0" name=""/>
        <dsp:cNvSpPr/>
      </dsp:nvSpPr>
      <dsp:spPr>
        <a:xfrm>
          <a:off x="1804602" y="3271367"/>
          <a:ext cx="6588899" cy="102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Gen AI, LLM</a:t>
          </a:r>
        </a:p>
      </dsp:txBody>
      <dsp:txXfrm>
        <a:off x="1804602" y="3271367"/>
        <a:ext cx="6588899" cy="1022302"/>
      </dsp:txXfrm>
    </dsp:sp>
    <dsp:sp modelId="{AAF2CF5C-7799-431A-AC3A-DAF20690BC4C}">
      <dsp:nvSpPr>
        <dsp:cNvPr id="0" name=""/>
        <dsp:cNvSpPr/>
      </dsp:nvSpPr>
      <dsp:spPr>
        <a:xfrm>
          <a:off x="1678700" y="4293670"/>
          <a:ext cx="6714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5D697-2AD0-455A-9FED-93112ED0C3DD}">
      <dsp:nvSpPr>
        <dsp:cNvPr id="0" name=""/>
        <dsp:cNvSpPr/>
      </dsp:nvSpPr>
      <dsp:spPr>
        <a:xfrm>
          <a:off x="1804602" y="4344785"/>
          <a:ext cx="6588899" cy="102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Agents, Transformers</a:t>
          </a:r>
        </a:p>
      </dsp:txBody>
      <dsp:txXfrm>
        <a:off x="1804602" y="4344785"/>
        <a:ext cx="6588899" cy="1022302"/>
      </dsp:txXfrm>
    </dsp:sp>
    <dsp:sp modelId="{37CC890E-340D-411F-8A01-D6C00C7E8061}">
      <dsp:nvSpPr>
        <dsp:cNvPr id="0" name=""/>
        <dsp:cNvSpPr/>
      </dsp:nvSpPr>
      <dsp:spPr>
        <a:xfrm>
          <a:off x="1678700" y="5367088"/>
          <a:ext cx="6714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A16C8-E872-4746-A074-CCEB33E61885}">
      <dsp:nvSpPr>
        <dsp:cNvPr id="0" name=""/>
        <dsp:cNvSpPr/>
      </dsp:nvSpPr>
      <dsp:spPr>
        <a:xfrm>
          <a:off x="1804602" y="5418203"/>
          <a:ext cx="6588899" cy="102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GitHub Updation</a:t>
          </a:r>
        </a:p>
      </dsp:txBody>
      <dsp:txXfrm>
        <a:off x="1804602" y="5418203"/>
        <a:ext cx="6588899" cy="1022302"/>
      </dsp:txXfrm>
    </dsp:sp>
    <dsp:sp modelId="{20B8310C-8A8E-4367-9577-2A45476C90F0}">
      <dsp:nvSpPr>
        <dsp:cNvPr id="0" name=""/>
        <dsp:cNvSpPr/>
      </dsp:nvSpPr>
      <dsp:spPr>
        <a:xfrm>
          <a:off x="1678700" y="6440505"/>
          <a:ext cx="6714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29DB-1289-9781-777A-DD5DA429F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05659-8E17-B507-D2B9-9059C2776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C6D49-0009-ACE7-714F-00A31589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E557-3086-4C22-92A2-2D7DE72510C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55408-12D3-C5FF-85B2-478C6AB4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54FE2-BA6E-230E-146C-18C95A6C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6F40-549E-4FD6-9FEE-044A1AAA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02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442B-9BFB-AD8B-B6A1-335FD31C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0EDB7-3E42-CFEA-D496-F79E5D560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3FB84-ECA9-7544-62C2-D780EEF63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E557-3086-4C22-92A2-2D7DE72510C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C39E8-4A34-C81F-96D3-BE616A89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26AEB-264B-25FC-93EB-DF038E64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6F40-549E-4FD6-9FEE-044A1AAA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29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D1C81F-86D1-30D6-EE8F-1298A7A67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0045B-C1FC-E259-FAC2-C2C8DFBEE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A7BDB-C0D8-8C68-2B2F-76FA1293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E557-3086-4C22-92A2-2D7DE72510C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61BF2-C0D2-6EDA-DE80-711CCB3B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90DDA-20D0-50FE-0894-5F40DB97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6F40-549E-4FD6-9FEE-044A1AAA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52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68EF-1D8B-8C42-302F-BE77AA69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DE047-7782-AF7B-42C0-7AD87B659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DD1F0-4F6D-623F-9899-0FE98D0B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E557-3086-4C22-92A2-2D7DE72510C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2466A-5410-A7D6-C85A-DD7E7C7B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75E1-7FF2-EC60-E01D-00C902C0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6F40-549E-4FD6-9FEE-044A1AAA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89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BDA0-B47D-9E9B-64BD-B5F1C0AC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AB424-155F-0C80-8C8C-FDABBA29A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7429A-027A-0C3B-0ED1-1698BF59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E557-3086-4C22-92A2-2D7DE72510C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013B-B876-75EE-908A-4830C7D9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029BC-CB23-57EE-4F5F-35DCAF99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6F40-549E-4FD6-9FEE-044A1AAA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74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7B9A-BFEB-0E15-4B48-97A770B7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F2931-7105-5A77-492E-EEB6850F4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CF728-83EF-6D73-EFB3-0E8F380C6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DCAC8-CA7F-DAFE-4479-FCE406C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E557-3086-4C22-92A2-2D7DE72510C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CA84B-4493-A20E-2A55-49991340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1083C-8AFB-A094-868C-C5E06D2C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6F40-549E-4FD6-9FEE-044A1AAA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72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D9BE-C7CF-F6A9-32A3-DE1F0228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E144-A31A-E39F-6AA7-073B751B2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DF513-0CDA-5777-3DAD-717D72F8B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603AA-1EEC-4D9A-B16F-5B45C2EBC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37B625-5EA1-449D-C3D6-48FD3D545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E8880-5FAF-F518-3C06-C7557B7E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E557-3086-4C22-92A2-2D7DE72510C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1D873-A42D-79CB-C436-8516FF0D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2928B-61AA-F219-A483-E4A6BB96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6F40-549E-4FD6-9FEE-044A1AAA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26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E0A0-CDC6-A7F3-1CFA-4D780580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1A043-BC3A-282A-9BC5-BE2C0109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E557-3086-4C22-92A2-2D7DE72510C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62BB8-7A52-6F27-2282-B6A92C8E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2112A-B9C4-EC34-D70E-30ED1CFB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6F40-549E-4FD6-9FEE-044A1AAA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8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18998-9D10-80C9-4ACC-D19EE6E0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E557-3086-4C22-92A2-2D7DE72510C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D2CF3-82BE-CDF0-08D0-52A01D94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39DCD-462D-8F5A-95A4-B23F007C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6F40-549E-4FD6-9FEE-044A1AAA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03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B47E-199B-97A6-7963-0EEE7652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49002-6669-39DF-85F3-C48E7A3FD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84B5C-C0BD-97C5-CFA5-E81C5504D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1F5DC-B8F8-71C7-A77B-F2290304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E557-3086-4C22-92A2-2D7DE72510C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06682-DCF9-51D7-F29D-9AB96DA3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47FD1-0B50-288A-0127-0D4A5D91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6F40-549E-4FD6-9FEE-044A1AAA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08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880F-169A-0272-A9FF-9BA9555E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02F56-78CF-BCE4-4D40-E098D98E2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0EA08-3EFD-34C5-2CC6-1B3D53DA2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3F460-5AFC-AB9B-E3F0-EAF22398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E557-3086-4C22-92A2-2D7DE72510C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65765-E348-70FD-F98A-715A4531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A5425-58B8-0F69-3685-D5EBC0D9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6F40-549E-4FD6-9FEE-044A1AAA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99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A6FAE2-B83E-4C9C-FB25-3352FA5D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30078-2496-9A30-56D3-76A3E427D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52D22-0AA8-0C80-1D91-EB732408C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4E557-3086-4C22-92A2-2D7DE72510C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84679-A3F2-3C93-B474-3A09C37F9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DFA00-BDAB-263B-D642-B6B0F64C8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D6F40-549E-4FD6-9FEE-044A1AAA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05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604CB-B83A-B4F4-2E8B-850AAE3C2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0F71E18-14C3-AFB4-AD13-161ACCFE8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6164320"/>
              </p:ext>
            </p:extLst>
          </p:nvPr>
        </p:nvGraphicFramePr>
        <p:xfrm>
          <a:off x="652662" y="132600"/>
          <a:ext cx="4764727" cy="6621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3FA808F-AF3F-869B-5161-60C5056DC9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479754"/>
              </p:ext>
            </p:extLst>
          </p:nvPr>
        </p:nvGraphicFramePr>
        <p:xfrm>
          <a:off x="6096000" y="132600"/>
          <a:ext cx="4764727" cy="6621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7130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D1B6C-04EF-0A01-CBC2-590EEFB3D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44655D6-C441-328E-3881-86A014713A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4036784"/>
              </p:ext>
            </p:extLst>
          </p:nvPr>
        </p:nvGraphicFramePr>
        <p:xfrm>
          <a:off x="772544" y="581644"/>
          <a:ext cx="532345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286AA30-2C90-3CF8-63DD-DFA740CCBE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0919951"/>
              </p:ext>
            </p:extLst>
          </p:nvPr>
        </p:nvGraphicFramePr>
        <p:xfrm>
          <a:off x="6448724" y="581644"/>
          <a:ext cx="529470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9569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B2B6DFA-446F-35BD-CA5A-527E901DBE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2814656"/>
              </p:ext>
            </p:extLst>
          </p:nvPr>
        </p:nvGraphicFramePr>
        <p:xfrm>
          <a:off x="392980" y="150322"/>
          <a:ext cx="11580483" cy="6492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064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EF011-346D-161A-84E1-7BA724AF3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4BA26B1-2854-F6D3-873B-DC44AD356A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7502847"/>
              </p:ext>
            </p:extLst>
          </p:nvPr>
        </p:nvGraphicFramePr>
        <p:xfrm>
          <a:off x="392980" y="150322"/>
          <a:ext cx="11580483" cy="6492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673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5D792-48D5-7BAE-E2DF-D88669C16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90AB1DF-90A1-773D-F9C4-624BFFE7C8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3505935"/>
              </p:ext>
            </p:extLst>
          </p:nvPr>
        </p:nvGraphicFramePr>
        <p:xfrm>
          <a:off x="392980" y="150322"/>
          <a:ext cx="11580483" cy="6492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53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BA8B4-2744-85F4-5627-10D64611C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3E99A63-F719-B5BE-3734-96E09AF04E5A}"/>
              </a:ext>
            </a:extLst>
          </p:cNvPr>
          <p:cNvGraphicFramePr/>
          <p:nvPr/>
        </p:nvGraphicFramePr>
        <p:xfrm>
          <a:off x="-1381185" y="182989"/>
          <a:ext cx="6042326" cy="6492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5F8FD6B-00F9-9FE2-A806-583283CDE3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6243905"/>
              </p:ext>
            </p:extLst>
          </p:nvPr>
        </p:nvGraphicFramePr>
        <p:xfrm>
          <a:off x="4661141" y="182989"/>
          <a:ext cx="8393502" cy="6492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7447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D57D2-0831-E387-D2C1-400A8C079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568E235-EF33-C567-B776-83EAD85F70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1482508"/>
              </p:ext>
            </p:extLst>
          </p:nvPr>
        </p:nvGraphicFramePr>
        <p:xfrm>
          <a:off x="672916" y="182991"/>
          <a:ext cx="8006273" cy="6492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971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7948E-AD11-E75B-165F-BB3ADC273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98A47AE-D005-6ECC-5AE6-58ECA6C176B9}"/>
              </a:ext>
            </a:extLst>
          </p:cNvPr>
          <p:cNvGraphicFramePr/>
          <p:nvPr/>
        </p:nvGraphicFramePr>
        <p:xfrm>
          <a:off x="392980" y="150322"/>
          <a:ext cx="11580483" cy="6492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056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26DE3-9BB3-9ACD-A193-E18870A65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7DE6B69-F7E4-0EEB-A806-063E51AE6D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0835575"/>
              </p:ext>
            </p:extLst>
          </p:nvPr>
        </p:nvGraphicFramePr>
        <p:xfrm>
          <a:off x="392980" y="150322"/>
          <a:ext cx="11580483" cy="6492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023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268</Words>
  <Application>Microsoft Office PowerPoint</Application>
  <PresentationFormat>Widescreen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 Kharche</dc:creator>
  <cp:lastModifiedBy>Amit Kharche</cp:lastModifiedBy>
  <cp:revision>16</cp:revision>
  <cp:lastPrinted>2025-02-06T07:32:23Z</cp:lastPrinted>
  <dcterms:created xsi:type="dcterms:W3CDTF">2024-12-27T16:34:20Z</dcterms:created>
  <dcterms:modified xsi:type="dcterms:W3CDTF">2025-02-14T06:57:09Z</dcterms:modified>
</cp:coreProperties>
</file>