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0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6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7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5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74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59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71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52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71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093D000-F4E1-4E05-81E3-01E8A9A1ECC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3871322-D28B-4CE8-A050-38A3BE6580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latin typeface="Bodoni MT" panose="02070603080606020203" pitchFamily="18" charset="0"/>
              </a:rPr>
              <a:t>Nest-n-Cabins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932" y="3602037"/>
            <a:ext cx="9144000" cy="2756559"/>
          </a:xfrm>
        </p:spPr>
        <p:txBody>
          <a:bodyPr>
            <a:normAutofit/>
          </a:bodyPr>
          <a:lstStyle/>
          <a:p>
            <a:r>
              <a:rPr lang="en-IN" i="1" dirty="0">
                <a:latin typeface="Bodoni MT" panose="02070603080606020203" pitchFamily="18" charset="0"/>
              </a:rPr>
              <a:t>A Home away from Home</a:t>
            </a:r>
          </a:p>
          <a:p>
            <a:pPr algn="r"/>
            <a:endParaRPr lang="en-IN" i="1" dirty="0">
              <a:latin typeface="Bodoni MT" panose="02070603080606020203" pitchFamily="18" charset="0"/>
            </a:endParaRPr>
          </a:p>
          <a:p>
            <a:pPr algn="r"/>
            <a:r>
              <a:rPr lang="en-IN" i="1" dirty="0">
                <a:latin typeface="Bodoni MT" panose="02070603080606020203" pitchFamily="18" charset="0"/>
              </a:rPr>
              <a:t>Made By:-</a:t>
            </a:r>
          </a:p>
          <a:p>
            <a:pPr algn="r"/>
            <a:r>
              <a:rPr lang="en-IN" i="1" dirty="0">
                <a:latin typeface="Bodoni MT" panose="02070603080606020203" pitchFamily="18" charset="0"/>
              </a:rPr>
              <a:t>Amit Khowal</a:t>
            </a:r>
          </a:p>
          <a:p>
            <a:pPr algn="r"/>
            <a:r>
              <a:rPr lang="en-IN" i="1">
                <a:latin typeface="Bodoni MT" panose="02070603080606020203" pitchFamily="18" charset="0"/>
              </a:rPr>
              <a:t>Hemant</a:t>
            </a:r>
            <a:endParaRPr lang="en-IN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Week 1:-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Statement.</a:t>
            </a:r>
          </a:p>
          <a:p>
            <a:r>
              <a:rPr lang="en-IN" dirty="0"/>
              <a:t>Problem Formulation.</a:t>
            </a:r>
          </a:p>
          <a:p>
            <a:r>
              <a:rPr lang="en-IN" dirty="0"/>
              <a:t>Requirements.</a:t>
            </a:r>
          </a:p>
          <a:p>
            <a:r>
              <a:rPr lang="en-IN" dirty="0"/>
              <a:t>Feasibility</a:t>
            </a:r>
          </a:p>
          <a:p>
            <a:r>
              <a:rPr lang="en-IN" dirty="0"/>
              <a:t>Technical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5278477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Week 2:-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 Finalization</a:t>
            </a:r>
          </a:p>
          <a:p>
            <a:r>
              <a:rPr lang="en-IN" dirty="0"/>
              <a:t>Project Proposal</a:t>
            </a:r>
          </a:p>
          <a:p>
            <a:r>
              <a:rPr lang="en-IN" dirty="0"/>
              <a:t>Gathering the Resources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847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Week 3:-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Started coding</a:t>
            </a:r>
          </a:p>
          <a:p>
            <a:r>
              <a:rPr lang="en-IN" dirty="0"/>
              <a:t>Implementing Login page </a:t>
            </a:r>
          </a:p>
          <a:p>
            <a:r>
              <a:rPr lang="en-IN" dirty="0"/>
              <a:t>Adding attributes</a:t>
            </a:r>
          </a:p>
          <a:p>
            <a:r>
              <a:rPr lang="en-IN" dirty="0"/>
              <a:t>Username and Password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09" y="0"/>
            <a:ext cx="3757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32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Week 4:-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Page Attributes like forgot password</a:t>
            </a:r>
          </a:p>
          <a:p>
            <a:r>
              <a:rPr lang="en-IN" dirty="0"/>
              <a:t>Signup page----&gt;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93" y="0"/>
            <a:ext cx="374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5438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Week 4:-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Forgot Password Page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58" y="0"/>
            <a:ext cx="3826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570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Week 5:-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Profile Page Making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37" y="0"/>
            <a:ext cx="3814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110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6:-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Searching area</a:t>
            </a:r>
          </a:p>
          <a:p>
            <a:r>
              <a:rPr lang="en-IN" dirty="0"/>
              <a:t>Top Searches in Cities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86" y="0"/>
            <a:ext cx="3926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0794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47</TotalTime>
  <Words>82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Bodoni MT</vt:lpstr>
      <vt:lpstr>Calibri</vt:lpstr>
      <vt:lpstr>Century Schoolbook</vt:lpstr>
      <vt:lpstr>Corbel</vt:lpstr>
      <vt:lpstr>Feathered</vt:lpstr>
      <vt:lpstr>Nest-n-Cabins</vt:lpstr>
      <vt:lpstr>Week 1:-</vt:lpstr>
      <vt:lpstr>Week 2:-</vt:lpstr>
      <vt:lpstr>Week 3:-</vt:lpstr>
      <vt:lpstr>Week 4:- </vt:lpstr>
      <vt:lpstr>Week 4:-</vt:lpstr>
      <vt:lpstr>Week 5:-</vt:lpstr>
      <vt:lpstr>Week 6:-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Nest-n-Cabins</dc:title>
  <dc:creator>Amit Khowal</dc:creator>
  <cp:lastModifiedBy>Amit Khowal</cp:lastModifiedBy>
  <cp:revision>7</cp:revision>
  <dcterms:created xsi:type="dcterms:W3CDTF">2020-02-18T14:28:37Z</dcterms:created>
  <dcterms:modified xsi:type="dcterms:W3CDTF">2022-11-26T05:52:42Z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2022-11-26T05:43:53Z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fa378422-4f63-4140-8c8b-9770875dd110</vt:lpwstr>
  </property>
  <property fmtid="{D5CDD505-2E9C-101B-9397-08002B2CF9AE}" pid="7" name="MSIP_Label_defa4170-0d19-0005-0004-bc88714345d2_ActionId">
    <vt:lpwstr>0cf78e38-981a-46b2-918f-83e518e3478a</vt:lpwstr>
  </property>
  <property fmtid="{D5CDD505-2E9C-101B-9397-08002B2CF9AE}" pid="8" name="MSIP_Label_defa4170-0d19-0005-0004-bc88714345d2_ContentBits">
    <vt:lpwstr>0</vt:lpwstr>
  </property>
</Properties>
</file>