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CA53-F4E7-4760-844D-1D90FFBCA891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B7C7-A4BA-4752-A511-8810A4D16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0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CA53-F4E7-4760-844D-1D90FFBCA891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B7C7-A4BA-4752-A511-8810A4D16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CA53-F4E7-4760-844D-1D90FFBCA891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B7C7-A4BA-4752-A511-8810A4D16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6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CA53-F4E7-4760-844D-1D90FFBCA891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B7C7-A4BA-4752-A511-8810A4D16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9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CA53-F4E7-4760-844D-1D90FFBCA891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B7C7-A4BA-4752-A511-8810A4D16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5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CA53-F4E7-4760-844D-1D90FFBCA891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B7C7-A4BA-4752-A511-8810A4D16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9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CA53-F4E7-4760-844D-1D90FFBCA891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B7C7-A4BA-4752-A511-8810A4D16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3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CA53-F4E7-4760-844D-1D90FFBCA891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B7C7-A4BA-4752-A511-8810A4D16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5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CA53-F4E7-4760-844D-1D90FFBCA891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B7C7-A4BA-4752-A511-8810A4D16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7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CA53-F4E7-4760-844D-1D90FFBCA891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B7C7-A4BA-4752-A511-8810A4D16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3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CA53-F4E7-4760-844D-1D90FFBCA891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B7C7-A4BA-4752-A511-8810A4D16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9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BCA53-F4E7-4760-844D-1D90FFBCA891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0B7C7-A4BA-4752-A511-8810A4D16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8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ID3  --- Iterative </a:t>
            </a:r>
            <a:r>
              <a:rPr lang="en-US" dirty="0" err="1" smtClean="0"/>
              <a:t>Dichotomiser</a:t>
            </a:r>
            <a:r>
              <a:rPr lang="en-US" dirty="0" smtClean="0"/>
              <a:t> 3  -- BTREE</a:t>
            </a:r>
          </a:p>
          <a:p>
            <a:pPr lvl="1"/>
            <a:r>
              <a:rPr lang="en-US" dirty="0" smtClean="0"/>
              <a:t>Entropy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E—parent</a:t>
            </a:r>
          </a:p>
          <a:p>
            <a:pPr lvl="1"/>
            <a:r>
              <a:rPr lang="en-US" dirty="0" smtClean="0"/>
              <a:t>E—</a:t>
            </a:r>
            <a:r>
              <a:rPr lang="en-US" dirty="0" err="1" smtClean="0"/>
              <a:t>chind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Information gain = E(P)-E© == .2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C4.5 --- C5.0  ---   GAIN RATIO------</a:t>
            </a:r>
          </a:p>
          <a:p>
            <a:endParaRPr lang="en-US" dirty="0" smtClean="0"/>
          </a:p>
          <a:p>
            <a:r>
              <a:rPr lang="en-US" dirty="0" smtClean="0"/>
              <a:t>CHAID   ----   CHI SQAURE TEST  --- MULTIWAY TREE</a:t>
            </a:r>
          </a:p>
          <a:p>
            <a:endParaRPr lang="en-US" dirty="0"/>
          </a:p>
          <a:p>
            <a:r>
              <a:rPr lang="en-US" dirty="0" smtClean="0"/>
              <a:t>CART  -- </a:t>
            </a:r>
          </a:p>
          <a:p>
            <a:pPr lvl="1"/>
            <a:r>
              <a:rPr lang="en-US" dirty="0" smtClean="0"/>
              <a:t>LSD -- DECREASING VARIANCE [</a:t>
            </a:r>
            <a:r>
              <a:rPr lang="en-US" b="1" dirty="0" smtClean="0"/>
              <a:t>Regression</a:t>
            </a:r>
            <a:r>
              <a:rPr lang="en-US" dirty="0" smtClean="0"/>
              <a:t>] </a:t>
            </a:r>
          </a:p>
          <a:p>
            <a:pPr lvl="1"/>
            <a:r>
              <a:rPr lang="en-US" b="1" dirty="0" smtClean="0"/>
              <a:t>GINI Impurity</a:t>
            </a:r>
            <a:r>
              <a:rPr lang="en-US" dirty="0" smtClean="0"/>
              <a:t> [</a:t>
            </a:r>
            <a:r>
              <a:rPr lang="en-US" dirty="0" err="1" smtClean="0"/>
              <a:t>Clasification</a:t>
            </a:r>
            <a:r>
              <a:rPr lang="en-US" dirty="0" smtClean="0"/>
              <a:t> ]</a:t>
            </a:r>
          </a:p>
          <a:p>
            <a:pPr marL="457200" lvl="1" indent="0">
              <a:buNone/>
            </a:pPr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1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75" y="2299953"/>
            <a:ext cx="7867650" cy="3781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404" y="42385"/>
            <a:ext cx="40533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 PRUNING </a:t>
            </a:r>
            <a:r>
              <a:rPr lang="en-US" dirty="0" err="1" smtClean="0"/>
              <a:t>vs</a:t>
            </a:r>
            <a:r>
              <a:rPr lang="en-US" dirty="0" smtClean="0"/>
              <a:t> POST PRUNING</a:t>
            </a:r>
          </a:p>
          <a:p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in bucket and min split</a:t>
            </a:r>
          </a:p>
          <a:p>
            <a:r>
              <a:rPr lang="en-US" dirty="0" smtClean="0"/>
              <a:t>EXPAINABILTIY of a model</a:t>
            </a:r>
            <a:endParaRPr lang="en-US" dirty="0"/>
          </a:p>
          <a:p>
            <a:pPr marL="0" lvl="1"/>
            <a:r>
              <a:rPr lang="en-US" b="1" dirty="0" smtClean="0"/>
              <a:t>6 SIGMA  -- industry standard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1004887"/>
            <a:ext cx="72485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7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746" y="42385"/>
            <a:ext cx="5588313" cy="4437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86813" y="232547"/>
            <a:ext cx="184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Classification tree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1906" y="2924015"/>
            <a:ext cx="163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Regression tree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75" y="3293347"/>
            <a:ext cx="56578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8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585787"/>
            <a:ext cx="81534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7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76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Types of Decision Trees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12</cp:revision>
  <dcterms:created xsi:type="dcterms:W3CDTF">2020-06-27T11:31:10Z</dcterms:created>
  <dcterms:modified xsi:type="dcterms:W3CDTF">2020-06-27T14:18:36Z</dcterms:modified>
</cp:coreProperties>
</file>