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2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1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2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2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300E-7737-4A66-8CF9-230D70208A9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77FB-8714-4A27-B926-B0D12FCE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68">
              <a:srgbClr val="EEF5FB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59" y="247726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Data Science Master-Class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8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68">
              <a:srgbClr val="EEF5FB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2006" y="386366"/>
            <a:ext cx="242122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3929" y="2102475"/>
            <a:ext cx="242122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ML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89642" y="2031640"/>
            <a:ext cx="242122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UnSupervised</a:t>
            </a:r>
            <a:r>
              <a:rPr lang="en-US" dirty="0" smtClean="0"/>
              <a:t> ML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9195" y="3818584"/>
            <a:ext cx="2421228" cy="237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</a:t>
            </a:r>
          </a:p>
          <a:p>
            <a:pPr algn="ctr"/>
            <a:endParaRPr lang="en-US" dirty="0"/>
          </a:p>
          <a:p>
            <a:r>
              <a:rPr lang="en-US" sz="1400" dirty="0" smtClean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GLS</a:t>
            </a:r>
          </a:p>
          <a:p>
            <a:endParaRPr lang="en-US" sz="1400" dirty="0" smtClean="0"/>
          </a:p>
          <a:p>
            <a:r>
              <a:rPr lang="en-US" sz="1400" dirty="0" smtClean="0"/>
              <a:t>Ridge Regression</a:t>
            </a:r>
          </a:p>
          <a:p>
            <a:r>
              <a:rPr lang="en-US" sz="1400" dirty="0" smtClean="0"/>
              <a:t>Lasso Regression</a:t>
            </a:r>
          </a:p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96616" y="3818585"/>
            <a:ext cx="2421228" cy="237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dirty="0" smtClean="0"/>
              <a:t>Classification</a:t>
            </a:r>
          </a:p>
          <a:p>
            <a:r>
              <a:rPr lang="en-US" sz="1400" dirty="0" smtClean="0"/>
              <a:t>Logistic Regression</a:t>
            </a:r>
          </a:p>
          <a:p>
            <a:r>
              <a:rPr lang="en-US" sz="1400" dirty="0" smtClean="0"/>
              <a:t>KNN</a:t>
            </a:r>
          </a:p>
          <a:p>
            <a:r>
              <a:rPr lang="en-US" sz="1400" dirty="0" smtClean="0"/>
              <a:t>Naïve Bayes</a:t>
            </a:r>
          </a:p>
          <a:p>
            <a:r>
              <a:rPr lang="en-US" sz="1400" dirty="0" smtClean="0"/>
              <a:t>SVM</a:t>
            </a:r>
          </a:p>
          <a:p>
            <a:endParaRPr lang="en-US" sz="1400" dirty="0"/>
          </a:p>
          <a:p>
            <a:r>
              <a:rPr lang="en-US" sz="1400" dirty="0" smtClean="0"/>
              <a:t>Decision Trees</a:t>
            </a:r>
          </a:p>
          <a:p>
            <a:r>
              <a:rPr lang="en-US" sz="1400" dirty="0" smtClean="0"/>
              <a:t>Ensemble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Boosting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889642" y="3709116"/>
            <a:ext cx="2421228" cy="237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dirty="0" smtClean="0"/>
              <a:t>Clustering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AR </a:t>
            </a:r>
            <a:r>
              <a:rPr lang="en-US" dirty="0" smtClean="0"/>
              <a:t>mining</a:t>
            </a:r>
          </a:p>
          <a:p>
            <a:pPr algn="ctr"/>
            <a:r>
              <a:rPr lang="en-US" dirty="0" smtClean="0"/>
              <a:t>Market Basket Analysis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Dimensionality Reduction</a:t>
            </a:r>
            <a:endParaRPr lang="en-US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3" name="Elbow Connector 2"/>
          <p:cNvCxnSpPr>
            <a:stCxn id="4" idx="1"/>
            <a:endCxn id="5" idx="0"/>
          </p:cNvCxnSpPr>
          <p:nvPr/>
        </p:nvCxnSpPr>
        <p:spPr>
          <a:xfrm rot="10800000" flipV="1">
            <a:off x="3114544" y="682579"/>
            <a:ext cx="2307463" cy="1419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6" idx="0"/>
          </p:cNvCxnSpPr>
          <p:nvPr/>
        </p:nvCxnSpPr>
        <p:spPr>
          <a:xfrm>
            <a:off x="7843234" y="682580"/>
            <a:ext cx="2257022" cy="134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7" idx="0"/>
          </p:cNvCxnSpPr>
          <p:nvPr/>
        </p:nvCxnSpPr>
        <p:spPr>
          <a:xfrm rot="5400000">
            <a:off x="1785336" y="2489376"/>
            <a:ext cx="1123681" cy="1534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8" idx="0"/>
          </p:cNvCxnSpPr>
          <p:nvPr/>
        </p:nvCxnSpPr>
        <p:spPr>
          <a:xfrm rot="16200000" flipH="1">
            <a:off x="3349045" y="2460400"/>
            <a:ext cx="1123682" cy="1592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10" idx="0"/>
          </p:cNvCxnSpPr>
          <p:nvPr/>
        </p:nvCxnSpPr>
        <p:spPr>
          <a:xfrm rot="5400000">
            <a:off x="9557732" y="3166592"/>
            <a:ext cx="10850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0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68">
              <a:srgbClr val="EEF5FB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4859" y="273675"/>
            <a:ext cx="242122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ML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47989" y="2807591"/>
            <a:ext cx="2421228" cy="237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</a:t>
            </a:r>
          </a:p>
          <a:p>
            <a:pPr algn="ctr"/>
            <a:endParaRPr lang="en-US" dirty="0"/>
          </a:p>
          <a:p>
            <a:r>
              <a:rPr lang="en-US" sz="1400" dirty="0" smtClean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GLS</a:t>
            </a:r>
          </a:p>
          <a:p>
            <a:endParaRPr lang="en-US" sz="1400" dirty="0" smtClean="0"/>
          </a:p>
          <a:p>
            <a:r>
              <a:rPr lang="en-US" sz="1400" dirty="0" smtClean="0"/>
              <a:t>Ridge Regression</a:t>
            </a:r>
          </a:p>
          <a:p>
            <a:r>
              <a:rPr lang="en-US" sz="1400" dirty="0" smtClean="0"/>
              <a:t>Lasso Regression</a:t>
            </a:r>
          </a:p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05743" y="2807592"/>
            <a:ext cx="2421228" cy="237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dirty="0" smtClean="0"/>
              <a:t>Classification</a:t>
            </a:r>
          </a:p>
          <a:p>
            <a:r>
              <a:rPr lang="en-US" sz="1400" dirty="0" smtClean="0"/>
              <a:t>Logistic Regression</a:t>
            </a:r>
          </a:p>
          <a:p>
            <a:r>
              <a:rPr lang="en-US" sz="1400" dirty="0" smtClean="0"/>
              <a:t>KNN</a:t>
            </a:r>
          </a:p>
          <a:p>
            <a:r>
              <a:rPr lang="en-US" sz="1400" dirty="0" smtClean="0"/>
              <a:t>Naïve Bayes</a:t>
            </a:r>
          </a:p>
          <a:p>
            <a:r>
              <a:rPr lang="en-US" sz="1400" dirty="0" smtClean="0"/>
              <a:t>SVM</a:t>
            </a:r>
          </a:p>
          <a:p>
            <a:endParaRPr lang="en-US" sz="1400" dirty="0"/>
          </a:p>
          <a:p>
            <a:r>
              <a:rPr lang="en-US" sz="1400" dirty="0" smtClean="0"/>
              <a:t>Decision Trees</a:t>
            </a:r>
          </a:p>
          <a:p>
            <a:r>
              <a:rPr lang="en-US" sz="1400" dirty="0" smtClean="0"/>
              <a:t>Ensemble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Boosting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3411294" y="13412"/>
            <a:ext cx="1941488" cy="3646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7190171" y="-118595"/>
            <a:ext cx="1941489" cy="3910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6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68">
              <a:srgbClr val="EEF5FB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356278" y="511933"/>
            <a:ext cx="2421228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UnSupervised</a:t>
            </a:r>
            <a:r>
              <a:rPr lang="en-US" dirty="0" smtClean="0"/>
              <a:t> ML	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56278" y="2846232"/>
            <a:ext cx="2421228" cy="237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dirty="0" smtClean="0"/>
              <a:t>Clustering</a:t>
            </a:r>
          </a:p>
          <a:p>
            <a:pPr algn="ctr"/>
            <a:r>
              <a:rPr lang="en-US" dirty="0" smtClean="0"/>
              <a:t>Market Basket Analysis</a:t>
            </a:r>
          </a:p>
          <a:p>
            <a:pPr algn="ctr"/>
            <a:r>
              <a:rPr lang="en-US" dirty="0" smtClean="0"/>
              <a:t>AR mining</a:t>
            </a:r>
          </a:p>
          <a:p>
            <a:pPr algn="ctr"/>
            <a:r>
              <a:rPr lang="en-US" dirty="0" smtClean="0"/>
              <a:t>Dimensionality Reduction</a:t>
            </a:r>
            <a:endParaRPr lang="en-US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14" name="Elbow Connector 13"/>
          <p:cNvCxnSpPr>
            <a:stCxn id="12" idx="2"/>
            <a:endCxn id="13" idx="0"/>
          </p:cNvCxnSpPr>
          <p:nvPr/>
        </p:nvCxnSpPr>
        <p:spPr>
          <a:xfrm rot="5400000">
            <a:off x="4695957" y="1975296"/>
            <a:ext cx="174187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0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Office Theme</vt:lpstr>
      <vt:lpstr>Data Science Master-Class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2020-06-20T09:45:01Z</dcterms:created>
  <dcterms:modified xsi:type="dcterms:W3CDTF">2020-06-20T10:15:45Z</dcterms:modified>
</cp:coreProperties>
</file>