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777777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bg1"/>
                </a:solidFill>
              </a:rPr>
              <a:t>Clients Status</a:t>
            </a:r>
            <a:endParaRPr 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09-4A63-8BC4-DC967988FF1D}"/>
              </c:ext>
            </c:extLst>
          </c:dPt>
          <c:dPt>
            <c:idx val="1"/>
            <c:bubble3D val="0"/>
            <c:spPr>
              <a:solidFill>
                <a:srgbClr val="FF21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109-4A63-8BC4-DC967988FF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Ok</c:v>
                </c:pt>
                <c:pt idx="1">
                  <c:v>Problem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9-4A63-8BC4-DC967988F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7142184921345711"/>
          <c:y val="0.92488115790724856"/>
          <c:w val="0.24853036445331458"/>
          <c:h val="5.40061359841139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bg1"/>
                </a:solidFill>
              </a:rPr>
              <a:t>Clients Status</a:t>
            </a:r>
            <a:endParaRPr 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42184921345711"/>
          <c:y val="0.92488115790724856"/>
          <c:w val="0.24853036445331458"/>
          <c:h val="5.40061359841139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bg1"/>
                </a:solidFill>
              </a:rPr>
              <a:t>Clients Status</a:t>
            </a:r>
            <a:endParaRPr 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42184921345711"/>
          <c:y val="0.92488115790724856"/>
          <c:w val="0.24853036445331458"/>
          <c:h val="5.40061359841139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bg1"/>
                </a:solidFill>
              </a:rPr>
              <a:t>Clients Status</a:t>
            </a:r>
            <a:endParaRPr 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42184921345711"/>
          <c:y val="0.92488115790724856"/>
          <c:w val="0.24853036445331458"/>
          <c:h val="5.40061359841139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bg1"/>
                </a:solidFill>
              </a:rPr>
              <a:t>Clients Status</a:t>
            </a:r>
            <a:endParaRPr lang="en-US" b="1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42184921345711"/>
          <c:y val="0.92488115790724856"/>
          <c:w val="0.24853036445331458"/>
          <c:h val="5.40061359841139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0.4249</cdr:x>
      <cdr:y>0.92312</cdr:y>
    </cdr:from>
    <cdr:to>
      <cdr:x>0.48701</cdr:x>
      <cdr:y>0.97591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27937" y="4442324"/>
          <a:ext cx="4572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b="1" dirty="0">
              <a:solidFill>
                <a:schemeClr val="bg1"/>
              </a:solidFill>
              <a:latin typeface="Bahnschrift SemiBold" panose="020B0502040204020203" pitchFamily="34" charset="0"/>
            </a:rPr>
            <a:t>Ok</a:t>
          </a:r>
          <a:endParaRPr lang="he-IL" sz="1100" b="1" dirty="0">
            <a:solidFill>
              <a:schemeClr val="bg1"/>
            </a:solidFill>
            <a:latin typeface="Bahnschrift SemiBold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0.51287</cdr:x>
      <cdr:y>0.92946</cdr:y>
    </cdr:from>
    <cdr:to>
      <cdr:x>0.62604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75488" y="4472804"/>
          <a:ext cx="833120" cy="3394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b="1" dirty="0">
              <a:solidFill>
                <a:schemeClr val="bg1"/>
              </a:solidFill>
              <a:latin typeface="Bahnschrift SemiBold" panose="020B0502040204020203" pitchFamily="34" charset="0"/>
            </a:rPr>
            <a:t>Problem</a:t>
          </a:r>
          <a:endParaRPr lang="he-IL" sz="1100" b="1" dirty="0">
            <a:solidFill>
              <a:schemeClr val="bg1"/>
            </a:solidFill>
            <a:latin typeface="Bahnschrift SemiBold" panose="020B0502040204020203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28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3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7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1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03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88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16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7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0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1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6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5A1C-5E03-45C5-A62C-FB0897BF2CD4}" type="datetimeFigureOut">
              <a:rPr lang="he-IL" smtClean="0"/>
              <a:t>ל'/אדר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8D83-AE5A-4EEF-8071-7EB6F3F37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5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093694"/>
            <a:ext cx="11367247" cy="5504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598895" y="404100"/>
            <a:ext cx="4957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login Page</a:t>
            </a:r>
            <a:endParaRPr lang="he-IL" dirty="0"/>
          </a:p>
        </p:txBody>
      </p:sp>
      <p:sp>
        <p:nvSpPr>
          <p:cNvPr id="33" name="Rounded Rectangle 32"/>
          <p:cNvSpPr/>
          <p:nvPr/>
        </p:nvSpPr>
        <p:spPr>
          <a:xfrm>
            <a:off x="3603813" y="2357717"/>
            <a:ext cx="4249270" cy="29942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2017059" y="1303331"/>
            <a:ext cx="71090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 smtClean="0"/>
              <a:t>System name</a:t>
            </a:r>
            <a:endParaRPr lang="he-IL" sz="4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971364" y="2931459"/>
            <a:ext cx="34962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971363" y="3854822"/>
            <a:ext cx="34962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971364" y="2608729"/>
            <a:ext cx="1461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username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3953436" y="3496906"/>
            <a:ext cx="12909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password</a:t>
            </a:r>
            <a:endParaRPr lang="he-IL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4984376" y="4545106"/>
            <a:ext cx="1559859" cy="4303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5432612" y="4551292"/>
            <a:ext cx="12191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login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03294"/>
            <a:ext cx="11367247" cy="4894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304800" y="1281953"/>
            <a:ext cx="11367247" cy="519953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81318" y="135726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1624" y="403412"/>
            <a:ext cx="4957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Home Page</a:t>
            </a:r>
            <a:endParaRPr lang="he-I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9" y="1377898"/>
            <a:ext cx="304762" cy="304762"/>
          </a:xfrm>
          <a:prstGeom prst="rect">
            <a:avLst/>
          </a:prstGeom>
        </p:spPr>
      </p:pic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11037264"/>
              </p:ext>
            </p:extLst>
          </p:nvPr>
        </p:nvGraphicFramePr>
        <p:xfrm>
          <a:off x="2307663" y="1785756"/>
          <a:ext cx="7361519" cy="481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49906" y="3612777"/>
            <a:ext cx="230393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276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Clients</a:t>
            </a:r>
            <a:endParaRPr lang="he-IL" sz="36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94560" y="2651760"/>
            <a:ext cx="2386405" cy="790687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6121" y="1018518"/>
            <a:ext cx="703739" cy="35938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15805" y="713756"/>
            <a:ext cx="1354272" cy="534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447769" y="736543"/>
            <a:ext cx="11766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מחזיר לדף הבית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46960" y="2804160"/>
            <a:ext cx="2915322" cy="1409252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94560" y="2651760"/>
            <a:ext cx="2269864" cy="2368475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29860" y="2429435"/>
            <a:ext cx="1417181" cy="136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1368613" y="2403083"/>
            <a:ext cx="144077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ניתנים ללחיצה</a:t>
            </a:r>
          </a:p>
          <a:p>
            <a:pPr algn="r" rtl="1"/>
            <a:r>
              <a:rPr lang="he-IL" sz="1200" dirty="0" smtClean="0"/>
              <a:t>כאשר לוחצים עליהם נכנס </a:t>
            </a:r>
            <a:r>
              <a:rPr lang="en-US" sz="1200" dirty="0" smtClean="0"/>
              <a:t>zoom in</a:t>
            </a:r>
            <a:r>
              <a:rPr lang="he-IL" sz="1200" dirty="0" smtClean="0"/>
              <a:t> לדף הבא שנציג שיראה את המידע על כל ה</a:t>
            </a:r>
            <a:r>
              <a:rPr lang="en-US" sz="1200" dirty="0" smtClean="0"/>
              <a:t>client</a:t>
            </a:r>
            <a:r>
              <a:rPr lang="he-IL" sz="1200" dirty="0" smtClean="0"/>
              <a:t>ים\תקינים\לא</a:t>
            </a:r>
          </a:p>
          <a:p>
            <a:pPr algn="r" rtl="1"/>
            <a:r>
              <a:rPr lang="he-IL" sz="1200" dirty="0" smtClean="0"/>
              <a:t>תקינים בהתאם</a:t>
            </a:r>
            <a:endParaRPr 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0609747" y="1385200"/>
            <a:ext cx="23577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he-IL" sz="1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98" y="1398612"/>
            <a:ext cx="272302" cy="2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03294"/>
            <a:ext cx="11367247" cy="4894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304800" y="1281953"/>
            <a:ext cx="11367247" cy="519953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81318" y="135726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8724" y="319031"/>
            <a:ext cx="4957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All clients Page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9" y="1377898"/>
            <a:ext cx="304762" cy="304762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38324598"/>
              </p:ext>
            </p:extLst>
          </p:nvPr>
        </p:nvGraphicFramePr>
        <p:xfrm>
          <a:off x="2307663" y="1785756"/>
          <a:ext cx="7361519" cy="481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26121" y="1018518"/>
            <a:ext cx="703739" cy="35938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15805" y="713756"/>
            <a:ext cx="1354272" cy="534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447769" y="736543"/>
            <a:ext cx="11766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מחזיר לדף הבית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6168" y="2411506"/>
            <a:ext cx="10094258" cy="418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ounded Rectangle 18"/>
          <p:cNvSpPr/>
          <p:nvPr/>
        </p:nvSpPr>
        <p:spPr>
          <a:xfrm>
            <a:off x="4016175" y="4066881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ounded Rectangle 19"/>
          <p:cNvSpPr/>
          <p:nvPr/>
        </p:nvSpPr>
        <p:spPr>
          <a:xfrm>
            <a:off x="5893297" y="4056581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ounded Rectangle 21"/>
          <p:cNvSpPr/>
          <p:nvPr/>
        </p:nvSpPr>
        <p:spPr>
          <a:xfrm>
            <a:off x="2207309" y="5357228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ounded Rectangle 22"/>
          <p:cNvSpPr/>
          <p:nvPr/>
        </p:nvSpPr>
        <p:spPr>
          <a:xfrm>
            <a:off x="4040921" y="5357228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ounded Rectangle 23"/>
          <p:cNvSpPr/>
          <p:nvPr/>
        </p:nvSpPr>
        <p:spPr>
          <a:xfrm>
            <a:off x="5918043" y="5354096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ounded Rectangle 24"/>
          <p:cNvSpPr/>
          <p:nvPr/>
        </p:nvSpPr>
        <p:spPr>
          <a:xfrm>
            <a:off x="7822829" y="5363660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ounded Rectangle 26"/>
          <p:cNvSpPr/>
          <p:nvPr/>
        </p:nvSpPr>
        <p:spPr>
          <a:xfrm>
            <a:off x="7822829" y="4064348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ounded Rectangle 30"/>
          <p:cNvSpPr/>
          <p:nvPr/>
        </p:nvSpPr>
        <p:spPr>
          <a:xfrm>
            <a:off x="4036186" y="2733813"/>
            <a:ext cx="1483104" cy="10816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ounded Rectangle 36"/>
          <p:cNvSpPr/>
          <p:nvPr/>
        </p:nvSpPr>
        <p:spPr>
          <a:xfrm>
            <a:off x="2205620" y="2745784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2258415" y="2850088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/>
              <a:t>p</a:t>
            </a:r>
            <a:r>
              <a:rPr lang="en-US" sz="1400" dirty="0" smtClean="0"/>
              <a:t>roblems</a:t>
            </a:r>
            <a:endParaRPr lang="he-IL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036186" y="2718827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088981" y="282313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875741" y="2693940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5928536" y="2798244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780527" y="2691845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7833322" y="2796149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2205620" y="4039097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2258415" y="414340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86900" y="4135053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26455" y="4166570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58285" y="4149833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256831" y="5399189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082073" y="539084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8044" y="5448646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65265" y="5437319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796135" y="2224666"/>
            <a:ext cx="10165976" cy="3316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TextBox 65"/>
          <p:cNvSpPr txBox="1"/>
          <p:nvPr/>
        </p:nvSpPr>
        <p:spPr>
          <a:xfrm>
            <a:off x="1077990" y="2193399"/>
            <a:ext cx="203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filter</a:t>
            </a:r>
            <a:endParaRPr lang="he-IL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" y="2239987"/>
            <a:ext cx="312029" cy="312029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V="1">
            <a:off x="1691755" y="4320988"/>
            <a:ext cx="658582" cy="35859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9727" y="4094658"/>
            <a:ext cx="1354272" cy="122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extBox 71"/>
          <p:cNvSpPr txBox="1"/>
          <p:nvPr/>
        </p:nvSpPr>
        <p:spPr>
          <a:xfrm>
            <a:off x="524264" y="4118267"/>
            <a:ext cx="117661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מכניס </a:t>
            </a:r>
            <a:r>
              <a:rPr lang="en-US" sz="1200" dirty="0" smtClean="0"/>
              <a:t>zoom in</a:t>
            </a:r>
            <a:r>
              <a:rPr lang="he-IL" sz="1200" dirty="0" smtClean="0"/>
              <a:t> לדף הבא שנציג שמביא פירוט על ה</a:t>
            </a:r>
            <a:r>
              <a:rPr lang="en-US" sz="1200" dirty="0" smtClean="0"/>
              <a:t>client</a:t>
            </a:r>
            <a:endParaRPr lang="he-IL" sz="1200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01206" y="1979493"/>
            <a:ext cx="847610" cy="19555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749879" y="1851210"/>
            <a:ext cx="1354272" cy="316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TextBox 76"/>
          <p:cNvSpPr txBox="1"/>
          <p:nvPr/>
        </p:nvSpPr>
        <p:spPr>
          <a:xfrm>
            <a:off x="2680731" y="1860479"/>
            <a:ext cx="11766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סינון חיפוש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099963" y="319030"/>
            <a:ext cx="1354272" cy="699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TextBox 84"/>
          <p:cNvSpPr txBox="1"/>
          <p:nvPr/>
        </p:nvSpPr>
        <p:spPr>
          <a:xfrm>
            <a:off x="10139082" y="319031"/>
            <a:ext cx="12102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הערה:</a:t>
            </a:r>
          </a:p>
          <a:p>
            <a:pPr algn="r" rtl="1"/>
            <a:r>
              <a:rPr lang="he-IL" sz="1200" dirty="0" smtClean="0"/>
              <a:t>אפשרות ל</a:t>
            </a:r>
            <a:r>
              <a:rPr lang="en-US" sz="1200" dirty="0" smtClean="0"/>
              <a:t>scroll down</a:t>
            </a:r>
            <a:r>
              <a:rPr lang="he-IL" sz="1200" dirty="0" smtClean="0"/>
              <a:t> בעמוד</a:t>
            </a:r>
            <a:endParaRPr lang="he-IL" sz="12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98" y="1398612"/>
            <a:ext cx="272302" cy="272302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0609747" y="1396664"/>
            <a:ext cx="73957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he-IL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03294"/>
            <a:ext cx="11367247" cy="4894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304800" y="1281953"/>
            <a:ext cx="11367247" cy="519953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81318" y="135726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8724" y="319031"/>
            <a:ext cx="4957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Ok clients Page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9" y="1377898"/>
            <a:ext cx="304762" cy="304762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38324598"/>
              </p:ext>
            </p:extLst>
          </p:nvPr>
        </p:nvGraphicFramePr>
        <p:xfrm>
          <a:off x="2307663" y="1785756"/>
          <a:ext cx="7361519" cy="481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26121" y="1018518"/>
            <a:ext cx="703739" cy="35938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15805" y="713756"/>
            <a:ext cx="1354272" cy="534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447769" y="736543"/>
            <a:ext cx="11766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מחזיר לדף הבית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6168" y="2411506"/>
            <a:ext cx="10094258" cy="418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ounded Rectangle 18"/>
          <p:cNvSpPr/>
          <p:nvPr/>
        </p:nvSpPr>
        <p:spPr>
          <a:xfrm>
            <a:off x="4016175" y="4066881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ounded Rectangle 19"/>
          <p:cNvSpPr/>
          <p:nvPr/>
        </p:nvSpPr>
        <p:spPr>
          <a:xfrm>
            <a:off x="5893297" y="4056581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ounded Rectangle 21"/>
          <p:cNvSpPr/>
          <p:nvPr/>
        </p:nvSpPr>
        <p:spPr>
          <a:xfrm>
            <a:off x="2207309" y="5357228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ounded Rectangle 22"/>
          <p:cNvSpPr/>
          <p:nvPr/>
        </p:nvSpPr>
        <p:spPr>
          <a:xfrm>
            <a:off x="4040921" y="5357228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ounded Rectangle 23"/>
          <p:cNvSpPr/>
          <p:nvPr/>
        </p:nvSpPr>
        <p:spPr>
          <a:xfrm>
            <a:off x="5918043" y="5354096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ounded Rectangle 24"/>
          <p:cNvSpPr/>
          <p:nvPr/>
        </p:nvSpPr>
        <p:spPr>
          <a:xfrm>
            <a:off x="7822829" y="5363660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ounded Rectangle 26"/>
          <p:cNvSpPr/>
          <p:nvPr/>
        </p:nvSpPr>
        <p:spPr>
          <a:xfrm>
            <a:off x="7822829" y="4064348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ounded Rectangle 30"/>
          <p:cNvSpPr/>
          <p:nvPr/>
        </p:nvSpPr>
        <p:spPr>
          <a:xfrm>
            <a:off x="4036186" y="2733813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ounded Rectangle 36"/>
          <p:cNvSpPr/>
          <p:nvPr/>
        </p:nvSpPr>
        <p:spPr>
          <a:xfrm>
            <a:off x="2205620" y="2745784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2256831" y="2787441"/>
            <a:ext cx="1367470" cy="990915"/>
          </a:xfrm>
          <a:prstGeom prst="rect">
            <a:avLst/>
          </a:prstGeom>
          <a:solidFill>
            <a:srgbClr val="00B05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/>
              <a:t>p</a:t>
            </a:r>
            <a:r>
              <a:rPr lang="en-US" sz="1400" dirty="0" smtClean="0"/>
              <a:t>roblems</a:t>
            </a:r>
            <a:endParaRPr lang="he-IL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036186" y="2718827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114550" y="2787442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875741" y="2693940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5930165" y="2764204"/>
            <a:ext cx="1367470" cy="990915"/>
          </a:xfrm>
          <a:prstGeom prst="rect">
            <a:avLst/>
          </a:prstGeom>
          <a:solidFill>
            <a:srgbClr val="00B05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780527" y="2691845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7845228" y="2743200"/>
            <a:ext cx="1367470" cy="990915"/>
          </a:xfrm>
          <a:prstGeom prst="rect">
            <a:avLst/>
          </a:prstGeom>
          <a:solidFill>
            <a:srgbClr val="00B05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2205620" y="4039097"/>
            <a:ext cx="1483104" cy="10816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2258415" y="414340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86900" y="4135053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26455" y="4166570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58285" y="4149833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256831" y="5399189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082073" y="539084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8044" y="5448646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65265" y="5437319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796135" y="2224666"/>
            <a:ext cx="10165976" cy="3316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TextBox 65"/>
          <p:cNvSpPr txBox="1"/>
          <p:nvPr/>
        </p:nvSpPr>
        <p:spPr>
          <a:xfrm>
            <a:off x="1077990" y="2193399"/>
            <a:ext cx="203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filter</a:t>
            </a:r>
            <a:endParaRPr lang="he-IL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" y="2239987"/>
            <a:ext cx="312029" cy="312029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V="1">
            <a:off x="1691755" y="4320988"/>
            <a:ext cx="658582" cy="35859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9727" y="4094658"/>
            <a:ext cx="1354272" cy="122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extBox 71"/>
          <p:cNvSpPr txBox="1"/>
          <p:nvPr/>
        </p:nvSpPr>
        <p:spPr>
          <a:xfrm>
            <a:off x="524264" y="4118267"/>
            <a:ext cx="117661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מכניס </a:t>
            </a:r>
            <a:r>
              <a:rPr lang="en-US" sz="1200" dirty="0" smtClean="0"/>
              <a:t>zoom in</a:t>
            </a:r>
            <a:r>
              <a:rPr lang="he-IL" sz="1200" dirty="0" smtClean="0"/>
              <a:t> לדף הבא שנציג שמביא פירוט על </a:t>
            </a:r>
            <a:r>
              <a:rPr lang="en-US" sz="1200" dirty="0" smtClean="0"/>
              <a:t>client</a:t>
            </a:r>
            <a:endParaRPr lang="he-IL" sz="1200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01206" y="1979493"/>
            <a:ext cx="847610" cy="19555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749879" y="1851210"/>
            <a:ext cx="1354272" cy="316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TextBox 76"/>
          <p:cNvSpPr txBox="1"/>
          <p:nvPr/>
        </p:nvSpPr>
        <p:spPr>
          <a:xfrm>
            <a:off x="2680731" y="1860479"/>
            <a:ext cx="11766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סינון חיפוש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099963" y="319030"/>
            <a:ext cx="1354272" cy="699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TextBox 84"/>
          <p:cNvSpPr txBox="1"/>
          <p:nvPr/>
        </p:nvSpPr>
        <p:spPr>
          <a:xfrm>
            <a:off x="10139082" y="319031"/>
            <a:ext cx="12102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הערה:</a:t>
            </a:r>
          </a:p>
          <a:p>
            <a:pPr algn="r" rtl="1"/>
            <a:r>
              <a:rPr lang="he-IL" sz="1200" dirty="0" smtClean="0"/>
              <a:t>אפשרות ל</a:t>
            </a:r>
            <a:r>
              <a:rPr lang="en-US" sz="1200" dirty="0" smtClean="0"/>
              <a:t>scroll down</a:t>
            </a:r>
            <a:r>
              <a:rPr lang="he-IL" sz="1200" dirty="0" smtClean="0"/>
              <a:t> בעמוד</a:t>
            </a:r>
            <a:endParaRPr lang="he-IL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98" y="1398612"/>
            <a:ext cx="272302" cy="27230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609747" y="1396664"/>
            <a:ext cx="73957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he-IL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3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03294"/>
            <a:ext cx="11367247" cy="4894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304800" y="1281953"/>
            <a:ext cx="11367247" cy="519953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81318" y="135726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4597" y="336284"/>
            <a:ext cx="4957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Problem clients Page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9" y="1377898"/>
            <a:ext cx="304762" cy="304762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38324598"/>
              </p:ext>
            </p:extLst>
          </p:nvPr>
        </p:nvGraphicFramePr>
        <p:xfrm>
          <a:off x="2307663" y="1785756"/>
          <a:ext cx="7361519" cy="481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26121" y="1018518"/>
            <a:ext cx="703739" cy="35938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15805" y="713756"/>
            <a:ext cx="1354272" cy="534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447769" y="736543"/>
            <a:ext cx="11766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מחזיר לדף הבית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6168" y="2411506"/>
            <a:ext cx="10094258" cy="418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ounded Rectangle 18"/>
          <p:cNvSpPr/>
          <p:nvPr/>
        </p:nvSpPr>
        <p:spPr>
          <a:xfrm>
            <a:off x="4016175" y="4066881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ounded Rectangle 19"/>
          <p:cNvSpPr/>
          <p:nvPr/>
        </p:nvSpPr>
        <p:spPr>
          <a:xfrm>
            <a:off x="5893297" y="4056581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ounded Rectangle 21"/>
          <p:cNvSpPr/>
          <p:nvPr/>
        </p:nvSpPr>
        <p:spPr>
          <a:xfrm>
            <a:off x="2207309" y="5357228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ounded Rectangle 22"/>
          <p:cNvSpPr/>
          <p:nvPr/>
        </p:nvSpPr>
        <p:spPr>
          <a:xfrm>
            <a:off x="4040921" y="5357228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ounded Rectangle 23"/>
          <p:cNvSpPr/>
          <p:nvPr/>
        </p:nvSpPr>
        <p:spPr>
          <a:xfrm>
            <a:off x="5918043" y="5354096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ounded Rectangle 24"/>
          <p:cNvSpPr/>
          <p:nvPr/>
        </p:nvSpPr>
        <p:spPr>
          <a:xfrm>
            <a:off x="7822829" y="5363660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ounded Rectangle 26"/>
          <p:cNvSpPr/>
          <p:nvPr/>
        </p:nvSpPr>
        <p:spPr>
          <a:xfrm>
            <a:off x="7822829" y="4064348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Rounded Rectangle 30"/>
          <p:cNvSpPr/>
          <p:nvPr/>
        </p:nvSpPr>
        <p:spPr>
          <a:xfrm>
            <a:off x="4036186" y="2733813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Rounded Rectangle 36"/>
          <p:cNvSpPr/>
          <p:nvPr/>
        </p:nvSpPr>
        <p:spPr>
          <a:xfrm>
            <a:off x="2205620" y="2745784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2256831" y="2787441"/>
            <a:ext cx="1367470" cy="990915"/>
          </a:xfrm>
          <a:prstGeom prst="rect">
            <a:avLst/>
          </a:prstGeom>
          <a:solidFill>
            <a:srgbClr val="DE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/>
              <a:t>p</a:t>
            </a:r>
            <a:r>
              <a:rPr lang="en-US" sz="1400" dirty="0" smtClean="0"/>
              <a:t>roblems</a:t>
            </a:r>
            <a:endParaRPr lang="he-IL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036186" y="2718827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114550" y="2787442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875741" y="2693940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5930165" y="2764204"/>
            <a:ext cx="1367470" cy="990915"/>
          </a:xfrm>
          <a:prstGeom prst="rect">
            <a:avLst/>
          </a:prstGeom>
          <a:solidFill>
            <a:srgbClr val="DE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780527" y="2691845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7845228" y="2743200"/>
            <a:ext cx="1367470" cy="990915"/>
          </a:xfrm>
          <a:prstGeom prst="rect">
            <a:avLst/>
          </a:prstGeom>
          <a:solidFill>
            <a:srgbClr val="DE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2205620" y="4039097"/>
            <a:ext cx="1483104" cy="1081671"/>
          </a:xfrm>
          <a:prstGeom prst="round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2258415" y="414340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86900" y="4135053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26455" y="4166570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858285" y="4149833"/>
            <a:ext cx="1367470" cy="990915"/>
          </a:xfrm>
          <a:prstGeom prst="rect">
            <a:avLst/>
          </a:prstGeom>
          <a:solidFill>
            <a:srgbClr val="DE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256831" y="5399189"/>
            <a:ext cx="1367470" cy="990915"/>
          </a:xfrm>
          <a:prstGeom prst="rect">
            <a:avLst/>
          </a:prstGeom>
          <a:solidFill>
            <a:srgbClr val="DE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082073" y="5390841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8044" y="5448646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865265" y="5437319"/>
            <a:ext cx="1367470" cy="990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Client name</a:t>
            </a:r>
          </a:p>
          <a:p>
            <a:pPr algn="ctr"/>
            <a:r>
              <a:rPr lang="en-US" sz="1400" dirty="0" err="1" smtClean="0"/>
              <a:t>Ip</a:t>
            </a:r>
            <a:endParaRPr lang="en-US" sz="1600" dirty="0" smtClean="0"/>
          </a:p>
          <a:p>
            <a:pPr algn="ctr"/>
            <a:r>
              <a:rPr lang="en-US" sz="1400" dirty="0" smtClean="0"/>
              <a:t>Number of </a:t>
            </a:r>
            <a:r>
              <a:rPr lang="en-US" sz="1400" dirty="0" smtClean="0"/>
              <a:t>problems</a:t>
            </a:r>
            <a:endParaRPr lang="he-IL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796135" y="2224666"/>
            <a:ext cx="10165976" cy="3316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TextBox 65"/>
          <p:cNvSpPr txBox="1"/>
          <p:nvPr/>
        </p:nvSpPr>
        <p:spPr>
          <a:xfrm>
            <a:off x="1077990" y="2193399"/>
            <a:ext cx="203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filter</a:t>
            </a:r>
            <a:endParaRPr lang="he-IL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" y="2239987"/>
            <a:ext cx="312029" cy="312029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V="1">
            <a:off x="1691755" y="4320988"/>
            <a:ext cx="658582" cy="35859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9727" y="4094658"/>
            <a:ext cx="1354272" cy="1223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extBox 71"/>
          <p:cNvSpPr txBox="1"/>
          <p:nvPr/>
        </p:nvSpPr>
        <p:spPr>
          <a:xfrm>
            <a:off x="524264" y="4118267"/>
            <a:ext cx="117661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מכניס </a:t>
            </a:r>
            <a:r>
              <a:rPr lang="en-US" sz="1200" dirty="0" smtClean="0"/>
              <a:t>zoom in</a:t>
            </a:r>
            <a:r>
              <a:rPr lang="he-IL" sz="1200" dirty="0" smtClean="0"/>
              <a:t> לדף הבא שנציג שמביא פירוט על </a:t>
            </a:r>
            <a:r>
              <a:rPr lang="en-US" sz="1200" dirty="0" smtClean="0"/>
              <a:t>client</a:t>
            </a:r>
            <a:endParaRPr lang="he-IL" sz="1200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01206" y="1979493"/>
            <a:ext cx="847610" cy="195553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749879" y="1851210"/>
            <a:ext cx="1354272" cy="316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TextBox 76"/>
          <p:cNvSpPr txBox="1"/>
          <p:nvPr/>
        </p:nvSpPr>
        <p:spPr>
          <a:xfrm>
            <a:off x="2680731" y="1860479"/>
            <a:ext cx="11766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סינון חיפוש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099963" y="319030"/>
            <a:ext cx="1354272" cy="699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TextBox 84"/>
          <p:cNvSpPr txBox="1"/>
          <p:nvPr/>
        </p:nvSpPr>
        <p:spPr>
          <a:xfrm>
            <a:off x="10139082" y="319031"/>
            <a:ext cx="12102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הערה:</a:t>
            </a:r>
          </a:p>
          <a:p>
            <a:pPr algn="r" rtl="1"/>
            <a:r>
              <a:rPr lang="he-IL" sz="1200" dirty="0" smtClean="0"/>
              <a:t>אפשרות ל</a:t>
            </a:r>
            <a:r>
              <a:rPr lang="en-US" sz="1200" dirty="0" smtClean="0"/>
              <a:t>scroll down</a:t>
            </a:r>
            <a:r>
              <a:rPr lang="he-IL" sz="1200" dirty="0" smtClean="0"/>
              <a:t> בעמוד</a:t>
            </a:r>
            <a:endParaRPr lang="he-IL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98" y="1398612"/>
            <a:ext cx="272302" cy="27230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0609747" y="1396664"/>
            <a:ext cx="73957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he-IL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9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03294"/>
            <a:ext cx="11367247" cy="4894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304800" y="1281953"/>
            <a:ext cx="11367247" cy="51995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681318" y="1357263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name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8724" y="319031"/>
            <a:ext cx="49574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Ok clients Page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9" y="1377898"/>
            <a:ext cx="304762" cy="304762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38324598"/>
              </p:ext>
            </p:extLst>
          </p:nvPr>
        </p:nvGraphicFramePr>
        <p:xfrm>
          <a:off x="2307663" y="1785756"/>
          <a:ext cx="7361519" cy="4812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726121" y="1018518"/>
            <a:ext cx="703739" cy="359380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15805" y="713756"/>
            <a:ext cx="1354272" cy="534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447769" y="736543"/>
            <a:ext cx="11766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ניתן ללחיצה</a:t>
            </a:r>
          </a:p>
          <a:p>
            <a:pPr algn="r" rtl="1"/>
            <a:r>
              <a:rPr lang="he-IL" sz="1200" dirty="0" smtClean="0"/>
              <a:t>מחזיר לדף הבית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099963" y="319030"/>
            <a:ext cx="1354272" cy="699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TextBox 84"/>
          <p:cNvSpPr txBox="1"/>
          <p:nvPr/>
        </p:nvSpPr>
        <p:spPr>
          <a:xfrm>
            <a:off x="10139082" y="319031"/>
            <a:ext cx="12102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 smtClean="0"/>
              <a:t>הערה:</a:t>
            </a:r>
          </a:p>
          <a:p>
            <a:pPr algn="r" rtl="1"/>
            <a:r>
              <a:rPr lang="he-IL" sz="1200" dirty="0" smtClean="0"/>
              <a:t>אפשרות ל</a:t>
            </a:r>
            <a:r>
              <a:rPr lang="en-US" sz="1200" dirty="0" smtClean="0"/>
              <a:t>scroll down</a:t>
            </a:r>
            <a:r>
              <a:rPr lang="he-IL" sz="1200" dirty="0" smtClean="0"/>
              <a:t> בעמוד</a:t>
            </a:r>
            <a:endParaRPr 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3740" y="1961637"/>
            <a:ext cx="3612776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Client Name</a:t>
            </a:r>
          </a:p>
          <a:p>
            <a:r>
              <a:rPr lang="en-US" sz="1200" b="1" dirty="0" err="1" smtClean="0">
                <a:solidFill>
                  <a:schemeClr val="bg1"/>
                </a:solidFill>
              </a:rPr>
              <a:t>Ip</a:t>
            </a:r>
            <a:r>
              <a:rPr lang="en-US" sz="1200" b="1" dirty="0" smtClean="0">
                <a:solidFill>
                  <a:schemeClr val="bg1"/>
                </a:solidFill>
              </a:rPr>
              <a:t>: </a:t>
            </a:r>
            <a:r>
              <a:rPr lang="en-US" sz="1200" b="1" dirty="0" err="1" smtClean="0">
                <a:solidFill>
                  <a:schemeClr val="bg1"/>
                </a:solidFill>
              </a:rPr>
              <a:t>x.x.x.x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Number of problems: x</a:t>
            </a:r>
            <a:endParaRPr lang="he-IL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06687"/>
              </p:ext>
            </p:extLst>
          </p:nvPr>
        </p:nvGraphicFramePr>
        <p:xfrm>
          <a:off x="573740" y="2874823"/>
          <a:ext cx="10605246" cy="3699295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52045">
                  <a:extLst>
                    <a:ext uri="{9D8B030D-6E8A-4147-A177-3AD203B41FA5}">
                      <a16:colId xmlns:a16="http://schemas.microsoft.com/office/drawing/2014/main" val="867478670"/>
                    </a:ext>
                  </a:extLst>
                </a:gridCol>
                <a:gridCol w="1476182">
                  <a:extLst>
                    <a:ext uri="{9D8B030D-6E8A-4147-A177-3AD203B41FA5}">
                      <a16:colId xmlns:a16="http://schemas.microsoft.com/office/drawing/2014/main" val="4019286126"/>
                    </a:ext>
                  </a:extLst>
                </a:gridCol>
                <a:gridCol w="5077019">
                  <a:extLst>
                    <a:ext uri="{9D8B030D-6E8A-4147-A177-3AD203B41FA5}">
                      <a16:colId xmlns:a16="http://schemas.microsoft.com/office/drawing/2014/main" val="4086770808"/>
                    </a:ext>
                  </a:extLst>
                </a:gridCol>
              </a:tblGrid>
              <a:tr h="611843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Last update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Follow standard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19400"/>
                  </a:ext>
                </a:extLst>
              </a:tr>
              <a:tr h="611843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16.6.2021</a:t>
                      </a:r>
                      <a:r>
                        <a:rPr lang="en-US" baseline="0" dirty="0" smtClean="0"/>
                        <a:t> 14:35:00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 example: Windows</a:t>
                      </a:r>
                      <a:r>
                        <a:rPr lang="en-US" baseline="0" dirty="0" smtClean="0"/>
                        <a:t> firewall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84413"/>
                  </a:ext>
                </a:extLst>
              </a:tr>
              <a:tr h="61184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77688"/>
                  </a:ext>
                </a:extLst>
              </a:tr>
              <a:tr h="61184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07507"/>
                  </a:ext>
                </a:extLst>
              </a:tr>
              <a:tr h="61184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20684"/>
                  </a:ext>
                </a:extLst>
              </a:tr>
              <a:tr h="611843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7885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82" y="3594846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82" y="4150659"/>
            <a:ext cx="533400" cy="5334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898" y="1398612"/>
            <a:ext cx="272302" cy="27230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609747" y="1396664"/>
            <a:ext cx="73957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he-IL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410</Words>
  <Application>Microsoft Office PowerPoint</Application>
  <PresentationFormat>Widescreen</PresentationFormat>
  <Paragraphs>178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</dc:creator>
  <cp:lastModifiedBy>Shahar</cp:lastModifiedBy>
  <cp:revision>10</cp:revision>
  <dcterms:created xsi:type="dcterms:W3CDTF">2022-03-03T19:33:08Z</dcterms:created>
  <dcterms:modified xsi:type="dcterms:W3CDTF">2022-03-03T20:52:45Z</dcterms:modified>
</cp:coreProperties>
</file>