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sldIdLst>
    <p:sldId id="256" r:id="rId5"/>
    <p:sldId id="257" r:id="rId6"/>
    <p:sldId id="258" r:id="rId7"/>
    <p:sldId id="265" r:id="rId8"/>
    <p:sldId id="266" r:id="rId9"/>
    <p:sldId id="267" r:id="rId10"/>
    <p:sldId id="259" r:id="rId11"/>
    <p:sldId id="260" r:id="rId12"/>
    <p:sldId id="261" r:id="rId13"/>
    <p:sldId id="262" r:id="rId14"/>
    <p:sldId id="287" r:id="rId15"/>
    <p:sldId id="263" r:id="rId16"/>
    <p:sldId id="272" r:id="rId17"/>
    <p:sldId id="26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da, Lorelie" userId="88437e0b-d2bb-4c10-9123-010f7e3f45d1" providerId="ADAL" clId="{7F944060-6F06-40A1-8241-84D89752D48B}"/>
    <pc:docChg chg="modSld">
      <pc:chgData name="Miranda, Lorelie" userId="88437e0b-d2bb-4c10-9123-010f7e3f45d1" providerId="ADAL" clId="{7F944060-6F06-40A1-8241-84D89752D48B}" dt="2022-05-11T08:08:21.239" v="1" actId="1076"/>
      <pc:docMkLst>
        <pc:docMk/>
      </pc:docMkLst>
      <pc:sldChg chg="modSp mod">
        <pc:chgData name="Miranda, Lorelie" userId="88437e0b-d2bb-4c10-9123-010f7e3f45d1" providerId="ADAL" clId="{7F944060-6F06-40A1-8241-84D89752D48B}" dt="2022-05-11T08:08:21.239" v="1" actId="1076"/>
        <pc:sldMkLst>
          <pc:docMk/>
          <pc:sldMk cId="2682886191" sldId="261"/>
        </pc:sldMkLst>
        <pc:picChg chg="mod">
          <ac:chgData name="Miranda, Lorelie" userId="88437e0b-d2bb-4c10-9123-010f7e3f45d1" providerId="ADAL" clId="{7F944060-6F06-40A1-8241-84D89752D48B}" dt="2022-05-11T08:08:21.239" v="1" actId="1076"/>
          <ac:picMkLst>
            <pc:docMk/>
            <pc:sldMk cId="2682886191" sldId="261"/>
            <ac:picMk id="5" creationId="{5E0A3113-D77C-406D-B399-2DEE2B8BAD86}"/>
          </ac:picMkLst>
        </pc:picChg>
      </pc:sldChg>
      <pc:sldChg chg="modSp">
        <pc:chgData name="Miranda, Lorelie" userId="88437e0b-d2bb-4c10-9123-010f7e3f45d1" providerId="ADAL" clId="{7F944060-6F06-40A1-8241-84D89752D48B}" dt="2022-05-11T07:54:52.763" v="0" actId="1076"/>
        <pc:sldMkLst>
          <pc:docMk/>
          <pc:sldMk cId="965884145" sldId="266"/>
        </pc:sldMkLst>
        <pc:picChg chg="mod">
          <ac:chgData name="Miranda, Lorelie" userId="88437e0b-d2bb-4c10-9123-010f7e3f45d1" providerId="ADAL" clId="{7F944060-6F06-40A1-8241-84D89752D48B}" dt="2022-05-11T07:54:52.763" v="0" actId="1076"/>
          <ac:picMkLst>
            <pc:docMk/>
            <pc:sldMk cId="965884145" sldId="266"/>
            <ac:picMk id="2050" creationId="{10460495-0B59-4EF4-9527-89A6749D4FE9}"/>
          </ac:picMkLst>
        </pc:picChg>
      </pc:sldChg>
    </pc:docChg>
  </pc:docChgLst>
  <pc:docChgLst>
    <pc:chgData name="Miranda, Lorelie" userId="S::lorelie.miranda@accenture.com::88437e0b-d2bb-4c10-9123-010f7e3f45d1" providerId="AD" clId="Web-{EE7D5861-08B7-9FC7-71F7-A52D24B4B924}"/>
    <pc:docChg chg="delSld modSld">
      <pc:chgData name="Miranda, Lorelie" userId="S::lorelie.miranda@accenture.com::88437e0b-d2bb-4c10-9123-010f7e3f45d1" providerId="AD" clId="Web-{EE7D5861-08B7-9FC7-71F7-A52D24B4B924}" dt="2022-07-21T08:16:46.244" v="98" actId="20577"/>
      <pc:docMkLst>
        <pc:docMk/>
      </pc:docMkLst>
      <pc:sldChg chg="modSp">
        <pc:chgData name="Miranda, Lorelie" userId="S::lorelie.miranda@accenture.com::88437e0b-d2bb-4c10-9123-010f7e3f45d1" providerId="AD" clId="Web-{EE7D5861-08B7-9FC7-71F7-A52D24B4B924}" dt="2022-07-21T06:50:18.156" v="53" actId="20577"/>
        <pc:sldMkLst>
          <pc:docMk/>
          <pc:sldMk cId="2412203458" sldId="257"/>
        </pc:sldMkLst>
        <pc:spChg chg="mod">
          <ac:chgData name="Miranda, Lorelie" userId="S::lorelie.miranda@accenture.com::88437e0b-d2bb-4c10-9123-010f7e3f45d1" providerId="AD" clId="Web-{EE7D5861-08B7-9FC7-71F7-A52D24B4B924}" dt="2022-07-21T06:50:18.156" v="53" actId="20577"/>
          <ac:spMkLst>
            <pc:docMk/>
            <pc:sldMk cId="2412203458" sldId="257"/>
            <ac:spMk id="3" creationId="{BED09FEF-916D-4B38-8604-8FB52B6D7610}"/>
          </ac:spMkLst>
        </pc:spChg>
      </pc:sldChg>
      <pc:sldChg chg="modSp">
        <pc:chgData name="Miranda, Lorelie" userId="S::lorelie.miranda@accenture.com::88437e0b-d2bb-4c10-9123-010f7e3f45d1" providerId="AD" clId="Web-{EE7D5861-08B7-9FC7-71F7-A52D24B4B924}" dt="2022-07-21T08:16:46.244" v="98" actId="20577"/>
        <pc:sldMkLst>
          <pc:docMk/>
          <pc:sldMk cId="965884145" sldId="266"/>
        </pc:sldMkLst>
        <pc:spChg chg="mod">
          <ac:chgData name="Miranda, Lorelie" userId="S::lorelie.miranda@accenture.com::88437e0b-d2bb-4c10-9123-010f7e3f45d1" providerId="AD" clId="Web-{EE7D5861-08B7-9FC7-71F7-A52D24B4B924}" dt="2022-07-21T08:16:46.244" v="98" actId="20577"/>
          <ac:spMkLst>
            <pc:docMk/>
            <pc:sldMk cId="965884145" sldId="266"/>
            <ac:spMk id="4" creationId="{C7818A44-4E20-4680-9301-E0878B8E832C}"/>
          </ac:spMkLst>
        </pc:spChg>
      </pc:sldChg>
      <pc:sldChg chg="del">
        <pc:chgData name="Miranda, Lorelie" userId="S::lorelie.miranda@accenture.com::88437e0b-d2bb-4c10-9123-010f7e3f45d1" providerId="AD" clId="Web-{EE7D5861-08B7-9FC7-71F7-A52D24B4B924}" dt="2022-07-21T06:47:09.783" v="0"/>
        <pc:sldMkLst>
          <pc:docMk/>
          <pc:sldMk cId="946463139" sldId="268"/>
        </pc:sldMkLst>
      </pc:sldChg>
    </pc:docChg>
  </pc:docChgLst>
  <pc:docChgLst>
    <pc:chgData name="Miranda, Lorelie" userId="88437e0b-d2bb-4c10-9123-010f7e3f45d1" providerId="ADAL" clId="{92D389D6-C4EF-4FE4-9858-777F923B2766}"/>
    <pc:docChg chg="undo custSel addSld delSld modSld sldOrd">
      <pc:chgData name="Miranda, Lorelie" userId="88437e0b-d2bb-4c10-9123-010f7e3f45d1" providerId="ADAL" clId="{92D389D6-C4EF-4FE4-9858-777F923B2766}" dt="2022-03-11T10:58:44.535" v="1584" actId="2696"/>
      <pc:docMkLst>
        <pc:docMk/>
      </pc:docMkLst>
      <pc:sldChg chg="modSp mod">
        <pc:chgData name="Miranda, Lorelie" userId="88437e0b-d2bb-4c10-9123-010f7e3f45d1" providerId="ADAL" clId="{92D389D6-C4EF-4FE4-9858-777F923B2766}" dt="2022-03-04T10:36:30.917" v="874" actId="20577"/>
        <pc:sldMkLst>
          <pc:docMk/>
          <pc:sldMk cId="560839075" sldId="256"/>
        </pc:sldMkLst>
        <pc:spChg chg="mod">
          <ac:chgData name="Miranda, Lorelie" userId="88437e0b-d2bb-4c10-9123-010f7e3f45d1" providerId="ADAL" clId="{92D389D6-C4EF-4FE4-9858-777F923B2766}" dt="2022-03-04T10:36:30.917" v="874" actId="20577"/>
          <ac:spMkLst>
            <pc:docMk/>
            <pc:sldMk cId="560839075" sldId="256"/>
            <ac:spMk id="3" creationId="{7FCA5910-1D72-4515-B4C7-75410F62961C}"/>
          </ac:spMkLst>
        </pc:spChg>
      </pc:sldChg>
      <pc:sldChg chg="modSp mod">
        <pc:chgData name="Miranda, Lorelie" userId="88437e0b-d2bb-4c10-9123-010f7e3f45d1" providerId="ADAL" clId="{92D389D6-C4EF-4FE4-9858-777F923B2766}" dt="2022-03-10T12:05:25.757" v="1583" actId="20577"/>
        <pc:sldMkLst>
          <pc:docMk/>
          <pc:sldMk cId="2412203458" sldId="257"/>
        </pc:sldMkLst>
        <pc:spChg chg="mod">
          <ac:chgData name="Miranda, Lorelie" userId="88437e0b-d2bb-4c10-9123-010f7e3f45d1" providerId="ADAL" clId="{92D389D6-C4EF-4FE4-9858-777F923B2766}" dt="2022-03-10T12:05:25.757" v="1583" actId="20577"/>
          <ac:spMkLst>
            <pc:docMk/>
            <pc:sldMk cId="2412203458" sldId="257"/>
            <ac:spMk id="3" creationId="{BED09FEF-916D-4B38-8604-8FB52B6D7610}"/>
          </ac:spMkLst>
        </pc:spChg>
      </pc:sldChg>
      <pc:sldChg chg="addSp delSp modSp mod">
        <pc:chgData name="Miranda, Lorelie" userId="88437e0b-d2bb-4c10-9123-010f7e3f45d1" providerId="ADAL" clId="{92D389D6-C4EF-4FE4-9858-777F923B2766}" dt="2022-03-04T15:06:50.794" v="1372"/>
        <pc:sldMkLst>
          <pc:docMk/>
          <pc:sldMk cId="1505990995" sldId="264"/>
        </pc:sldMkLst>
        <pc:spChg chg="mod">
          <ac:chgData name="Miranda, Lorelie" userId="88437e0b-d2bb-4c10-9123-010f7e3f45d1" providerId="ADAL" clId="{92D389D6-C4EF-4FE4-9858-777F923B2766}" dt="2022-03-04T15:05:00.316" v="1296" actId="26606"/>
          <ac:spMkLst>
            <pc:docMk/>
            <pc:sldMk cId="1505990995" sldId="264"/>
            <ac:spMk id="2" creationId="{8F744ECE-106F-4670-AEB1-4BEAE96C043B}"/>
          </ac:spMkLst>
        </pc:spChg>
        <pc:spChg chg="del">
          <ac:chgData name="Miranda, Lorelie" userId="88437e0b-d2bb-4c10-9123-010f7e3f45d1" providerId="ADAL" clId="{92D389D6-C4EF-4FE4-9858-777F923B2766}" dt="2022-03-04T15:04:50.532" v="1295"/>
          <ac:spMkLst>
            <pc:docMk/>
            <pc:sldMk cId="1505990995" sldId="264"/>
            <ac:spMk id="3" creationId="{55971D01-4BF3-4871-98EC-13A76D17CE30}"/>
          </ac:spMkLst>
        </pc:spChg>
        <pc:spChg chg="del">
          <ac:chgData name="Miranda, Lorelie" userId="88437e0b-d2bb-4c10-9123-010f7e3f45d1" providerId="ADAL" clId="{92D389D6-C4EF-4FE4-9858-777F923B2766}" dt="2022-03-04T15:05:00.316" v="1296" actId="26606"/>
          <ac:spMkLst>
            <pc:docMk/>
            <pc:sldMk cId="1505990995" sldId="264"/>
            <ac:spMk id="8" creationId="{29DC5A77-10C9-4ECF-B7EB-8D917F36A9EE}"/>
          </ac:spMkLst>
        </pc:spChg>
        <pc:spChg chg="del">
          <ac:chgData name="Miranda, Lorelie" userId="88437e0b-d2bb-4c10-9123-010f7e3f45d1" providerId="ADAL" clId="{92D389D6-C4EF-4FE4-9858-777F923B2766}" dt="2022-03-04T15:05:00.316" v="1296" actId="26606"/>
          <ac:spMkLst>
            <pc:docMk/>
            <pc:sldMk cId="1505990995" sldId="264"/>
            <ac:spMk id="10" creationId="{2FFE28B5-FB16-49A9-B851-3C35FAC0CACB}"/>
          </ac:spMkLst>
        </pc:spChg>
        <pc:spChg chg="del">
          <ac:chgData name="Miranda, Lorelie" userId="88437e0b-d2bb-4c10-9123-010f7e3f45d1" providerId="ADAL" clId="{92D389D6-C4EF-4FE4-9858-777F923B2766}" dt="2022-03-04T15:05:00.316" v="1296" actId="26606"/>
          <ac:spMkLst>
            <pc:docMk/>
            <pc:sldMk cId="1505990995" sldId="264"/>
            <ac:spMk id="12" creationId="{01014442-855A-4E0F-8D09-C314661A48B9}"/>
          </ac:spMkLst>
        </pc:spChg>
        <pc:spChg chg="del">
          <ac:chgData name="Miranda, Lorelie" userId="88437e0b-d2bb-4c10-9123-010f7e3f45d1" providerId="ADAL" clId="{92D389D6-C4EF-4FE4-9858-777F923B2766}" dt="2022-03-04T15:05:00.316" v="1296" actId="26606"/>
          <ac:spMkLst>
            <pc:docMk/>
            <pc:sldMk cId="1505990995" sldId="264"/>
            <ac:spMk id="14" creationId="{9B1ABF09-86CF-414E-88A5-2B84CC7232A9}"/>
          </ac:spMkLst>
        </pc:spChg>
        <pc:spChg chg="del">
          <ac:chgData name="Miranda, Lorelie" userId="88437e0b-d2bb-4c10-9123-010f7e3f45d1" providerId="ADAL" clId="{92D389D6-C4EF-4FE4-9858-777F923B2766}" dt="2022-03-04T15:05:00.316" v="1296" actId="26606"/>
          <ac:spMkLst>
            <pc:docMk/>
            <pc:sldMk cId="1505990995" sldId="264"/>
            <ac:spMk id="16" creationId="{3FE91770-CDBB-4D24-94E5-AD484F36CE87}"/>
          </ac:spMkLst>
        </pc:spChg>
        <pc:spChg chg="add mod">
          <ac:chgData name="Miranda, Lorelie" userId="88437e0b-d2bb-4c10-9123-010f7e3f45d1" providerId="ADAL" clId="{92D389D6-C4EF-4FE4-9858-777F923B2766}" dt="2022-03-04T15:06:50.794" v="1372"/>
          <ac:spMkLst>
            <pc:docMk/>
            <pc:sldMk cId="1505990995" sldId="264"/>
            <ac:spMk id="21" creationId="{DD85EA9D-DB49-4CAB-9652-09C330C2B9FE}"/>
          </ac:spMkLst>
        </pc:spChg>
        <pc:spChg chg="add">
          <ac:chgData name="Miranda, Lorelie" userId="88437e0b-d2bb-4c10-9123-010f7e3f45d1" providerId="ADAL" clId="{92D389D6-C4EF-4FE4-9858-777F923B2766}" dt="2022-03-04T15:05:00.316" v="1296" actId="26606"/>
          <ac:spMkLst>
            <pc:docMk/>
            <pc:sldMk cId="1505990995" sldId="264"/>
            <ac:spMk id="24" creationId="{B5DC95B7-2A72-483B-BA19-2BE751205541}"/>
          </ac:spMkLst>
        </pc:spChg>
        <pc:spChg chg="add">
          <ac:chgData name="Miranda, Lorelie" userId="88437e0b-d2bb-4c10-9123-010f7e3f45d1" providerId="ADAL" clId="{92D389D6-C4EF-4FE4-9858-777F923B2766}" dt="2022-03-04T15:05:00.316" v="1296" actId="26606"/>
          <ac:spMkLst>
            <pc:docMk/>
            <pc:sldMk cId="1505990995" sldId="264"/>
            <ac:spMk id="26" creationId="{1C822AFE-7E96-4A51-9E55-FCAEACD21357}"/>
          </ac:spMkLst>
        </pc:spChg>
        <pc:spChg chg="add">
          <ac:chgData name="Miranda, Lorelie" userId="88437e0b-d2bb-4c10-9123-010f7e3f45d1" providerId="ADAL" clId="{92D389D6-C4EF-4FE4-9858-777F923B2766}" dt="2022-03-04T15:05:00.316" v="1296" actId="26606"/>
          <ac:spMkLst>
            <pc:docMk/>
            <pc:sldMk cId="1505990995" sldId="264"/>
            <ac:spMk id="28" creationId="{9169EA61-C175-4B7E-807B-58199DEA7FB3}"/>
          </ac:spMkLst>
        </pc:spChg>
        <pc:graphicFrameChg chg="add del mod">
          <ac:chgData name="Miranda, Lorelie" userId="88437e0b-d2bb-4c10-9123-010f7e3f45d1" providerId="ADAL" clId="{92D389D6-C4EF-4FE4-9858-777F923B2766}" dt="2022-03-04T15:05:00.316" v="1296" actId="26606"/>
          <ac:graphicFrameMkLst>
            <pc:docMk/>
            <pc:sldMk cId="1505990995" sldId="264"/>
            <ac:graphicFrameMk id="4" creationId="{300373A7-D261-479D-B804-225FBD9055EF}"/>
          </ac:graphicFrameMkLst>
        </pc:graphicFrameChg>
        <pc:graphicFrameChg chg="add">
          <ac:chgData name="Miranda, Lorelie" userId="88437e0b-d2bb-4c10-9123-010f7e3f45d1" providerId="ADAL" clId="{92D389D6-C4EF-4FE4-9858-777F923B2766}" dt="2022-03-04T15:05:00.316" v="1296" actId="26606"/>
          <ac:graphicFrameMkLst>
            <pc:docMk/>
            <pc:sldMk cId="1505990995" sldId="264"/>
            <ac:graphicFrameMk id="19" creationId="{300373A7-D261-479D-B804-225FBD9055EF}"/>
          </ac:graphicFrameMkLst>
        </pc:graphicFrameChg>
      </pc:sldChg>
      <pc:sldChg chg="addSp delSp modSp mod ord setBg">
        <pc:chgData name="Miranda, Lorelie" userId="88437e0b-d2bb-4c10-9123-010f7e3f45d1" providerId="ADAL" clId="{92D389D6-C4EF-4FE4-9858-777F923B2766}" dt="2022-03-04T07:19:43.492" v="394" actId="1076"/>
        <pc:sldMkLst>
          <pc:docMk/>
          <pc:sldMk cId="2642984483" sldId="265"/>
        </pc:sldMkLst>
        <pc:spChg chg="mod">
          <ac:chgData name="Miranda, Lorelie" userId="88437e0b-d2bb-4c10-9123-010f7e3f45d1" providerId="ADAL" clId="{92D389D6-C4EF-4FE4-9858-777F923B2766}" dt="2022-03-04T07:16:36.870" v="325" actId="26606"/>
          <ac:spMkLst>
            <pc:docMk/>
            <pc:sldMk cId="2642984483" sldId="265"/>
            <ac:spMk id="2" creationId="{CF65AC33-E96A-47C1-B9AF-B614AC95C1F1}"/>
          </ac:spMkLst>
        </pc:spChg>
        <pc:spChg chg="mod ord">
          <ac:chgData name="Miranda, Lorelie" userId="88437e0b-d2bb-4c10-9123-010f7e3f45d1" providerId="ADAL" clId="{92D389D6-C4EF-4FE4-9858-777F923B2766}" dt="2022-03-04T07:16:36.870" v="325" actId="26606"/>
          <ac:spMkLst>
            <pc:docMk/>
            <pc:sldMk cId="2642984483" sldId="265"/>
            <ac:spMk id="3" creationId="{5B1650A3-C83A-4818-9A0B-873F2BE8838C}"/>
          </ac:spMkLst>
        </pc:spChg>
        <pc:spChg chg="add mod">
          <ac:chgData name="Miranda, Lorelie" userId="88437e0b-d2bb-4c10-9123-010f7e3f45d1" providerId="ADAL" clId="{92D389D6-C4EF-4FE4-9858-777F923B2766}" dt="2022-03-04T07:17:11.124" v="359" actId="20577"/>
          <ac:spMkLst>
            <pc:docMk/>
            <pc:sldMk cId="2642984483" sldId="265"/>
            <ac:spMk id="4" creationId="{8EB966F3-D742-4C69-93BA-D378DA3AE7CB}"/>
          </ac:spMkLst>
        </pc:spChg>
        <pc:spChg chg="add mod">
          <ac:chgData name="Miranda, Lorelie" userId="88437e0b-d2bb-4c10-9123-010f7e3f45d1" providerId="ADAL" clId="{92D389D6-C4EF-4FE4-9858-777F923B2766}" dt="2022-03-04T07:18:08.491" v="367" actId="1076"/>
          <ac:spMkLst>
            <pc:docMk/>
            <pc:sldMk cId="2642984483" sldId="265"/>
            <ac:spMk id="5" creationId="{07EFBE87-B87B-4774-A140-B0AB2BE390F8}"/>
          </ac:spMkLst>
        </pc:spChg>
        <pc:spChg chg="add mod">
          <ac:chgData name="Miranda, Lorelie" userId="88437e0b-d2bb-4c10-9123-010f7e3f45d1" providerId="ADAL" clId="{92D389D6-C4EF-4FE4-9858-777F923B2766}" dt="2022-03-04T07:19:43.492" v="394" actId="1076"/>
          <ac:spMkLst>
            <pc:docMk/>
            <pc:sldMk cId="2642984483" sldId="265"/>
            <ac:spMk id="8" creationId="{1949BEF4-E136-4586-A3C1-80D6DA353F04}"/>
          </ac:spMkLst>
        </pc:spChg>
        <pc:spChg chg="add del">
          <ac:chgData name="Miranda, Lorelie" userId="88437e0b-d2bb-4c10-9123-010f7e3f45d1" providerId="ADAL" clId="{92D389D6-C4EF-4FE4-9858-777F923B2766}" dt="2022-03-04T07:15:30.036" v="316" actId="26606"/>
          <ac:spMkLst>
            <pc:docMk/>
            <pc:sldMk cId="2642984483" sldId="265"/>
            <ac:spMk id="71" creationId="{B5DC95B7-2A72-483B-BA19-2BE751205541}"/>
          </ac:spMkLst>
        </pc:spChg>
        <pc:spChg chg="add del">
          <ac:chgData name="Miranda, Lorelie" userId="88437e0b-d2bb-4c10-9123-010f7e3f45d1" providerId="ADAL" clId="{92D389D6-C4EF-4FE4-9858-777F923B2766}" dt="2022-03-04T07:15:30.036" v="316" actId="26606"/>
          <ac:spMkLst>
            <pc:docMk/>
            <pc:sldMk cId="2642984483" sldId="265"/>
            <ac:spMk id="73" creationId="{1C822AFE-7E96-4A51-9E55-FCAEACD21357}"/>
          </ac:spMkLst>
        </pc:spChg>
        <pc:spChg chg="add del">
          <ac:chgData name="Miranda, Lorelie" userId="88437e0b-d2bb-4c10-9123-010f7e3f45d1" providerId="ADAL" clId="{92D389D6-C4EF-4FE4-9858-777F923B2766}" dt="2022-03-04T07:15:30.036" v="316" actId="26606"/>
          <ac:spMkLst>
            <pc:docMk/>
            <pc:sldMk cId="2642984483" sldId="265"/>
            <ac:spMk id="75" creationId="{9169EA61-C175-4B7E-807B-58199DEA7FB3}"/>
          </ac:spMkLst>
        </pc:spChg>
        <pc:spChg chg="add del">
          <ac:chgData name="Miranda, Lorelie" userId="88437e0b-d2bb-4c10-9123-010f7e3f45d1" providerId="ADAL" clId="{92D389D6-C4EF-4FE4-9858-777F923B2766}" dt="2022-03-04T07:15:47.614" v="320" actId="26606"/>
          <ac:spMkLst>
            <pc:docMk/>
            <pc:sldMk cId="2642984483" sldId="265"/>
            <ac:spMk id="1028" creationId="{5A133C1E-CB83-47F3-8F35-94C2A7C58EE2}"/>
          </ac:spMkLst>
        </pc:spChg>
        <pc:spChg chg="add del">
          <ac:chgData name="Miranda, Lorelie" userId="88437e0b-d2bb-4c10-9123-010f7e3f45d1" providerId="ADAL" clId="{92D389D6-C4EF-4FE4-9858-777F923B2766}" dt="2022-03-04T07:15:47.614" v="320" actId="26606"/>
          <ac:spMkLst>
            <pc:docMk/>
            <pc:sldMk cId="2642984483" sldId="265"/>
            <ac:spMk id="1029" creationId="{289E943A-225D-44B1-B345-D7FDBA43C1CE}"/>
          </ac:spMkLst>
        </pc:spChg>
        <pc:spChg chg="add">
          <ac:chgData name="Miranda, Lorelie" userId="88437e0b-d2bb-4c10-9123-010f7e3f45d1" providerId="ADAL" clId="{92D389D6-C4EF-4FE4-9858-777F923B2766}" dt="2022-03-04T07:16:36.870" v="325" actId="26606"/>
          <ac:spMkLst>
            <pc:docMk/>
            <pc:sldMk cId="2642984483" sldId="265"/>
            <ac:spMk id="1030" creationId="{B5DC95B7-2A72-483B-BA19-2BE751205541}"/>
          </ac:spMkLst>
        </pc:spChg>
        <pc:spChg chg="add del">
          <ac:chgData name="Miranda, Lorelie" userId="88437e0b-d2bb-4c10-9123-010f7e3f45d1" providerId="ADAL" clId="{92D389D6-C4EF-4FE4-9858-777F923B2766}" dt="2022-03-04T07:16:34.395" v="322" actId="26606"/>
          <ac:spMkLst>
            <pc:docMk/>
            <pc:sldMk cId="2642984483" sldId="265"/>
            <ac:spMk id="1031" creationId="{B5DC95B7-2A72-483B-BA19-2BE751205541}"/>
          </ac:spMkLst>
        </pc:spChg>
        <pc:spChg chg="add del">
          <ac:chgData name="Miranda, Lorelie" userId="88437e0b-d2bb-4c10-9123-010f7e3f45d1" providerId="ADAL" clId="{92D389D6-C4EF-4FE4-9858-777F923B2766}" dt="2022-03-04T07:16:34.395" v="322" actId="26606"/>
          <ac:spMkLst>
            <pc:docMk/>
            <pc:sldMk cId="2642984483" sldId="265"/>
            <ac:spMk id="1032" creationId="{1C822AFE-7E96-4A51-9E55-FCAEACD21357}"/>
          </ac:spMkLst>
        </pc:spChg>
        <pc:spChg chg="add del">
          <ac:chgData name="Miranda, Lorelie" userId="88437e0b-d2bb-4c10-9123-010f7e3f45d1" providerId="ADAL" clId="{92D389D6-C4EF-4FE4-9858-777F923B2766}" dt="2022-03-04T07:16:34.395" v="322" actId="26606"/>
          <ac:spMkLst>
            <pc:docMk/>
            <pc:sldMk cId="2642984483" sldId="265"/>
            <ac:spMk id="1033" creationId="{9169EA61-C175-4B7E-807B-58199DEA7FB3}"/>
          </ac:spMkLst>
        </pc:spChg>
        <pc:spChg chg="add">
          <ac:chgData name="Miranda, Lorelie" userId="88437e0b-d2bb-4c10-9123-010f7e3f45d1" providerId="ADAL" clId="{92D389D6-C4EF-4FE4-9858-777F923B2766}" dt="2022-03-04T07:16:36.870" v="325" actId="26606"/>
          <ac:spMkLst>
            <pc:docMk/>
            <pc:sldMk cId="2642984483" sldId="265"/>
            <ac:spMk id="1034" creationId="{1C822AFE-7E96-4A51-9E55-FCAEACD21357}"/>
          </ac:spMkLst>
        </pc:spChg>
        <pc:spChg chg="add">
          <ac:chgData name="Miranda, Lorelie" userId="88437e0b-d2bb-4c10-9123-010f7e3f45d1" providerId="ADAL" clId="{92D389D6-C4EF-4FE4-9858-777F923B2766}" dt="2022-03-04T07:16:36.870" v="325" actId="26606"/>
          <ac:spMkLst>
            <pc:docMk/>
            <pc:sldMk cId="2642984483" sldId="265"/>
            <ac:spMk id="1035" creationId="{9169EA61-C175-4B7E-807B-58199DEA7FB3}"/>
          </ac:spMkLst>
        </pc:spChg>
        <pc:picChg chg="add mod ord">
          <ac:chgData name="Miranda, Lorelie" userId="88437e0b-d2bb-4c10-9123-010f7e3f45d1" providerId="ADAL" clId="{92D389D6-C4EF-4FE4-9858-777F923B2766}" dt="2022-03-04T07:18:02.596" v="366" actId="1076"/>
          <ac:picMkLst>
            <pc:docMk/>
            <pc:sldMk cId="2642984483" sldId="265"/>
            <ac:picMk id="1026" creationId="{87C18EF9-F434-4512-9934-8BACC8A09450}"/>
          </ac:picMkLst>
        </pc:picChg>
        <pc:cxnChg chg="add mod">
          <ac:chgData name="Miranda, Lorelie" userId="88437e0b-d2bb-4c10-9123-010f7e3f45d1" providerId="ADAL" clId="{92D389D6-C4EF-4FE4-9858-777F923B2766}" dt="2022-03-04T07:19:24.399" v="393" actId="14100"/>
          <ac:cxnSpMkLst>
            <pc:docMk/>
            <pc:sldMk cId="2642984483" sldId="265"/>
            <ac:cxnSpMk id="7" creationId="{A1854DC6-9CE7-4B11-977E-9E4F4CCEE609}"/>
          </ac:cxnSpMkLst>
        </pc:cxnChg>
      </pc:sldChg>
      <pc:sldChg chg="addSp delSp modSp new mod setBg">
        <pc:chgData name="Miranda, Lorelie" userId="88437e0b-d2bb-4c10-9123-010f7e3f45d1" providerId="ADAL" clId="{92D389D6-C4EF-4FE4-9858-777F923B2766}" dt="2022-03-04T10:50:41.894" v="1021" actId="1038"/>
        <pc:sldMkLst>
          <pc:docMk/>
          <pc:sldMk cId="965884145" sldId="266"/>
        </pc:sldMkLst>
        <pc:spChg chg="mod">
          <ac:chgData name="Miranda, Lorelie" userId="88437e0b-d2bb-4c10-9123-010f7e3f45d1" providerId="ADAL" clId="{92D389D6-C4EF-4FE4-9858-777F923B2766}" dt="2022-03-04T10:36:12.605" v="859" actId="26606"/>
          <ac:spMkLst>
            <pc:docMk/>
            <pc:sldMk cId="965884145" sldId="266"/>
            <ac:spMk id="2" creationId="{12AE27B3-CBC3-496C-8339-E78584860D35}"/>
          </ac:spMkLst>
        </pc:spChg>
        <pc:spChg chg="mod ord">
          <ac:chgData name="Miranda, Lorelie" userId="88437e0b-d2bb-4c10-9123-010f7e3f45d1" providerId="ADAL" clId="{92D389D6-C4EF-4FE4-9858-777F923B2766}" dt="2022-03-04T10:36:12.605" v="859" actId="26606"/>
          <ac:spMkLst>
            <pc:docMk/>
            <pc:sldMk cId="965884145" sldId="266"/>
            <ac:spMk id="3" creationId="{6F6939A7-8475-450B-A46D-D8104E164653}"/>
          </ac:spMkLst>
        </pc:spChg>
        <pc:spChg chg="add mod">
          <ac:chgData name="Miranda, Lorelie" userId="88437e0b-d2bb-4c10-9123-010f7e3f45d1" providerId="ADAL" clId="{92D389D6-C4EF-4FE4-9858-777F923B2766}" dt="2022-03-04T10:48:57.783" v="921" actId="20577"/>
          <ac:spMkLst>
            <pc:docMk/>
            <pc:sldMk cId="965884145" sldId="266"/>
            <ac:spMk id="4" creationId="{C7818A44-4E20-4680-9301-E0878B8E832C}"/>
          </ac:spMkLst>
        </pc:spChg>
        <pc:spChg chg="add mod">
          <ac:chgData name="Miranda, Lorelie" userId="88437e0b-d2bb-4c10-9123-010f7e3f45d1" providerId="ADAL" clId="{92D389D6-C4EF-4FE4-9858-777F923B2766}" dt="2022-03-04T10:50:14.907" v="924" actId="207"/>
          <ac:spMkLst>
            <pc:docMk/>
            <pc:sldMk cId="965884145" sldId="266"/>
            <ac:spMk id="5" creationId="{61F19DEC-3FBB-4F78-9947-EEA47709422F}"/>
          </ac:spMkLst>
        </pc:spChg>
        <pc:spChg chg="add mod">
          <ac:chgData name="Miranda, Lorelie" userId="88437e0b-d2bb-4c10-9123-010f7e3f45d1" providerId="ADAL" clId="{92D389D6-C4EF-4FE4-9858-777F923B2766}" dt="2022-03-04T10:50:41.894" v="1021" actId="1038"/>
          <ac:spMkLst>
            <pc:docMk/>
            <pc:sldMk cId="965884145" sldId="266"/>
            <ac:spMk id="13" creationId="{96085D2F-00A8-4154-A2E0-AAE43DDC3174}"/>
          </ac:spMkLst>
        </pc:spChg>
        <pc:spChg chg="add del">
          <ac:chgData name="Miranda, Lorelie" userId="88437e0b-d2bb-4c10-9123-010f7e3f45d1" providerId="ADAL" clId="{92D389D6-C4EF-4FE4-9858-777F923B2766}" dt="2022-03-04T10:36:12.595" v="858" actId="26606"/>
          <ac:spMkLst>
            <pc:docMk/>
            <pc:sldMk cId="965884145" sldId="266"/>
            <ac:spMk id="71" creationId="{B5DC95B7-2A72-483B-BA19-2BE751205541}"/>
          </ac:spMkLst>
        </pc:spChg>
        <pc:spChg chg="add del">
          <ac:chgData name="Miranda, Lorelie" userId="88437e0b-d2bb-4c10-9123-010f7e3f45d1" providerId="ADAL" clId="{92D389D6-C4EF-4FE4-9858-777F923B2766}" dt="2022-03-04T10:36:12.595" v="858" actId="26606"/>
          <ac:spMkLst>
            <pc:docMk/>
            <pc:sldMk cId="965884145" sldId="266"/>
            <ac:spMk id="73" creationId="{1C822AFE-7E96-4A51-9E55-FCAEACD21357}"/>
          </ac:spMkLst>
        </pc:spChg>
        <pc:spChg chg="add del">
          <ac:chgData name="Miranda, Lorelie" userId="88437e0b-d2bb-4c10-9123-010f7e3f45d1" providerId="ADAL" clId="{92D389D6-C4EF-4FE4-9858-777F923B2766}" dt="2022-03-04T10:36:12.595" v="858" actId="26606"/>
          <ac:spMkLst>
            <pc:docMk/>
            <pc:sldMk cId="965884145" sldId="266"/>
            <ac:spMk id="75" creationId="{9169EA61-C175-4B7E-807B-58199DEA7FB3}"/>
          </ac:spMkLst>
        </pc:spChg>
        <pc:spChg chg="add">
          <ac:chgData name="Miranda, Lorelie" userId="88437e0b-d2bb-4c10-9123-010f7e3f45d1" providerId="ADAL" clId="{92D389D6-C4EF-4FE4-9858-777F923B2766}" dt="2022-03-04T10:36:12.605" v="859" actId="26606"/>
          <ac:spMkLst>
            <pc:docMk/>
            <pc:sldMk cId="965884145" sldId="266"/>
            <ac:spMk id="2052" creationId="{A35CBD63-8F8F-47DC-9CE7-159E6161D872}"/>
          </ac:spMkLst>
        </pc:spChg>
        <pc:spChg chg="add">
          <ac:chgData name="Miranda, Lorelie" userId="88437e0b-d2bb-4c10-9123-010f7e3f45d1" providerId="ADAL" clId="{92D389D6-C4EF-4FE4-9858-777F923B2766}" dt="2022-03-04T10:36:12.605" v="859" actId="26606"/>
          <ac:spMkLst>
            <pc:docMk/>
            <pc:sldMk cId="965884145" sldId="266"/>
            <ac:spMk id="2053" creationId="{CA0E3486-FD49-4921-B4F4-E5BB5C88AC79}"/>
          </ac:spMkLst>
        </pc:spChg>
        <pc:spChg chg="add">
          <ac:chgData name="Miranda, Lorelie" userId="88437e0b-d2bb-4c10-9123-010f7e3f45d1" providerId="ADAL" clId="{92D389D6-C4EF-4FE4-9858-777F923B2766}" dt="2022-03-04T10:36:12.605" v="859" actId="26606"/>
          <ac:spMkLst>
            <pc:docMk/>
            <pc:sldMk cId="965884145" sldId="266"/>
            <ac:spMk id="2054" creationId="{83B4A72C-2924-4CE2-8674-7E02E182ED6D}"/>
          </ac:spMkLst>
        </pc:spChg>
        <pc:picChg chg="add mod">
          <ac:chgData name="Miranda, Lorelie" userId="88437e0b-d2bb-4c10-9123-010f7e3f45d1" providerId="ADAL" clId="{92D389D6-C4EF-4FE4-9858-777F923B2766}" dt="2022-03-04T10:50:32.432" v="931" actId="1076"/>
          <ac:picMkLst>
            <pc:docMk/>
            <pc:sldMk cId="965884145" sldId="266"/>
            <ac:picMk id="2050" creationId="{10460495-0B59-4EF4-9527-89A6749D4FE9}"/>
          </ac:picMkLst>
        </pc:picChg>
      </pc:sldChg>
      <pc:sldChg chg="addSp delSp modSp new mod setBg">
        <pc:chgData name="Miranda, Lorelie" userId="88437e0b-d2bb-4c10-9123-010f7e3f45d1" providerId="ADAL" clId="{92D389D6-C4EF-4FE4-9858-777F923B2766}" dt="2022-03-04T13:52:47.173" v="1294" actId="20577"/>
        <pc:sldMkLst>
          <pc:docMk/>
          <pc:sldMk cId="2491879612" sldId="267"/>
        </pc:sldMkLst>
        <pc:spChg chg="mod">
          <ac:chgData name="Miranda, Lorelie" userId="88437e0b-d2bb-4c10-9123-010f7e3f45d1" providerId="ADAL" clId="{92D389D6-C4EF-4FE4-9858-777F923B2766}" dt="2022-03-04T11:28:13.714" v="1131" actId="26606"/>
          <ac:spMkLst>
            <pc:docMk/>
            <pc:sldMk cId="2491879612" sldId="267"/>
            <ac:spMk id="2" creationId="{B7993470-D16A-4498-8466-6B65BC880468}"/>
          </ac:spMkLst>
        </pc:spChg>
        <pc:spChg chg="del mod">
          <ac:chgData name="Miranda, Lorelie" userId="88437e0b-d2bb-4c10-9123-010f7e3f45d1" providerId="ADAL" clId="{92D389D6-C4EF-4FE4-9858-777F923B2766}" dt="2022-03-04T11:27:34.613" v="1127"/>
          <ac:spMkLst>
            <pc:docMk/>
            <pc:sldMk cId="2491879612" sldId="267"/>
            <ac:spMk id="3" creationId="{063FD963-E150-4F2B-9F70-A219DA1AC348}"/>
          </ac:spMkLst>
        </pc:spChg>
        <pc:spChg chg="add mod">
          <ac:chgData name="Miranda, Lorelie" userId="88437e0b-d2bb-4c10-9123-010f7e3f45d1" providerId="ADAL" clId="{92D389D6-C4EF-4FE4-9858-777F923B2766}" dt="2022-03-04T13:52:47.173" v="1294" actId="20577"/>
          <ac:spMkLst>
            <pc:docMk/>
            <pc:sldMk cId="2491879612" sldId="267"/>
            <ac:spMk id="5" creationId="{1E21B232-478F-4E38-9F4F-13A3824BBA4A}"/>
          </ac:spMkLst>
        </pc:spChg>
        <pc:spChg chg="add del">
          <ac:chgData name="Miranda, Lorelie" userId="88437e0b-d2bb-4c10-9123-010f7e3f45d1" providerId="ADAL" clId="{92D389D6-C4EF-4FE4-9858-777F923B2766}" dt="2022-03-04T11:28:13.714" v="1131" actId="26606"/>
          <ac:spMkLst>
            <pc:docMk/>
            <pc:sldMk cId="2491879612" sldId="267"/>
            <ac:spMk id="8" creationId="{29DC5A77-10C9-4ECF-B7EB-8D917F36A9EE}"/>
          </ac:spMkLst>
        </pc:spChg>
        <pc:spChg chg="add del">
          <ac:chgData name="Miranda, Lorelie" userId="88437e0b-d2bb-4c10-9123-010f7e3f45d1" providerId="ADAL" clId="{92D389D6-C4EF-4FE4-9858-777F923B2766}" dt="2022-03-04T11:28:13.714" v="1131" actId="26606"/>
          <ac:spMkLst>
            <pc:docMk/>
            <pc:sldMk cId="2491879612" sldId="267"/>
            <ac:spMk id="10" creationId="{2FFE28B5-FB16-49A9-B851-3C35FAC0CACB}"/>
          </ac:spMkLst>
        </pc:spChg>
        <pc:spChg chg="add del">
          <ac:chgData name="Miranda, Lorelie" userId="88437e0b-d2bb-4c10-9123-010f7e3f45d1" providerId="ADAL" clId="{92D389D6-C4EF-4FE4-9858-777F923B2766}" dt="2022-03-04T11:28:13.714" v="1131" actId="26606"/>
          <ac:spMkLst>
            <pc:docMk/>
            <pc:sldMk cId="2491879612" sldId="267"/>
            <ac:spMk id="12" creationId="{01014442-855A-4E0F-8D09-C314661A48B9}"/>
          </ac:spMkLst>
        </pc:spChg>
        <pc:spChg chg="add del">
          <ac:chgData name="Miranda, Lorelie" userId="88437e0b-d2bb-4c10-9123-010f7e3f45d1" providerId="ADAL" clId="{92D389D6-C4EF-4FE4-9858-777F923B2766}" dt="2022-03-04T11:28:13.714" v="1131" actId="26606"/>
          <ac:spMkLst>
            <pc:docMk/>
            <pc:sldMk cId="2491879612" sldId="267"/>
            <ac:spMk id="14" creationId="{9B1ABF09-86CF-414E-88A5-2B84CC7232A9}"/>
          </ac:spMkLst>
        </pc:spChg>
        <pc:spChg chg="add del">
          <ac:chgData name="Miranda, Lorelie" userId="88437e0b-d2bb-4c10-9123-010f7e3f45d1" providerId="ADAL" clId="{92D389D6-C4EF-4FE4-9858-777F923B2766}" dt="2022-03-04T11:28:13.714" v="1131" actId="26606"/>
          <ac:spMkLst>
            <pc:docMk/>
            <pc:sldMk cId="2491879612" sldId="267"/>
            <ac:spMk id="16" creationId="{3FE91770-CDBB-4D24-94E5-AD484F36CE87}"/>
          </ac:spMkLst>
        </pc:spChg>
        <pc:spChg chg="add">
          <ac:chgData name="Miranda, Lorelie" userId="88437e0b-d2bb-4c10-9123-010f7e3f45d1" providerId="ADAL" clId="{92D389D6-C4EF-4FE4-9858-777F923B2766}" dt="2022-03-04T11:28:13.714" v="1131" actId="26606"/>
          <ac:spMkLst>
            <pc:docMk/>
            <pc:sldMk cId="2491879612" sldId="267"/>
            <ac:spMk id="21" creationId="{CDF7C9B3-01BE-4D46-ACA2-312DFE36A143}"/>
          </ac:spMkLst>
        </pc:spChg>
        <pc:graphicFrameChg chg="add mod modGraphic">
          <ac:chgData name="Miranda, Lorelie" userId="88437e0b-d2bb-4c10-9123-010f7e3f45d1" providerId="ADAL" clId="{92D389D6-C4EF-4FE4-9858-777F923B2766}" dt="2022-03-04T11:28:13.714" v="1131" actId="26606"/>
          <ac:graphicFrameMkLst>
            <pc:docMk/>
            <pc:sldMk cId="2491879612" sldId="267"/>
            <ac:graphicFrameMk id="4" creationId="{C6135923-73C8-4383-8DB2-47504E5AA7D3}"/>
          </ac:graphicFrameMkLst>
        </pc:graphicFrameChg>
      </pc:sldChg>
      <pc:sldChg chg="modSp new mod">
        <pc:chgData name="Miranda, Lorelie" userId="88437e0b-d2bb-4c10-9123-010f7e3f45d1" providerId="ADAL" clId="{92D389D6-C4EF-4FE4-9858-777F923B2766}" dt="2022-03-04T15:16:46.991" v="1388"/>
        <pc:sldMkLst>
          <pc:docMk/>
          <pc:sldMk cId="946463139" sldId="268"/>
        </pc:sldMkLst>
        <pc:spChg chg="mod">
          <ac:chgData name="Miranda, Lorelie" userId="88437e0b-d2bb-4c10-9123-010f7e3f45d1" providerId="ADAL" clId="{92D389D6-C4EF-4FE4-9858-777F923B2766}" dt="2022-03-04T15:15:25.667" v="1383" actId="20577"/>
          <ac:spMkLst>
            <pc:docMk/>
            <pc:sldMk cId="946463139" sldId="268"/>
            <ac:spMk id="2" creationId="{85F34012-A47F-43F5-B39E-55717545D70B}"/>
          </ac:spMkLst>
        </pc:spChg>
        <pc:spChg chg="mod">
          <ac:chgData name="Miranda, Lorelie" userId="88437e0b-d2bb-4c10-9123-010f7e3f45d1" providerId="ADAL" clId="{92D389D6-C4EF-4FE4-9858-777F923B2766}" dt="2022-03-04T15:16:46.991" v="1388"/>
          <ac:spMkLst>
            <pc:docMk/>
            <pc:sldMk cId="946463139" sldId="268"/>
            <ac:spMk id="3" creationId="{FF4737EB-5497-425C-8E27-3508366FC61E}"/>
          </ac:spMkLst>
        </pc:spChg>
      </pc:sldChg>
      <pc:sldChg chg="addSp delSp modSp del mod">
        <pc:chgData name="Miranda, Lorelie" userId="88437e0b-d2bb-4c10-9123-010f7e3f45d1" providerId="ADAL" clId="{92D389D6-C4EF-4FE4-9858-777F923B2766}" dt="2022-03-11T10:58:44.535" v="1584" actId="2696"/>
        <pc:sldMkLst>
          <pc:docMk/>
          <pc:sldMk cId="1986294273" sldId="269"/>
        </pc:sldMkLst>
        <pc:spChg chg="mod">
          <ac:chgData name="Miranda, Lorelie" userId="88437e0b-d2bb-4c10-9123-010f7e3f45d1" providerId="ADAL" clId="{92D389D6-C4EF-4FE4-9858-777F923B2766}" dt="2022-03-10T10:43:41" v="1529" actId="20577"/>
          <ac:spMkLst>
            <pc:docMk/>
            <pc:sldMk cId="1986294273" sldId="269"/>
            <ac:spMk id="2" creationId="{4ADCADCA-2246-4B70-B4A2-D844016C0C5A}"/>
          </ac:spMkLst>
        </pc:spChg>
        <pc:spChg chg="del mod">
          <ac:chgData name="Miranda, Lorelie" userId="88437e0b-d2bb-4c10-9123-010f7e3f45d1" providerId="ADAL" clId="{92D389D6-C4EF-4FE4-9858-777F923B2766}" dt="2022-03-10T10:44:41.098" v="1536" actId="478"/>
          <ac:spMkLst>
            <pc:docMk/>
            <pc:sldMk cId="1986294273" sldId="269"/>
            <ac:spMk id="3" creationId="{EAF8BA3D-558A-4510-B675-A6B49D6C57B7}"/>
          </ac:spMkLst>
        </pc:spChg>
        <pc:spChg chg="add del mod">
          <ac:chgData name="Miranda, Lorelie" userId="88437e0b-d2bb-4c10-9123-010f7e3f45d1" providerId="ADAL" clId="{92D389D6-C4EF-4FE4-9858-777F923B2766}" dt="2022-03-10T10:45:38.248" v="1542" actId="478"/>
          <ac:spMkLst>
            <pc:docMk/>
            <pc:sldMk cId="1986294273" sldId="269"/>
            <ac:spMk id="5" creationId="{6F51FFC0-3B93-4E31-9CAB-85CE3F9FA330}"/>
          </ac:spMkLst>
        </pc:spChg>
        <pc:spChg chg="add del mod">
          <ac:chgData name="Miranda, Lorelie" userId="88437e0b-d2bb-4c10-9123-010f7e3f45d1" providerId="ADAL" clId="{92D389D6-C4EF-4FE4-9858-777F923B2766}" dt="2022-03-10T10:44:50.944" v="1539" actId="478"/>
          <ac:spMkLst>
            <pc:docMk/>
            <pc:sldMk cId="1986294273" sldId="269"/>
            <ac:spMk id="7" creationId="{52EEE367-BFD8-4465-86A7-B54C410A821F}"/>
          </ac:spMkLst>
        </pc:spChg>
        <pc:spChg chg="add del mod">
          <ac:chgData name="Miranda, Lorelie" userId="88437e0b-d2bb-4c10-9123-010f7e3f45d1" providerId="ADAL" clId="{92D389D6-C4EF-4FE4-9858-777F923B2766}" dt="2022-03-10T10:47:20.595" v="1550" actId="478"/>
          <ac:spMkLst>
            <pc:docMk/>
            <pc:sldMk cId="1986294273" sldId="269"/>
            <ac:spMk id="9" creationId="{A7CCAE20-7E7C-4237-8A15-5674A5C71F76}"/>
          </ac:spMkLst>
        </pc:spChg>
        <pc:spChg chg="add mod">
          <ac:chgData name="Miranda, Lorelie" userId="88437e0b-d2bb-4c10-9123-010f7e3f45d1" providerId="ADAL" clId="{92D389D6-C4EF-4FE4-9858-777F923B2766}" dt="2022-03-10T10:47:01.707" v="1545" actId="1076"/>
          <ac:spMkLst>
            <pc:docMk/>
            <pc:sldMk cId="1986294273" sldId="269"/>
            <ac:spMk id="10" creationId="{12F0E3B5-720F-41D8-AD0E-D52CAEA05E34}"/>
          </ac:spMkLst>
        </pc:spChg>
        <pc:spChg chg="add del mod">
          <ac:chgData name="Miranda, Lorelie" userId="88437e0b-d2bb-4c10-9123-010f7e3f45d1" providerId="ADAL" clId="{92D389D6-C4EF-4FE4-9858-777F923B2766}" dt="2022-03-10T10:47:17.323" v="1549"/>
          <ac:spMkLst>
            <pc:docMk/>
            <pc:sldMk cId="1986294273" sldId="269"/>
            <ac:spMk id="11" creationId="{A7452297-1C85-4506-92B4-5F895A9AF0E2}"/>
          </ac:spMkLst>
        </pc:spChg>
        <pc:spChg chg="add mod">
          <ac:chgData name="Miranda, Lorelie" userId="88437e0b-d2bb-4c10-9123-010f7e3f45d1" providerId="ADAL" clId="{92D389D6-C4EF-4FE4-9858-777F923B2766}" dt="2022-03-10T10:49:38.829" v="1555" actId="20577"/>
          <ac:spMkLst>
            <pc:docMk/>
            <pc:sldMk cId="1986294273" sldId="269"/>
            <ac:spMk id="12" creationId="{35736394-24F1-4608-A674-A2105A7F32B8}"/>
          </ac:spMkLst>
        </pc:spChg>
      </pc:sldChg>
      <pc:sldChg chg="modSp new mod">
        <pc:chgData name="Miranda, Lorelie" userId="88437e0b-d2bb-4c10-9123-010f7e3f45d1" providerId="ADAL" clId="{92D389D6-C4EF-4FE4-9858-777F923B2766}" dt="2022-03-10T12:05:02.110" v="1570" actId="20577"/>
        <pc:sldMkLst>
          <pc:docMk/>
          <pc:sldMk cId="4596214" sldId="270"/>
        </pc:sldMkLst>
        <pc:spChg chg="mod">
          <ac:chgData name="Miranda, Lorelie" userId="88437e0b-d2bb-4c10-9123-010f7e3f45d1" providerId="ADAL" clId="{92D389D6-C4EF-4FE4-9858-777F923B2766}" dt="2022-03-10T12:05:02.110" v="1570" actId="20577"/>
          <ac:spMkLst>
            <pc:docMk/>
            <pc:sldMk cId="4596214" sldId="270"/>
            <ac:spMk id="2" creationId="{CE629A85-3ABA-4E8F-B098-554E670CDF4D}"/>
          </ac:spMkLst>
        </pc:spChg>
      </pc:sldChg>
      <pc:sldChg chg="delSp modSp add del mod ord">
        <pc:chgData name="Miranda, Lorelie" userId="88437e0b-d2bb-4c10-9123-010f7e3f45d1" providerId="ADAL" clId="{92D389D6-C4EF-4FE4-9858-777F923B2766}" dt="2022-03-10T10:32:38.830" v="1450" actId="47"/>
        <pc:sldMkLst>
          <pc:docMk/>
          <pc:sldMk cId="68469735" sldId="270"/>
        </pc:sldMkLst>
        <pc:spChg chg="mod">
          <ac:chgData name="Miranda, Lorelie" userId="88437e0b-d2bb-4c10-9123-010f7e3f45d1" providerId="ADAL" clId="{92D389D6-C4EF-4FE4-9858-777F923B2766}" dt="2022-03-10T10:21:49.599" v="1430" actId="20577"/>
          <ac:spMkLst>
            <pc:docMk/>
            <pc:sldMk cId="68469735" sldId="270"/>
            <ac:spMk id="2" creationId="{12AE27B3-CBC3-496C-8339-E78584860D35}"/>
          </ac:spMkLst>
        </pc:spChg>
        <pc:spChg chg="mod">
          <ac:chgData name="Miranda, Lorelie" userId="88437e0b-d2bb-4c10-9123-010f7e3f45d1" providerId="ADAL" clId="{92D389D6-C4EF-4FE4-9858-777F923B2766}" dt="2022-03-10T10:22:06.331" v="1436" actId="20577"/>
          <ac:spMkLst>
            <pc:docMk/>
            <pc:sldMk cId="68469735" sldId="270"/>
            <ac:spMk id="3" creationId="{6F6939A7-8475-450B-A46D-D8104E164653}"/>
          </ac:spMkLst>
        </pc:spChg>
        <pc:spChg chg="del mod">
          <ac:chgData name="Miranda, Lorelie" userId="88437e0b-d2bb-4c10-9123-010f7e3f45d1" providerId="ADAL" clId="{92D389D6-C4EF-4FE4-9858-777F923B2766}" dt="2022-03-10T10:21:58.552" v="1433" actId="478"/>
          <ac:spMkLst>
            <pc:docMk/>
            <pc:sldMk cId="68469735" sldId="270"/>
            <ac:spMk id="4" creationId="{C7818A44-4E20-4680-9301-E0878B8E832C}"/>
          </ac:spMkLst>
        </pc:spChg>
        <pc:spChg chg="del">
          <ac:chgData name="Miranda, Lorelie" userId="88437e0b-d2bb-4c10-9123-010f7e3f45d1" providerId="ADAL" clId="{92D389D6-C4EF-4FE4-9858-777F923B2766}" dt="2022-03-10T10:22:00.015" v="1434" actId="478"/>
          <ac:spMkLst>
            <pc:docMk/>
            <pc:sldMk cId="68469735" sldId="270"/>
            <ac:spMk id="5" creationId="{61F19DEC-3FBB-4F78-9947-EEA47709422F}"/>
          </ac:spMkLst>
        </pc:spChg>
        <pc:spChg chg="del">
          <ac:chgData name="Miranda, Lorelie" userId="88437e0b-d2bb-4c10-9123-010f7e3f45d1" providerId="ADAL" clId="{92D389D6-C4EF-4FE4-9858-777F923B2766}" dt="2022-03-10T10:22:01.126" v="1435" actId="478"/>
          <ac:spMkLst>
            <pc:docMk/>
            <pc:sldMk cId="68469735" sldId="270"/>
            <ac:spMk id="13" creationId="{96085D2F-00A8-4154-A2E0-AAE43DDC3174}"/>
          </ac:spMkLst>
        </pc:spChg>
        <pc:picChg chg="del">
          <ac:chgData name="Miranda, Lorelie" userId="88437e0b-d2bb-4c10-9123-010f7e3f45d1" providerId="ADAL" clId="{92D389D6-C4EF-4FE4-9858-777F923B2766}" dt="2022-03-10T10:21:55.733" v="1431" actId="478"/>
          <ac:picMkLst>
            <pc:docMk/>
            <pc:sldMk cId="68469735" sldId="270"/>
            <ac:picMk id="2050" creationId="{10460495-0B59-4EF4-9527-89A6749D4FE9}"/>
          </ac:picMkLst>
        </pc:picChg>
      </pc:sldChg>
      <pc:sldChg chg="addSp delSp modSp add del mod ord">
        <pc:chgData name="Miranda, Lorelie" userId="88437e0b-d2bb-4c10-9123-010f7e3f45d1" providerId="ADAL" clId="{92D389D6-C4EF-4FE4-9858-777F923B2766}" dt="2022-03-10T10:32:38.830" v="1450" actId="47"/>
        <pc:sldMkLst>
          <pc:docMk/>
          <pc:sldMk cId="1979831944" sldId="271"/>
        </pc:sldMkLst>
        <pc:spChg chg="mod">
          <ac:chgData name="Miranda, Lorelie" userId="88437e0b-d2bb-4c10-9123-010f7e3f45d1" providerId="ADAL" clId="{92D389D6-C4EF-4FE4-9858-777F923B2766}" dt="2022-03-10T10:22:25.536" v="1445" actId="20577"/>
          <ac:spMkLst>
            <pc:docMk/>
            <pc:sldMk cId="1979831944" sldId="271"/>
            <ac:spMk id="2" creationId="{B7993470-D16A-4498-8466-6B65BC880468}"/>
          </ac:spMkLst>
        </pc:spChg>
        <pc:spChg chg="del">
          <ac:chgData name="Miranda, Lorelie" userId="88437e0b-d2bb-4c10-9123-010f7e3f45d1" providerId="ADAL" clId="{92D389D6-C4EF-4FE4-9858-777F923B2766}" dt="2022-03-10T10:22:57.110" v="1448" actId="478"/>
          <ac:spMkLst>
            <pc:docMk/>
            <pc:sldMk cId="1979831944" sldId="271"/>
            <ac:spMk id="5" creationId="{1E21B232-478F-4E38-9F4F-13A3824BBA4A}"/>
          </ac:spMkLst>
        </pc:spChg>
        <pc:spChg chg="add mod">
          <ac:chgData name="Miranda, Lorelie" userId="88437e0b-d2bb-4c10-9123-010f7e3f45d1" providerId="ADAL" clId="{92D389D6-C4EF-4FE4-9858-777F923B2766}" dt="2022-03-10T10:23:03.850" v="1449" actId="1076"/>
          <ac:spMkLst>
            <pc:docMk/>
            <pc:sldMk cId="1979831944" sldId="271"/>
            <ac:spMk id="6" creationId="{9CB03140-9E00-4E44-8B14-C82AF7A2C9AD}"/>
          </ac:spMkLst>
        </pc:spChg>
        <pc:graphicFrameChg chg="del">
          <ac:chgData name="Miranda, Lorelie" userId="88437e0b-d2bb-4c10-9123-010f7e3f45d1" providerId="ADAL" clId="{92D389D6-C4EF-4FE4-9858-777F923B2766}" dt="2022-03-10T10:22:35.381" v="1446" actId="478"/>
          <ac:graphicFrameMkLst>
            <pc:docMk/>
            <pc:sldMk cId="1979831944" sldId="271"/>
            <ac:graphicFrameMk id="4" creationId="{C6135923-73C8-4383-8DB2-47504E5AA7D3}"/>
          </ac:graphicFrameMkLst>
        </pc:graphicFrameChg>
      </pc:sldChg>
    </pc:docChg>
  </pc:docChgLst>
  <pc:docChgLst>
    <pc:chgData name="Lundstrom, Kurt" userId="S::kurt.e.lundstrom@accenture.com::574115ca-f271-4feb-a54c-4a12877e91ea" providerId="AD" clId="Web-{56C211B4-119F-86B5-3568-CE43B7D2851A}"/>
    <pc:docChg chg="modSld">
      <pc:chgData name="Lundstrom, Kurt" userId="S::kurt.e.lundstrom@accenture.com::574115ca-f271-4feb-a54c-4a12877e91ea" providerId="AD" clId="Web-{56C211B4-119F-86B5-3568-CE43B7D2851A}" dt="2022-04-06T13:41:01.999" v="0"/>
      <pc:docMkLst>
        <pc:docMk/>
      </pc:docMkLst>
      <pc:sldChg chg="modSp">
        <pc:chgData name="Lundstrom, Kurt" userId="S::kurt.e.lundstrom@accenture.com::574115ca-f271-4feb-a54c-4a12877e91ea" providerId="AD" clId="Web-{56C211B4-119F-86B5-3568-CE43B7D2851A}" dt="2022-04-06T13:41:01.999" v="0"/>
        <pc:sldMkLst>
          <pc:docMk/>
          <pc:sldMk cId="159694971" sldId="271"/>
        </pc:sldMkLst>
        <pc:graphicFrameChg chg="modGraphic">
          <ac:chgData name="Lundstrom, Kurt" userId="S::kurt.e.lundstrom@accenture.com::574115ca-f271-4feb-a54c-4a12877e91ea" providerId="AD" clId="Web-{56C211B4-119F-86B5-3568-CE43B7D2851A}" dt="2022-04-06T13:41:01.999" v="0"/>
          <ac:graphicFrameMkLst>
            <pc:docMk/>
            <pc:sldMk cId="159694971" sldId="271"/>
            <ac:graphicFrameMk id="13" creationId="{9EAC8633-CF8C-4800-8356-3C6A4209BDF3}"/>
          </ac:graphicFrameMkLst>
        </pc:graphicFrameChg>
      </pc:sldChg>
    </pc:docChg>
  </pc:docChgLst>
  <pc:docChgLst>
    <pc:chgData name="Rellis, Maria Verna A." userId="S::maria.verna.a.rellis@accenture.com::1036fc5a-6152-4ee6-bafc-74598090e240" providerId="AD" clId="Web-{C6A09ABC-1B6E-F2CE-4499-D61D86C8C8A7}"/>
    <pc:docChg chg="modSld">
      <pc:chgData name="Rellis, Maria Verna A." userId="S::maria.verna.a.rellis@accenture.com::1036fc5a-6152-4ee6-bafc-74598090e240" providerId="AD" clId="Web-{C6A09ABC-1B6E-F2CE-4499-D61D86C8C8A7}" dt="2022-03-08T12:51:36.462" v="4" actId="1076"/>
      <pc:docMkLst>
        <pc:docMk/>
      </pc:docMkLst>
      <pc:sldChg chg="modSp">
        <pc:chgData name="Rellis, Maria Verna A." userId="S::maria.verna.a.rellis@accenture.com::1036fc5a-6152-4ee6-bafc-74598090e240" providerId="AD" clId="Web-{C6A09ABC-1B6E-F2CE-4499-D61D86C8C8A7}" dt="2022-03-08T12:51:36.462" v="4" actId="1076"/>
        <pc:sldMkLst>
          <pc:docMk/>
          <pc:sldMk cId="2682886191" sldId="261"/>
        </pc:sldMkLst>
        <pc:picChg chg="mod">
          <ac:chgData name="Rellis, Maria Verna A." userId="S::maria.verna.a.rellis@accenture.com::1036fc5a-6152-4ee6-bafc-74598090e240" providerId="AD" clId="Web-{C6A09ABC-1B6E-F2CE-4499-D61D86C8C8A7}" dt="2022-03-08T12:51:36.462" v="4" actId="1076"/>
          <ac:picMkLst>
            <pc:docMk/>
            <pc:sldMk cId="2682886191" sldId="261"/>
            <ac:picMk id="5" creationId="{5E0A3113-D77C-406D-B399-2DEE2B8BAD86}"/>
          </ac:picMkLst>
        </pc:picChg>
      </pc:sldChg>
      <pc:sldChg chg="modSp">
        <pc:chgData name="Rellis, Maria Verna A." userId="S::maria.verna.a.rellis@accenture.com::1036fc5a-6152-4ee6-bafc-74598090e240" providerId="AD" clId="Web-{C6A09ABC-1B6E-F2CE-4499-D61D86C8C8A7}" dt="2022-03-08T12:51:02.290" v="1" actId="1076"/>
        <pc:sldMkLst>
          <pc:docMk/>
          <pc:sldMk cId="3506406659" sldId="262"/>
        </pc:sldMkLst>
        <pc:picChg chg="mod">
          <ac:chgData name="Rellis, Maria Verna A." userId="S::maria.verna.a.rellis@accenture.com::1036fc5a-6152-4ee6-bafc-74598090e240" providerId="AD" clId="Web-{C6A09ABC-1B6E-F2CE-4499-D61D86C8C8A7}" dt="2022-03-08T12:51:02.290" v="1" actId="1076"/>
          <ac:picMkLst>
            <pc:docMk/>
            <pc:sldMk cId="3506406659" sldId="262"/>
            <ac:picMk id="5" creationId="{8F679A7C-FBE3-4DD8-8D82-C2FFC68A3C6E}"/>
          </ac:picMkLst>
        </pc:picChg>
      </pc:sldChg>
    </pc:docChg>
  </pc:docChgLst>
  <pc:docChgLst>
    <pc:chgData name="Loubet Jambert, Diego" userId="3d07982a-0163-40db-9d34-a2f73f93bcb3" providerId="ADAL" clId="{93DBD99B-FD47-4EFB-9EC3-3406B07FDB0C}"/>
    <pc:docChg chg="modSld">
      <pc:chgData name="Loubet Jambert, Diego" userId="3d07982a-0163-40db-9d34-a2f73f93bcb3" providerId="ADAL" clId="{93DBD99B-FD47-4EFB-9EC3-3406B07FDB0C}" dt="2022-05-02T19:08:59.204" v="0" actId="14734"/>
      <pc:docMkLst>
        <pc:docMk/>
      </pc:docMkLst>
      <pc:sldChg chg="modSp mod">
        <pc:chgData name="Loubet Jambert, Diego" userId="3d07982a-0163-40db-9d34-a2f73f93bcb3" providerId="ADAL" clId="{93DBD99B-FD47-4EFB-9EC3-3406B07FDB0C}" dt="2022-05-02T19:08:59.204" v="0" actId="14734"/>
        <pc:sldMkLst>
          <pc:docMk/>
          <pc:sldMk cId="2491879612" sldId="267"/>
        </pc:sldMkLst>
        <pc:graphicFrameChg chg="modGraphic">
          <ac:chgData name="Loubet Jambert, Diego" userId="3d07982a-0163-40db-9d34-a2f73f93bcb3" providerId="ADAL" clId="{93DBD99B-FD47-4EFB-9EC3-3406B07FDB0C}" dt="2022-05-02T19:08:59.204" v="0" actId="14734"/>
          <ac:graphicFrameMkLst>
            <pc:docMk/>
            <pc:sldMk cId="2491879612" sldId="267"/>
            <ac:graphicFrameMk id="4" creationId="{C6135923-73C8-4383-8DB2-47504E5AA7D3}"/>
          </ac:graphicFrameMkLst>
        </pc:graphicFrameChg>
      </pc:sldChg>
    </pc:docChg>
  </pc:docChgLst>
  <pc:docChgLst>
    <pc:chgData name="Lundstrom, Kurt" userId="574115ca-f271-4feb-a54c-4a12877e91ea" providerId="ADAL" clId="{18A29722-7833-4FA0-B99E-22D5F2053218}"/>
    <pc:docChg chg="undo custSel addSld delSld modSld sldOrd">
      <pc:chgData name="Lundstrom, Kurt" userId="574115ca-f271-4feb-a54c-4a12877e91ea" providerId="ADAL" clId="{18A29722-7833-4FA0-B99E-22D5F2053218}" dt="2022-07-20T16:26:50.736" v="184" actId="2696"/>
      <pc:docMkLst>
        <pc:docMk/>
      </pc:docMkLst>
      <pc:sldChg chg="modSp mod">
        <pc:chgData name="Lundstrom, Kurt" userId="574115ca-f271-4feb-a54c-4a12877e91ea" providerId="ADAL" clId="{18A29722-7833-4FA0-B99E-22D5F2053218}" dt="2022-07-20T16:25:23.260" v="182" actId="20577"/>
        <pc:sldMkLst>
          <pc:docMk/>
          <pc:sldMk cId="2412203458" sldId="257"/>
        </pc:sldMkLst>
        <pc:spChg chg="mod">
          <ac:chgData name="Lundstrom, Kurt" userId="574115ca-f271-4feb-a54c-4a12877e91ea" providerId="ADAL" clId="{18A29722-7833-4FA0-B99E-22D5F2053218}" dt="2022-07-20T16:25:23.260" v="182" actId="20577"/>
          <ac:spMkLst>
            <pc:docMk/>
            <pc:sldMk cId="2412203458" sldId="257"/>
            <ac:spMk id="3" creationId="{BED09FEF-916D-4B38-8604-8FB52B6D7610}"/>
          </ac:spMkLst>
        </pc:spChg>
      </pc:sldChg>
      <pc:sldChg chg="del">
        <pc:chgData name="Lundstrom, Kurt" userId="574115ca-f271-4feb-a54c-4a12877e91ea" providerId="ADAL" clId="{18A29722-7833-4FA0-B99E-22D5F2053218}" dt="2022-07-20T16:26:13.629" v="183" actId="2696"/>
        <pc:sldMkLst>
          <pc:docMk/>
          <pc:sldMk cId="2670700498" sldId="273"/>
        </pc:sldMkLst>
      </pc:sldChg>
      <pc:sldChg chg="del">
        <pc:chgData name="Lundstrom, Kurt" userId="574115ca-f271-4feb-a54c-4a12877e91ea" providerId="ADAL" clId="{18A29722-7833-4FA0-B99E-22D5F2053218}" dt="2022-07-20T16:26:13.629" v="183" actId="2696"/>
        <pc:sldMkLst>
          <pc:docMk/>
          <pc:sldMk cId="2711414602" sldId="275"/>
        </pc:sldMkLst>
      </pc:sldChg>
      <pc:sldChg chg="modSp del mod">
        <pc:chgData name="Lundstrom, Kurt" userId="574115ca-f271-4feb-a54c-4a12877e91ea" providerId="ADAL" clId="{18A29722-7833-4FA0-B99E-22D5F2053218}" dt="2022-07-20T16:26:13.629" v="183" actId="2696"/>
        <pc:sldMkLst>
          <pc:docMk/>
          <pc:sldMk cId="4097385320" sldId="276"/>
        </pc:sldMkLst>
        <pc:spChg chg="mod">
          <ac:chgData name="Lundstrom, Kurt" userId="574115ca-f271-4feb-a54c-4a12877e91ea" providerId="ADAL" clId="{18A29722-7833-4FA0-B99E-22D5F2053218}" dt="2022-07-18T18:06:09.950" v="180" actId="6549"/>
          <ac:spMkLst>
            <pc:docMk/>
            <pc:sldMk cId="4097385320" sldId="276"/>
            <ac:spMk id="3" creationId="{CDD57C45-44C5-4AC7-99F0-0D0485B7A3A5}"/>
          </ac:spMkLst>
        </pc:spChg>
      </pc:sldChg>
      <pc:sldChg chg="del">
        <pc:chgData name="Lundstrom, Kurt" userId="574115ca-f271-4feb-a54c-4a12877e91ea" providerId="ADAL" clId="{18A29722-7833-4FA0-B99E-22D5F2053218}" dt="2022-07-20T16:26:13.629" v="183" actId="2696"/>
        <pc:sldMkLst>
          <pc:docMk/>
          <pc:sldMk cId="2758253260" sldId="277"/>
        </pc:sldMkLst>
      </pc:sldChg>
      <pc:sldChg chg="del">
        <pc:chgData name="Lundstrom, Kurt" userId="574115ca-f271-4feb-a54c-4a12877e91ea" providerId="ADAL" clId="{18A29722-7833-4FA0-B99E-22D5F2053218}" dt="2022-07-20T16:26:50.736" v="184" actId="2696"/>
        <pc:sldMkLst>
          <pc:docMk/>
          <pc:sldMk cId="1770949570" sldId="278"/>
        </pc:sldMkLst>
      </pc:sldChg>
      <pc:sldChg chg="del">
        <pc:chgData name="Lundstrom, Kurt" userId="574115ca-f271-4feb-a54c-4a12877e91ea" providerId="ADAL" clId="{18A29722-7833-4FA0-B99E-22D5F2053218}" dt="2022-07-20T16:26:50.736" v="184" actId="2696"/>
        <pc:sldMkLst>
          <pc:docMk/>
          <pc:sldMk cId="3480919524" sldId="279"/>
        </pc:sldMkLst>
      </pc:sldChg>
      <pc:sldChg chg="del">
        <pc:chgData name="Lundstrom, Kurt" userId="574115ca-f271-4feb-a54c-4a12877e91ea" providerId="ADAL" clId="{18A29722-7833-4FA0-B99E-22D5F2053218}" dt="2022-07-20T16:26:50.736" v="184" actId="2696"/>
        <pc:sldMkLst>
          <pc:docMk/>
          <pc:sldMk cId="4047349689" sldId="280"/>
        </pc:sldMkLst>
      </pc:sldChg>
      <pc:sldChg chg="del">
        <pc:chgData name="Lundstrom, Kurt" userId="574115ca-f271-4feb-a54c-4a12877e91ea" providerId="ADAL" clId="{18A29722-7833-4FA0-B99E-22D5F2053218}" dt="2022-07-18T18:07:07.715" v="181" actId="2696"/>
        <pc:sldMkLst>
          <pc:docMk/>
          <pc:sldMk cId="1640094039" sldId="281"/>
        </pc:sldMkLst>
      </pc:sldChg>
      <pc:sldChg chg="modSp del mod">
        <pc:chgData name="Lundstrom, Kurt" userId="574115ca-f271-4feb-a54c-4a12877e91ea" providerId="ADAL" clId="{18A29722-7833-4FA0-B99E-22D5F2053218}" dt="2022-07-20T16:26:50.736" v="184" actId="2696"/>
        <pc:sldMkLst>
          <pc:docMk/>
          <pc:sldMk cId="1509948296" sldId="282"/>
        </pc:sldMkLst>
        <pc:spChg chg="mod">
          <ac:chgData name="Lundstrom, Kurt" userId="574115ca-f271-4feb-a54c-4a12877e91ea" providerId="ADAL" clId="{18A29722-7833-4FA0-B99E-22D5F2053218}" dt="2022-07-18T17:38:16.740" v="1" actId="14100"/>
          <ac:spMkLst>
            <pc:docMk/>
            <pc:sldMk cId="1509948296" sldId="282"/>
            <ac:spMk id="4" creationId="{02B22B0C-2D34-4DD7-B70E-423D03D2D443}"/>
          </ac:spMkLst>
        </pc:spChg>
        <pc:spChg chg="mod">
          <ac:chgData name="Lundstrom, Kurt" userId="574115ca-f271-4feb-a54c-4a12877e91ea" providerId="ADAL" clId="{18A29722-7833-4FA0-B99E-22D5F2053218}" dt="2022-07-18T17:47:22.277" v="118" actId="1036"/>
          <ac:spMkLst>
            <pc:docMk/>
            <pc:sldMk cId="1509948296" sldId="282"/>
            <ac:spMk id="5" creationId="{144D9B0E-E145-4753-9CB0-698899E8B71A}"/>
          </ac:spMkLst>
        </pc:spChg>
        <pc:picChg chg="mod">
          <ac:chgData name="Lundstrom, Kurt" userId="574115ca-f271-4feb-a54c-4a12877e91ea" providerId="ADAL" clId="{18A29722-7833-4FA0-B99E-22D5F2053218}" dt="2022-07-18T17:47:14.064" v="112" actId="1037"/>
          <ac:picMkLst>
            <pc:docMk/>
            <pc:sldMk cId="1509948296" sldId="282"/>
            <ac:picMk id="8" creationId="{75F403B8-017C-4779-8347-58DAD40E2D22}"/>
          </ac:picMkLst>
        </pc:picChg>
      </pc:sldChg>
      <pc:sldChg chg="modSp del mod">
        <pc:chgData name="Lundstrom, Kurt" userId="574115ca-f271-4feb-a54c-4a12877e91ea" providerId="ADAL" clId="{18A29722-7833-4FA0-B99E-22D5F2053218}" dt="2022-07-20T16:26:50.736" v="184" actId="2696"/>
        <pc:sldMkLst>
          <pc:docMk/>
          <pc:sldMk cId="3520182697" sldId="283"/>
        </pc:sldMkLst>
        <pc:spChg chg="mod">
          <ac:chgData name="Lundstrom, Kurt" userId="574115ca-f271-4feb-a54c-4a12877e91ea" providerId="ADAL" clId="{18A29722-7833-4FA0-B99E-22D5F2053218}" dt="2022-07-18T17:38:28.146" v="3" actId="14100"/>
          <ac:spMkLst>
            <pc:docMk/>
            <pc:sldMk cId="3520182697" sldId="283"/>
            <ac:spMk id="4" creationId="{02B22B0C-2D34-4DD7-B70E-423D03D2D443}"/>
          </ac:spMkLst>
        </pc:spChg>
        <pc:picChg chg="mod">
          <ac:chgData name="Lundstrom, Kurt" userId="574115ca-f271-4feb-a54c-4a12877e91ea" providerId="ADAL" clId="{18A29722-7833-4FA0-B99E-22D5F2053218}" dt="2022-07-18T17:48:14.503" v="137" actId="14100"/>
          <ac:picMkLst>
            <pc:docMk/>
            <pc:sldMk cId="3520182697" sldId="283"/>
            <ac:picMk id="3" creationId="{0F7A5FD6-E840-4D8B-9DE8-EFF80BCC5518}"/>
          </ac:picMkLst>
        </pc:picChg>
      </pc:sldChg>
      <pc:sldChg chg="del">
        <pc:chgData name="Lundstrom, Kurt" userId="574115ca-f271-4feb-a54c-4a12877e91ea" providerId="ADAL" clId="{18A29722-7833-4FA0-B99E-22D5F2053218}" dt="2022-07-20T16:26:50.736" v="184" actId="2696"/>
        <pc:sldMkLst>
          <pc:docMk/>
          <pc:sldMk cId="3492603556" sldId="284"/>
        </pc:sldMkLst>
      </pc:sldChg>
      <pc:sldChg chg="del">
        <pc:chgData name="Lundstrom, Kurt" userId="574115ca-f271-4feb-a54c-4a12877e91ea" providerId="ADAL" clId="{18A29722-7833-4FA0-B99E-22D5F2053218}" dt="2022-07-20T16:26:50.736" v="184" actId="2696"/>
        <pc:sldMkLst>
          <pc:docMk/>
          <pc:sldMk cId="163692438" sldId="285"/>
        </pc:sldMkLst>
      </pc:sldChg>
      <pc:sldChg chg="del">
        <pc:chgData name="Lundstrom, Kurt" userId="574115ca-f271-4feb-a54c-4a12877e91ea" providerId="ADAL" clId="{18A29722-7833-4FA0-B99E-22D5F2053218}" dt="2022-07-20T16:26:50.736" v="184" actId="2696"/>
        <pc:sldMkLst>
          <pc:docMk/>
          <pc:sldMk cId="1070695019" sldId="286"/>
        </pc:sldMkLst>
      </pc:sldChg>
      <pc:sldChg chg="addSp delSp modSp del mod">
        <pc:chgData name="Lundstrom, Kurt" userId="574115ca-f271-4feb-a54c-4a12877e91ea" providerId="ADAL" clId="{18A29722-7833-4FA0-B99E-22D5F2053218}" dt="2022-07-20T16:26:13.629" v="183" actId="2696"/>
        <pc:sldMkLst>
          <pc:docMk/>
          <pc:sldMk cId="4069269181" sldId="288"/>
        </pc:sldMkLst>
        <pc:graphicFrameChg chg="add del mod modGraphic">
          <ac:chgData name="Lundstrom, Kurt" userId="574115ca-f271-4feb-a54c-4a12877e91ea" providerId="ADAL" clId="{18A29722-7833-4FA0-B99E-22D5F2053218}" dt="2022-07-18T17:57:46.773" v="147"/>
          <ac:graphicFrameMkLst>
            <pc:docMk/>
            <pc:sldMk cId="4069269181" sldId="288"/>
            <ac:graphicFrameMk id="3" creationId="{5BFA3174-6CDE-4EFD-B8EC-58CBD2A02C90}"/>
          </ac:graphicFrameMkLst>
        </pc:graphicFrameChg>
        <pc:graphicFrameChg chg="add mod modGraphic">
          <ac:chgData name="Lundstrom, Kurt" userId="574115ca-f271-4feb-a54c-4a12877e91ea" providerId="ADAL" clId="{18A29722-7833-4FA0-B99E-22D5F2053218}" dt="2022-07-18T18:03:50.495" v="177" actId="20577"/>
          <ac:graphicFrameMkLst>
            <pc:docMk/>
            <pc:sldMk cId="4069269181" sldId="288"/>
            <ac:graphicFrameMk id="4" creationId="{4CF7739D-31BE-4FB4-A4FB-789225973C85}"/>
          </ac:graphicFrameMkLst>
        </pc:graphicFrameChg>
        <pc:graphicFrameChg chg="mod">
          <ac:chgData name="Lundstrom, Kurt" userId="574115ca-f271-4feb-a54c-4a12877e91ea" providerId="ADAL" clId="{18A29722-7833-4FA0-B99E-22D5F2053218}" dt="2022-07-18T18:00:55.867" v="162" actId="14100"/>
          <ac:graphicFrameMkLst>
            <pc:docMk/>
            <pc:sldMk cId="4069269181" sldId="288"/>
            <ac:graphicFrameMk id="5" creationId="{ED2CD0EF-4911-A4B6-8936-60B28DCA44E6}"/>
          </ac:graphicFrameMkLst>
        </pc:graphicFrameChg>
      </pc:sldChg>
      <pc:sldChg chg="addSp delSp modSp del mod ord">
        <pc:chgData name="Lundstrom, Kurt" userId="574115ca-f271-4feb-a54c-4a12877e91ea" providerId="ADAL" clId="{18A29722-7833-4FA0-B99E-22D5F2053218}" dt="2022-07-20T16:26:50.736" v="184" actId="2696"/>
        <pc:sldMkLst>
          <pc:docMk/>
          <pc:sldMk cId="622001259" sldId="289"/>
        </pc:sldMkLst>
        <pc:spChg chg="add del mod">
          <ac:chgData name="Lundstrom, Kurt" userId="574115ca-f271-4feb-a54c-4a12877e91ea" providerId="ADAL" clId="{18A29722-7833-4FA0-B99E-22D5F2053218}" dt="2022-07-18T17:40:34.701" v="9" actId="478"/>
          <ac:spMkLst>
            <pc:docMk/>
            <pc:sldMk cId="622001259" sldId="289"/>
            <ac:spMk id="3" creationId="{338FF305-1E36-4DDB-B48A-45D5F6F92A38}"/>
          </ac:spMkLst>
        </pc:spChg>
        <pc:spChg chg="add del mod">
          <ac:chgData name="Lundstrom, Kurt" userId="574115ca-f271-4feb-a54c-4a12877e91ea" providerId="ADAL" clId="{18A29722-7833-4FA0-B99E-22D5F2053218}" dt="2022-07-18T17:41:02.925" v="56" actId="14100"/>
          <ac:spMkLst>
            <pc:docMk/>
            <pc:sldMk cId="622001259" sldId="289"/>
            <ac:spMk id="4" creationId="{02B22B0C-2D34-4DD7-B70E-423D03D2D443}"/>
          </ac:spMkLst>
        </pc:spChg>
        <pc:spChg chg="del mod">
          <ac:chgData name="Lundstrom, Kurt" userId="574115ca-f271-4feb-a54c-4a12877e91ea" providerId="ADAL" clId="{18A29722-7833-4FA0-B99E-22D5F2053218}" dt="2022-07-18T17:43:00.470" v="63" actId="478"/>
          <ac:spMkLst>
            <pc:docMk/>
            <pc:sldMk cId="622001259" sldId="289"/>
            <ac:spMk id="5" creationId="{144D9B0E-E145-4753-9CB0-698899E8B71A}"/>
          </ac:spMkLst>
        </pc:spChg>
        <pc:spChg chg="add del mod">
          <ac:chgData name="Lundstrom, Kurt" userId="574115ca-f271-4feb-a54c-4a12877e91ea" providerId="ADAL" clId="{18A29722-7833-4FA0-B99E-22D5F2053218}" dt="2022-07-18T17:45:42.767" v="82" actId="478"/>
          <ac:spMkLst>
            <pc:docMk/>
            <pc:sldMk cId="622001259" sldId="289"/>
            <ac:spMk id="7" creationId="{AF297853-4BCF-43EF-8DF5-0C2AAB7355AF}"/>
          </ac:spMkLst>
        </pc:spChg>
        <pc:spChg chg="add del mod">
          <ac:chgData name="Lundstrom, Kurt" userId="574115ca-f271-4feb-a54c-4a12877e91ea" providerId="ADAL" clId="{18A29722-7833-4FA0-B99E-22D5F2053218}" dt="2022-07-18T17:43:09.615" v="64" actId="478"/>
          <ac:spMkLst>
            <pc:docMk/>
            <pc:sldMk cId="622001259" sldId="289"/>
            <ac:spMk id="9" creationId="{D7CF5F50-8437-4666-8003-53B63CD077D6}"/>
          </ac:spMkLst>
        </pc:spChg>
        <pc:spChg chg="add mod">
          <ac:chgData name="Lundstrom, Kurt" userId="574115ca-f271-4feb-a54c-4a12877e91ea" providerId="ADAL" clId="{18A29722-7833-4FA0-B99E-22D5F2053218}" dt="2022-07-18T17:46:08.547" v="99" actId="1076"/>
          <ac:spMkLst>
            <pc:docMk/>
            <pc:sldMk cId="622001259" sldId="289"/>
            <ac:spMk id="10" creationId="{1A323407-17FA-4371-BFBC-4EC1B9E0BECB}"/>
          </ac:spMkLst>
        </pc:spChg>
        <pc:picChg chg="add mod">
          <ac:chgData name="Lundstrom, Kurt" userId="574115ca-f271-4feb-a54c-4a12877e91ea" providerId="ADAL" clId="{18A29722-7833-4FA0-B99E-22D5F2053218}" dt="2022-07-18T17:45:50.408" v="94" actId="1035"/>
          <ac:picMkLst>
            <pc:docMk/>
            <pc:sldMk cId="622001259" sldId="289"/>
            <ac:picMk id="6" creationId="{7888BEF0-B2D2-409A-88E3-36AA12CB3297}"/>
          </ac:picMkLst>
        </pc:picChg>
      </pc:sldChg>
      <pc:sldChg chg="new del">
        <pc:chgData name="Lundstrom, Kurt" userId="574115ca-f271-4feb-a54c-4a12877e91ea" providerId="ADAL" clId="{18A29722-7833-4FA0-B99E-22D5F2053218}" dt="2022-07-18T17:39:33.604" v="5" actId="680"/>
        <pc:sldMkLst>
          <pc:docMk/>
          <pc:sldMk cId="4283372425" sldId="289"/>
        </pc:sldMkLst>
      </pc:sldChg>
    </pc:docChg>
  </pc:docChgLst>
  <pc:docChgLst>
    <pc:chgData name="Lundstrom, Kurt" userId="S::kurt.e.lundstrom@accenture.com::574115ca-f271-4feb-a54c-4a12877e91ea" providerId="AD" clId="Web-{0A8EC0E9-412C-E9A8-FA1C-9C08BCCCF491}"/>
    <pc:docChg chg="modSld">
      <pc:chgData name="Lundstrom, Kurt" userId="S::kurt.e.lundstrom@accenture.com::574115ca-f271-4feb-a54c-4a12877e91ea" providerId="AD" clId="Web-{0A8EC0E9-412C-E9A8-FA1C-9C08BCCCF491}" dt="2022-07-20T16:01:18.450" v="83" actId="14100"/>
      <pc:docMkLst>
        <pc:docMk/>
      </pc:docMkLst>
      <pc:sldChg chg="modSp">
        <pc:chgData name="Lundstrom, Kurt" userId="S::kurt.e.lundstrom@accenture.com::574115ca-f271-4feb-a54c-4a12877e91ea" providerId="AD" clId="Web-{0A8EC0E9-412C-E9A8-FA1C-9C08BCCCF491}" dt="2022-07-20T15:04:11.528" v="3" actId="20577"/>
        <pc:sldMkLst>
          <pc:docMk/>
          <pc:sldMk cId="2412203458" sldId="257"/>
        </pc:sldMkLst>
        <pc:spChg chg="mod">
          <ac:chgData name="Lundstrom, Kurt" userId="S::kurt.e.lundstrom@accenture.com::574115ca-f271-4feb-a54c-4a12877e91ea" providerId="AD" clId="Web-{0A8EC0E9-412C-E9A8-FA1C-9C08BCCCF491}" dt="2022-07-20T15:04:11.528" v="3" actId="20577"/>
          <ac:spMkLst>
            <pc:docMk/>
            <pc:sldMk cId="2412203458" sldId="257"/>
            <ac:spMk id="3" creationId="{BED09FEF-916D-4B38-8604-8FB52B6D7610}"/>
          </ac:spMkLst>
        </pc:spChg>
      </pc:sldChg>
      <pc:sldChg chg="addSp delSp modSp">
        <pc:chgData name="Lundstrom, Kurt" userId="S::kurt.e.lundstrom@accenture.com::574115ca-f271-4feb-a54c-4a12877e91ea" providerId="AD" clId="Web-{0A8EC0E9-412C-E9A8-FA1C-9C08BCCCF491}" dt="2022-07-20T16:01:18.450" v="83" actId="14100"/>
        <pc:sldMkLst>
          <pc:docMk/>
          <pc:sldMk cId="3520182697" sldId="283"/>
        </pc:sldMkLst>
        <pc:picChg chg="add mod">
          <ac:chgData name="Lundstrom, Kurt" userId="S::kurt.e.lundstrom@accenture.com::574115ca-f271-4feb-a54c-4a12877e91ea" providerId="AD" clId="Web-{0A8EC0E9-412C-E9A8-FA1C-9C08BCCCF491}" dt="2022-07-20T16:01:18.450" v="83" actId="14100"/>
          <ac:picMkLst>
            <pc:docMk/>
            <pc:sldMk cId="3520182697" sldId="283"/>
            <ac:picMk id="2" creationId="{90296983-351E-CD89-36CE-F684BB321613}"/>
          </ac:picMkLst>
        </pc:picChg>
        <pc:picChg chg="del">
          <ac:chgData name="Lundstrom, Kurt" userId="S::kurt.e.lundstrom@accenture.com::574115ca-f271-4feb-a54c-4a12877e91ea" providerId="AD" clId="Web-{0A8EC0E9-412C-E9A8-FA1C-9C08BCCCF491}" dt="2022-07-20T16:00:54.449" v="80"/>
          <ac:picMkLst>
            <pc:docMk/>
            <pc:sldMk cId="3520182697" sldId="283"/>
            <ac:picMk id="3" creationId="{0F7A5FD6-E840-4D8B-9DE8-EFF80BCC5518}"/>
          </ac:picMkLst>
        </pc:picChg>
      </pc:sldChg>
      <pc:sldChg chg="addSp delSp modSp">
        <pc:chgData name="Lundstrom, Kurt" userId="S::kurt.e.lundstrom@accenture.com::574115ca-f271-4feb-a54c-4a12877e91ea" providerId="AD" clId="Web-{0A8EC0E9-412C-E9A8-FA1C-9C08BCCCF491}" dt="2022-07-20T15:30:28.924" v="78"/>
        <pc:sldMkLst>
          <pc:docMk/>
          <pc:sldMk cId="3492603556" sldId="284"/>
        </pc:sldMkLst>
        <pc:picChg chg="add del mod">
          <ac:chgData name="Lundstrom, Kurt" userId="S::kurt.e.lundstrom@accenture.com::574115ca-f271-4feb-a54c-4a12877e91ea" providerId="AD" clId="Web-{0A8EC0E9-412C-E9A8-FA1C-9C08BCCCF491}" dt="2022-07-20T15:30:28.924" v="78"/>
          <ac:picMkLst>
            <pc:docMk/>
            <pc:sldMk cId="3492603556" sldId="284"/>
            <ac:picMk id="2" creationId="{47EE64D4-7089-BCDF-2C68-8A7344BC3A3A}"/>
          </ac:picMkLst>
        </pc:picChg>
      </pc:sldChg>
      <pc:sldChg chg="addSp delSp modSp">
        <pc:chgData name="Lundstrom, Kurt" userId="S::kurt.e.lundstrom@accenture.com::574115ca-f271-4feb-a54c-4a12877e91ea" providerId="AD" clId="Web-{0A8EC0E9-412C-E9A8-FA1C-9C08BCCCF491}" dt="2022-07-20T15:13:53.344" v="74" actId="1076"/>
        <pc:sldMkLst>
          <pc:docMk/>
          <pc:sldMk cId="4069269181" sldId="288"/>
        </pc:sldMkLst>
        <pc:spChg chg="add del mod">
          <ac:chgData name="Lundstrom, Kurt" userId="S::kurt.e.lundstrom@accenture.com::574115ca-f271-4feb-a54c-4a12877e91ea" providerId="AD" clId="Web-{0A8EC0E9-412C-E9A8-FA1C-9C08BCCCF491}" dt="2022-07-20T15:12:21.731" v="55"/>
          <ac:spMkLst>
            <pc:docMk/>
            <pc:sldMk cId="4069269181" sldId="288"/>
            <ac:spMk id="39" creationId="{B7633074-5F06-3119-872F-D0C831C68ED0}"/>
          </ac:spMkLst>
        </pc:spChg>
        <pc:graphicFrameChg chg="mod modGraphic">
          <ac:chgData name="Lundstrom, Kurt" userId="S::kurt.e.lundstrom@accenture.com::574115ca-f271-4feb-a54c-4a12877e91ea" providerId="AD" clId="Web-{0A8EC0E9-412C-E9A8-FA1C-9C08BCCCF491}" dt="2022-07-20T15:13:53.344" v="74" actId="1076"/>
          <ac:graphicFrameMkLst>
            <pc:docMk/>
            <pc:sldMk cId="4069269181" sldId="288"/>
            <ac:graphicFrameMk id="4" creationId="{4CF7739D-31BE-4FB4-A4FB-789225973C85}"/>
          </ac:graphicFrameMkLst>
        </pc:graphicFrameChg>
        <pc:graphicFrameChg chg="add del mod">
          <ac:chgData name="Lundstrom, Kurt" userId="S::kurt.e.lundstrom@accenture.com::574115ca-f271-4feb-a54c-4a12877e91ea" providerId="AD" clId="Web-{0A8EC0E9-412C-E9A8-FA1C-9C08BCCCF491}" dt="2022-07-20T15:12:27.997" v="56" actId="1076"/>
          <ac:graphicFrameMkLst>
            <pc:docMk/>
            <pc:sldMk cId="4069269181" sldId="288"/>
            <ac:graphicFrameMk id="5" creationId="{ED2CD0EF-4911-A4B6-8936-60B28DCA44E6}"/>
          </ac:graphicFrameMkLst>
        </pc:graphicFrameChg>
      </pc:sldChg>
    </pc:docChg>
  </pc:docChgLst>
  <pc:docChgLst>
    <pc:chgData name="Mishra, Amit" userId="0d081c0c-52cf-44b8-b314-47abcd96379c" providerId="ADAL" clId="{B01C1CA4-8B9C-441B-8120-51C218ED4EDE}"/>
    <pc:docChg chg="modSld">
      <pc:chgData name="Mishra, Amit" userId="0d081c0c-52cf-44b8-b314-47abcd96379c" providerId="ADAL" clId="{B01C1CA4-8B9C-441B-8120-51C218ED4EDE}" dt="2023-11-17T15:13:39.768" v="0" actId="1076"/>
      <pc:docMkLst>
        <pc:docMk/>
      </pc:docMkLst>
      <pc:sldChg chg="modSp mod">
        <pc:chgData name="Mishra, Amit" userId="0d081c0c-52cf-44b8-b314-47abcd96379c" providerId="ADAL" clId="{B01C1CA4-8B9C-441B-8120-51C218ED4EDE}" dt="2023-11-17T15:13:39.768" v="0" actId="1076"/>
        <pc:sldMkLst>
          <pc:docMk/>
          <pc:sldMk cId="2834851913" sldId="258"/>
        </pc:sldMkLst>
        <pc:spChg chg="mod">
          <ac:chgData name="Mishra, Amit" userId="0d081c0c-52cf-44b8-b314-47abcd96379c" providerId="ADAL" clId="{B01C1CA4-8B9C-441B-8120-51C218ED4EDE}" dt="2023-11-17T15:13:39.768" v="0" actId="1076"/>
          <ac:spMkLst>
            <pc:docMk/>
            <pc:sldMk cId="2834851913" sldId="258"/>
            <ac:spMk id="3" creationId="{CDD57C45-44C5-4AC7-99F0-0D0485B7A3A5}"/>
          </ac:spMkLst>
        </pc:spChg>
      </pc:sldChg>
    </pc:docChg>
  </pc:docChgLst>
  <pc:docChgLst>
    <pc:chgData name="Miranda, Lorelie" userId="S::lorelie.miranda@accenture.com::88437e0b-d2bb-4c10-9123-010f7e3f45d1" providerId="AD" clId="Web-{1ACF9AFE-1A77-F42C-DBBB-390B7C11FC44}"/>
    <pc:docChg chg="addSld delSld modSld">
      <pc:chgData name="Miranda, Lorelie" userId="S::lorelie.miranda@accenture.com::88437e0b-d2bb-4c10-9123-010f7e3f45d1" providerId="AD" clId="Web-{1ACF9AFE-1A77-F42C-DBBB-390B7C11FC44}" dt="2022-07-06T06:54:47.094" v="207" actId="1076"/>
      <pc:docMkLst>
        <pc:docMk/>
      </pc:docMkLst>
      <pc:sldChg chg="del">
        <pc:chgData name="Miranda, Lorelie" userId="S::lorelie.miranda@accenture.com::88437e0b-d2bb-4c10-9123-010f7e3f45d1" providerId="AD" clId="Web-{1ACF9AFE-1A77-F42C-DBBB-390B7C11FC44}" dt="2022-07-06T06:37:27.252" v="0"/>
        <pc:sldMkLst>
          <pc:docMk/>
          <pc:sldMk cId="159694971" sldId="271"/>
        </pc:sldMkLst>
      </pc:sldChg>
      <pc:sldChg chg="addSp delSp modSp add mod replId setBg">
        <pc:chgData name="Miranda, Lorelie" userId="S::lorelie.miranda@accenture.com::88437e0b-d2bb-4c10-9123-010f7e3f45d1" providerId="AD" clId="Web-{1ACF9AFE-1A77-F42C-DBBB-390B7C11FC44}" dt="2022-07-06T06:54:47.094" v="207" actId="1076"/>
        <pc:sldMkLst>
          <pc:docMk/>
          <pc:sldMk cId="195199070" sldId="271"/>
        </pc:sldMkLst>
        <pc:spChg chg="del">
          <ac:chgData name="Miranda, Lorelie" userId="S::lorelie.miranda@accenture.com::88437e0b-d2bb-4c10-9123-010f7e3f45d1" providerId="AD" clId="Web-{1ACF9AFE-1A77-F42C-DBBB-390B7C11FC44}" dt="2022-07-06T06:38:29.894" v="3"/>
          <ac:spMkLst>
            <pc:docMk/>
            <pc:sldMk cId="195199070" sldId="271"/>
            <ac:spMk id="2" creationId="{32692404-1F83-4A6F-9F10-2111CCC02C8D}"/>
          </ac:spMkLst>
        </pc:spChg>
        <pc:spChg chg="del">
          <ac:chgData name="Miranda, Lorelie" userId="S::lorelie.miranda@accenture.com::88437e0b-d2bb-4c10-9123-010f7e3f45d1" providerId="AD" clId="Web-{1ACF9AFE-1A77-F42C-DBBB-390B7C11FC44}" dt="2022-07-06T06:38:32.878" v="4"/>
          <ac:spMkLst>
            <pc:docMk/>
            <pc:sldMk cId="195199070" sldId="271"/>
            <ac:spMk id="3" creationId="{EB5EA703-4AAD-42DA-93C8-FA2616929E08}"/>
          </ac:spMkLst>
        </pc:spChg>
        <pc:spChg chg="add del mod">
          <ac:chgData name="Miranda, Lorelie" userId="S::lorelie.miranda@accenture.com::88437e0b-d2bb-4c10-9123-010f7e3f45d1" providerId="AD" clId="Web-{1ACF9AFE-1A77-F42C-DBBB-390B7C11FC44}" dt="2022-07-06T06:39:05.832" v="6"/>
          <ac:spMkLst>
            <pc:docMk/>
            <pc:sldMk cId="195199070" sldId="271"/>
            <ac:spMk id="6" creationId="{1F5746E0-153C-BFAF-13B3-AD5455908612}"/>
          </ac:spMkLst>
        </pc:spChg>
        <pc:spChg chg="add del mod">
          <ac:chgData name="Miranda, Lorelie" userId="S::lorelie.miranda@accenture.com::88437e0b-d2bb-4c10-9123-010f7e3f45d1" providerId="AD" clId="Web-{1ACF9AFE-1A77-F42C-DBBB-390B7C11FC44}" dt="2022-07-06T06:38:51.675" v="5"/>
          <ac:spMkLst>
            <pc:docMk/>
            <pc:sldMk cId="195199070" sldId="271"/>
            <ac:spMk id="8" creationId="{87C84DF1-17CF-94C3-68D8-E603F329985F}"/>
          </ac:spMkLst>
        </pc:spChg>
        <pc:spChg chg="add del">
          <ac:chgData name="Miranda, Lorelie" userId="S::lorelie.miranda@accenture.com::88437e0b-d2bb-4c10-9123-010f7e3f45d1" providerId="AD" clId="Web-{1ACF9AFE-1A77-F42C-DBBB-390B7C11FC44}" dt="2022-07-06T06:41:37.553" v="14"/>
          <ac:spMkLst>
            <pc:docMk/>
            <pc:sldMk cId="195199070" sldId="271"/>
            <ac:spMk id="10" creationId="{B5DC95B7-2A72-483B-BA19-2BE751205541}"/>
          </ac:spMkLst>
        </pc:spChg>
        <pc:spChg chg="add del">
          <ac:chgData name="Miranda, Lorelie" userId="S::lorelie.miranda@accenture.com::88437e0b-d2bb-4c10-9123-010f7e3f45d1" providerId="AD" clId="Web-{1ACF9AFE-1A77-F42C-DBBB-390B7C11FC44}" dt="2022-07-06T06:41:37.553" v="14"/>
          <ac:spMkLst>
            <pc:docMk/>
            <pc:sldMk cId="195199070" sldId="271"/>
            <ac:spMk id="12" creationId="{1C822AFE-7E96-4A51-9E55-FCAEACD21357}"/>
          </ac:spMkLst>
        </pc:spChg>
        <pc:spChg chg="add mod">
          <ac:chgData name="Miranda, Lorelie" userId="S::lorelie.miranda@accenture.com::88437e0b-d2bb-4c10-9123-010f7e3f45d1" providerId="AD" clId="Web-{1ACF9AFE-1A77-F42C-DBBB-390B7C11FC44}" dt="2022-07-06T06:51:35.623" v="73" actId="20577"/>
          <ac:spMkLst>
            <pc:docMk/>
            <pc:sldMk cId="195199070" sldId="271"/>
            <ac:spMk id="13" creationId="{2C570A4A-C300-47AC-E081-D6CE26F2C94D}"/>
          </ac:spMkLst>
        </pc:spChg>
        <pc:spChg chg="add del">
          <ac:chgData name="Miranda, Lorelie" userId="S::lorelie.miranda@accenture.com::88437e0b-d2bb-4c10-9123-010f7e3f45d1" providerId="AD" clId="Web-{1ACF9AFE-1A77-F42C-DBBB-390B7C11FC44}" dt="2022-07-06T06:41:37.553" v="14"/>
          <ac:spMkLst>
            <pc:docMk/>
            <pc:sldMk cId="195199070" sldId="271"/>
            <ac:spMk id="14" creationId="{9169EA61-C175-4B7E-807B-58199DEA7FB3}"/>
          </ac:spMkLst>
        </pc:spChg>
        <pc:spChg chg="add mod">
          <ac:chgData name="Miranda, Lorelie" userId="S::lorelie.miranda@accenture.com::88437e0b-d2bb-4c10-9123-010f7e3f45d1" providerId="AD" clId="Web-{1ACF9AFE-1A77-F42C-DBBB-390B7C11FC44}" dt="2022-07-06T06:54:47.094" v="207" actId="1076"/>
          <ac:spMkLst>
            <pc:docMk/>
            <pc:sldMk cId="195199070" sldId="271"/>
            <ac:spMk id="16" creationId="{4E6AF5B9-98BB-BC00-4195-AF2900CAFD94}"/>
          </ac:spMkLst>
        </pc:spChg>
        <pc:spChg chg="add del">
          <ac:chgData name="Miranda, Lorelie" userId="S::lorelie.miranda@accenture.com::88437e0b-d2bb-4c10-9123-010f7e3f45d1" providerId="AD" clId="Web-{1ACF9AFE-1A77-F42C-DBBB-390B7C11FC44}" dt="2022-07-06T06:41:12.849" v="9"/>
          <ac:spMkLst>
            <pc:docMk/>
            <pc:sldMk cId="195199070" sldId="271"/>
            <ac:spMk id="19" creationId="{F754C990-9493-43C5-A08F-2B9A55F7DF0A}"/>
          </ac:spMkLst>
        </pc:spChg>
        <pc:spChg chg="add del">
          <ac:chgData name="Miranda, Lorelie" userId="S::lorelie.miranda@accenture.com::88437e0b-d2bb-4c10-9123-010f7e3f45d1" providerId="AD" clId="Web-{1ACF9AFE-1A77-F42C-DBBB-390B7C11FC44}" dt="2022-07-06T06:41:12.849" v="9"/>
          <ac:spMkLst>
            <pc:docMk/>
            <pc:sldMk cId="195199070" sldId="271"/>
            <ac:spMk id="21" creationId="{B176A2F0-4868-448D-8624-668A960A0E45}"/>
          </ac:spMkLst>
        </pc:spChg>
        <pc:spChg chg="add del">
          <ac:chgData name="Miranda, Lorelie" userId="S::lorelie.miranda@accenture.com::88437e0b-d2bb-4c10-9123-010f7e3f45d1" providerId="AD" clId="Web-{1ACF9AFE-1A77-F42C-DBBB-390B7C11FC44}" dt="2022-07-06T06:41:15.927" v="11"/>
          <ac:spMkLst>
            <pc:docMk/>
            <pc:sldMk cId="195199070" sldId="271"/>
            <ac:spMk id="23" creationId="{643222AA-4EF1-427F-B292-FAF0CC05B9C0}"/>
          </ac:spMkLst>
        </pc:spChg>
        <pc:spChg chg="add del">
          <ac:chgData name="Miranda, Lorelie" userId="S::lorelie.miranda@accenture.com::88437e0b-d2bb-4c10-9123-010f7e3f45d1" providerId="AD" clId="Web-{1ACF9AFE-1A77-F42C-DBBB-390B7C11FC44}" dt="2022-07-06T06:41:15.927" v="11"/>
          <ac:spMkLst>
            <pc:docMk/>
            <pc:sldMk cId="195199070" sldId="271"/>
            <ac:spMk id="24" creationId="{FAB7EB8E-8A2B-48FD-BAC8-437293299F02}"/>
          </ac:spMkLst>
        </pc:spChg>
        <pc:spChg chg="add del">
          <ac:chgData name="Miranda, Lorelie" userId="S::lorelie.miranda@accenture.com::88437e0b-d2bb-4c10-9123-010f7e3f45d1" providerId="AD" clId="Web-{1ACF9AFE-1A77-F42C-DBBB-390B7C11FC44}" dt="2022-07-06T06:41:37.537" v="13"/>
          <ac:spMkLst>
            <pc:docMk/>
            <pc:sldMk cId="195199070" sldId="271"/>
            <ac:spMk id="26" creationId="{FAB7EB8E-8A2B-48FD-BAC8-437293299F02}"/>
          </ac:spMkLst>
        </pc:spChg>
        <pc:spChg chg="add del">
          <ac:chgData name="Miranda, Lorelie" userId="S::lorelie.miranda@accenture.com::88437e0b-d2bb-4c10-9123-010f7e3f45d1" providerId="AD" clId="Web-{1ACF9AFE-1A77-F42C-DBBB-390B7C11FC44}" dt="2022-07-06T06:41:37.537" v="13"/>
          <ac:spMkLst>
            <pc:docMk/>
            <pc:sldMk cId="195199070" sldId="271"/>
            <ac:spMk id="27" creationId="{643222AA-4EF1-427F-B292-FAF0CC05B9C0}"/>
          </ac:spMkLst>
        </pc:spChg>
        <pc:spChg chg="add">
          <ac:chgData name="Miranda, Lorelie" userId="S::lorelie.miranda@accenture.com::88437e0b-d2bb-4c10-9123-010f7e3f45d1" providerId="AD" clId="Web-{1ACF9AFE-1A77-F42C-DBBB-390B7C11FC44}" dt="2022-07-06T06:41:37.553" v="14"/>
          <ac:spMkLst>
            <pc:docMk/>
            <pc:sldMk cId="195199070" sldId="271"/>
            <ac:spMk id="29" creationId="{F754C990-9493-43C5-A08F-2B9A55F7DF0A}"/>
          </ac:spMkLst>
        </pc:spChg>
        <pc:spChg chg="add">
          <ac:chgData name="Miranda, Lorelie" userId="S::lorelie.miranda@accenture.com::88437e0b-d2bb-4c10-9123-010f7e3f45d1" providerId="AD" clId="Web-{1ACF9AFE-1A77-F42C-DBBB-390B7C11FC44}" dt="2022-07-06T06:41:37.553" v="14"/>
          <ac:spMkLst>
            <pc:docMk/>
            <pc:sldMk cId="195199070" sldId="271"/>
            <ac:spMk id="30" creationId="{B176A2F0-4868-448D-8624-668A960A0E45}"/>
          </ac:spMkLst>
        </pc:spChg>
        <pc:picChg chg="del">
          <ac:chgData name="Miranda, Lorelie" userId="S::lorelie.miranda@accenture.com::88437e0b-d2bb-4c10-9123-010f7e3f45d1" providerId="AD" clId="Web-{1ACF9AFE-1A77-F42C-DBBB-390B7C11FC44}" dt="2022-07-06T06:38:22.175" v="2"/>
          <ac:picMkLst>
            <pc:docMk/>
            <pc:sldMk cId="195199070" sldId="271"/>
            <ac:picMk id="5" creationId="{8F679A7C-FBE3-4DD8-8D82-C2FFC68A3C6E}"/>
          </ac:picMkLst>
        </pc:picChg>
        <pc:picChg chg="add mod">
          <ac:chgData name="Miranda, Lorelie" userId="S::lorelie.miranda@accenture.com::88437e0b-d2bb-4c10-9123-010f7e3f45d1" providerId="AD" clId="Web-{1ACF9AFE-1A77-F42C-DBBB-390B7C11FC44}" dt="2022-07-06T06:41:37.553" v="14"/>
          <ac:picMkLst>
            <pc:docMk/>
            <pc:sldMk cId="195199070" sldId="271"/>
            <ac:picMk id="9" creationId="{590016E0-990B-D99C-D87E-E9D29EBFD007}"/>
          </ac:picMkLst>
        </pc:picChg>
      </pc:sldChg>
    </pc:docChg>
  </pc:docChgLst>
  <pc:docChgLst>
    <pc:chgData name="Miranda, Lorelie" userId="S::lorelie.miranda@accenture.com::88437e0b-d2bb-4c10-9123-010f7e3f45d1" providerId="AD" clId="Web-{7DE70A7F-4C7A-F999-0971-715CA6F5C11B}"/>
    <pc:docChg chg="modSld">
      <pc:chgData name="Miranda, Lorelie" userId="S::lorelie.miranda@accenture.com::88437e0b-d2bb-4c10-9123-010f7e3f45d1" providerId="AD" clId="Web-{7DE70A7F-4C7A-F999-0971-715CA6F5C11B}" dt="2022-03-09T15:24:53.704" v="54"/>
      <pc:docMkLst>
        <pc:docMk/>
      </pc:docMkLst>
      <pc:sldChg chg="modSp">
        <pc:chgData name="Miranda, Lorelie" userId="S::lorelie.miranda@accenture.com::88437e0b-d2bb-4c10-9123-010f7e3f45d1" providerId="AD" clId="Web-{7DE70A7F-4C7A-F999-0971-715CA6F5C11B}" dt="2022-03-09T15:24:33.688" v="20" actId="20577"/>
        <pc:sldMkLst>
          <pc:docMk/>
          <pc:sldMk cId="2412203458" sldId="257"/>
        </pc:sldMkLst>
        <pc:spChg chg="mod">
          <ac:chgData name="Miranda, Lorelie" userId="S::lorelie.miranda@accenture.com::88437e0b-d2bb-4c10-9123-010f7e3f45d1" providerId="AD" clId="Web-{7DE70A7F-4C7A-F999-0971-715CA6F5C11B}" dt="2022-03-09T15:24:33.688" v="20" actId="20577"/>
          <ac:spMkLst>
            <pc:docMk/>
            <pc:sldMk cId="2412203458" sldId="257"/>
            <ac:spMk id="3" creationId="{BED09FEF-916D-4B38-8604-8FB52B6D7610}"/>
          </ac:spMkLst>
        </pc:spChg>
      </pc:sldChg>
      <pc:sldChg chg="modSp">
        <pc:chgData name="Miranda, Lorelie" userId="S::lorelie.miranda@accenture.com::88437e0b-d2bb-4c10-9123-010f7e3f45d1" providerId="AD" clId="Web-{7DE70A7F-4C7A-F999-0971-715CA6F5C11B}" dt="2022-03-09T15:24:53.704" v="54"/>
        <pc:sldMkLst>
          <pc:docMk/>
          <pc:sldMk cId="1505990995" sldId="264"/>
        </pc:sldMkLst>
        <pc:graphicFrameChg chg="mod modGraphic">
          <ac:chgData name="Miranda, Lorelie" userId="S::lorelie.miranda@accenture.com::88437e0b-d2bb-4c10-9123-010f7e3f45d1" providerId="AD" clId="Web-{7DE70A7F-4C7A-F999-0971-715CA6F5C11B}" dt="2022-03-09T15:24:53.704" v="54"/>
          <ac:graphicFrameMkLst>
            <pc:docMk/>
            <pc:sldMk cId="1505990995" sldId="264"/>
            <ac:graphicFrameMk id="19" creationId="{300373A7-D261-479D-B804-225FBD9055EF}"/>
          </ac:graphicFrameMkLst>
        </pc:graphicFrameChg>
      </pc:sldChg>
      <pc:sldChg chg="modSp">
        <pc:chgData name="Miranda, Lorelie" userId="S::lorelie.miranda@accenture.com::88437e0b-d2bb-4c10-9123-010f7e3f45d1" providerId="AD" clId="Web-{7DE70A7F-4C7A-F999-0971-715CA6F5C11B}" dt="2022-03-09T15:24:19.329" v="16" actId="20577"/>
        <pc:sldMkLst>
          <pc:docMk/>
          <pc:sldMk cId="1986294273" sldId="269"/>
        </pc:sldMkLst>
        <pc:spChg chg="mod">
          <ac:chgData name="Miranda, Lorelie" userId="S::lorelie.miranda@accenture.com::88437e0b-d2bb-4c10-9123-010f7e3f45d1" providerId="AD" clId="Web-{7DE70A7F-4C7A-F999-0971-715CA6F5C11B}" dt="2022-03-09T15:23:57.829" v="2" actId="20577"/>
          <ac:spMkLst>
            <pc:docMk/>
            <pc:sldMk cId="1986294273" sldId="269"/>
            <ac:spMk id="2" creationId="{4ADCADCA-2246-4B70-B4A2-D844016C0C5A}"/>
          </ac:spMkLst>
        </pc:spChg>
        <pc:spChg chg="mod">
          <ac:chgData name="Miranda, Lorelie" userId="S::lorelie.miranda@accenture.com::88437e0b-d2bb-4c10-9123-010f7e3f45d1" providerId="AD" clId="Web-{7DE70A7F-4C7A-F999-0971-715CA6F5C11B}" dt="2022-03-09T15:24:19.329" v="16" actId="20577"/>
          <ac:spMkLst>
            <pc:docMk/>
            <pc:sldMk cId="1986294273" sldId="269"/>
            <ac:spMk id="3" creationId="{EAF8BA3D-558A-4510-B675-A6B49D6C57B7}"/>
          </ac:spMkLst>
        </pc:spChg>
      </pc:sldChg>
    </pc:docChg>
  </pc:docChgLst>
  <pc:docChgLst>
    <pc:chgData name="Miranda, Lorelie" userId="88437e0b-d2bb-4c10-9123-010f7e3f45d1" providerId="ADAL" clId="{95867FB8-87C5-4BF3-8721-3C0DF178BC9D}"/>
    <pc:docChg chg="undo custSel addSld delSld modSld sldOrd">
      <pc:chgData name="Miranda, Lorelie" userId="88437e0b-d2bb-4c10-9123-010f7e3f45d1" providerId="ADAL" clId="{95867FB8-87C5-4BF3-8721-3C0DF178BC9D}" dt="2022-07-11T09:07:51.025" v="1267" actId="20577"/>
      <pc:docMkLst>
        <pc:docMk/>
      </pc:docMkLst>
      <pc:sldChg chg="modSp mod">
        <pc:chgData name="Miranda, Lorelie" userId="88437e0b-d2bb-4c10-9123-010f7e3f45d1" providerId="ADAL" clId="{95867FB8-87C5-4BF3-8721-3C0DF178BC9D}" dt="2022-07-11T07:58:52.289" v="64" actId="20577"/>
        <pc:sldMkLst>
          <pc:docMk/>
          <pc:sldMk cId="2412203458" sldId="257"/>
        </pc:sldMkLst>
        <pc:spChg chg="mod">
          <ac:chgData name="Miranda, Lorelie" userId="88437e0b-d2bb-4c10-9123-010f7e3f45d1" providerId="ADAL" clId="{95867FB8-87C5-4BF3-8721-3C0DF178BC9D}" dt="2022-07-11T07:58:52.289" v="64" actId="20577"/>
          <ac:spMkLst>
            <pc:docMk/>
            <pc:sldMk cId="2412203458" sldId="257"/>
            <ac:spMk id="3" creationId="{BED09FEF-916D-4B38-8604-8FB52B6D7610}"/>
          </ac:spMkLst>
        </pc:spChg>
      </pc:sldChg>
      <pc:sldChg chg="addSp delSp modSp add mod ord setBg modClrScheme chgLayout">
        <pc:chgData name="Miranda, Lorelie" userId="88437e0b-d2bb-4c10-9123-010f7e3f45d1" providerId="ADAL" clId="{95867FB8-87C5-4BF3-8721-3C0DF178BC9D}" dt="2022-07-11T08:44:50.063" v="986"/>
        <pc:sldMkLst>
          <pc:docMk/>
          <pc:sldMk cId="2670700498" sldId="273"/>
        </pc:sldMkLst>
        <pc:spChg chg="mod ord">
          <ac:chgData name="Miranda, Lorelie" userId="88437e0b-d2bb-4c10-9123-010f7e3f45d1" providerId="ADAL" clId="{95867FB8-87C5-4BF3-8721-3C0DF178BC9D}" dt="2022-07-11T07:55:22.801" v="44" actId="20577"/>
          <ac:spMkLst>
            <pc:docMk/>
            <pc:sldMk cId="2670700498" sldId="273"/>
            <ac:spMk id="2" creationId="{CE629A85-3ABA-4E8F-B098-554E670CDF4D}"/>
          </ac:spMkLst>
        </pc:spChg>
        <pc:spChg chg="del mod ord">
          <ac:chgData name="Miranda, Lorelie" userId="88437e0b-d2bb-4c10-9123-010f7e3f45d1" providerId="ADAL" clId="{95867FB8-87C5-4BF3-8721-3C0DF178BC9D}" dt="2022-07-11T07:54:22.398" v="42" actId="700"/>
          <ac:spMkLst>
            <pc:docMk/>
            <pc:sldMk cId="2670700498" sldId="273"/>
            <ac:spMk id="3" creationId="{11D1507F-5727-4BA1-82C4-E4AE8DB4281C}"/>
          </ac:spMkLst>
        </pc:spChg>
        <pc:spChg chg="add mod ord">
          <ac:chgData name="Miranda, Lorelie" userId="88437e0b-d2bb-4c10-9123-010f7e3f45d1" providerId="ADAL" clId="{95867FB8-87C5-4BF3-8721-3C0DF178BC9D}" dt="2022-07-11T07:54:37.043" v="43" actId="26606"/>
          <ac:spMkLst>
            <pc:docMk/>
            <pc:sldMk cId="2670700498" sldId="273"/>
            <ac:spMk id="4" creationId="{6F19693C-8258-4630-BCB7-170B33321A53}"/>
          </ac:spMkLst>
        </pc:spChg>
        <pc:spChg chg="add">
          <ac:chgData name="Miranda, Lorelie" userId="88437e0b-d2bb-4c10-9123-010f7e3f45d1" providerId="ADAL" clId="{95867FB8-87C5-4BF3-8721-3C0DF178BC9D}" dt="2022-07-11T07:54:37.043" v="43" actId="26606"/>
          <ac:spMkLst>
            <pc:docMk/>
            <pc:sldMk cId="2670700498" sldId="273"/>
            <ac:spMk id="9" creationId="{B4B5CC49-6FAE-42FA-99B6-A3FDA8C68848}"/>
          </ac:spMkLst>
        </pc:spChg>
        <pc:spChg chg="add">
          <ac:chgData name="Miranda, Lorelie" userId="88437e0b-d2bb-4c10-9123-010f7e3f45d1" providerId="ADAL" clId="{95867FB8-87C5-4BF3-8721-3C0DF178BC9D}" dt="2022-07-11T07:54:37.043" v="43" actId="26606"/>
          <ac:spMkLst>
            <pc:docMk/>
            <pc:sldMk cId="2670700498" sldId="273"/>
            <ac:spMk id="11" creationId="{E6BC9B4A-2119-4645-B4CA-7817D5FAF4B6}"/>
          </ac:spMkLst>
        </pc:spChg>
        <pc:spChg chg="add">
          <ac:chgData name="Miranda, Lorelie" userId="88437e0b-d2bb-4c10-9123-010f7e3f45d1" providerId="ADAL" clId="{95867FB8-87C5-4BF3-8721-3C0DF178BC9D}" dt="2022-07-11T07:54:37.043" v="43" actId="26606"/>
          <ac:spMkLst>
            <pc:docMk/>
            <pc:sldMk cId="2670700498" sldId="273"/>
            <ac:spMk id="15" creationId="{99A2CD81-3BB6-4ED6-A50F-DC14F37A95CF}"/>
          </ac:spMkLst>
        </pc:spChg>
        <pc:cxnChg chg="add">
          <ac:chgData name="Miranda, Lorelie" userId="88437e0b-d2bb-4c10-9123-010f7e3f45d1" providerId="ADAL" clId="{95867FB8-87C5-4BF3-8721-3C0DF178BC9D}" dt="2022-07-11T07:54:37.043" v="43" actId="26606"/>
          <ac:cxnSpMkLst>
            <pc:docMk/>
            <pc:sldMk cId="2670700498" sldId="273"/>
            <ac:cxnSpMk id="13" creationId="{158D888F-D87A-4C3C-BD82-273E4C8C5E83}"/>
          </ac:cxnSpMkLst>
        </pc:cxnChg>
      </pc:sldChg>
      <pc:sldChg chg="add del">
        <pc:chgData name="Miranda, Lorelie" userId="88437e0b-d2bb-4c10-9123-010f7e3f45d1" providerId="ADAL" clId="{95867FB8-87C5-4BF3-8721-3C0DF178BC9D}" dt="2022-07-11T07:59:56.503" v="69" actId="47"/>
        <pc:sldMkLst>
          <pc:docMk/>
          <pc:sldMk cId="1331889602" sldId="274"/>
        </pc:sldMkLst>
      </pc:sldChg>
      <pc:sldChg chg="modSp add mod ord">
        <pc:chgData name="Miranda, Lorelie" userId="88437e0b-d2bb-4c10-9123-010f7e3f45d1" providerId="ADAL" clId="{95867FB8-87C5-4BF3-8721-3C0DF178BC9D}" dt="2022-07-11T08:44:50.063" v="986"/>
        <pc:sldMkLst>
          <pc:docMk/>
          <pc:sldMk cId="2711414602" sldId="275"/>
        </pc:sldMkLst>
        <pc:spChg chg="mod">
          <ac:chgData name="Miranda, Lorelie" userId="88437e0b-d2bb-4c10-9123-010f7e3f45d1" providerId="ADAL" clId="{95867FB8-87C5-4BF3-8721-3C0DF178BC9D}" dt="2022-07-11T08:00:11.761" v="79" actId="20577"/>
          <ac:spMkLst>
            <pc:docMk/>
            <pc:sldMk cId="2711414602" sldId="275"/>
            <ac:spMk id="2" creationId="{C7C289D3-EE86-4C5F-9AC1-84DF9BF0E39F}"/>
          </ac:spMkLst>
        </pc:spChg>
        <pc:spChg chg="mod">
          <ac:chgData name="Miranda, Lorelie" userId="88437e0b-d2bb-4c10-9123-010f7e3f45d1" providerId="ADAL" clId="{95867FB8-87C5-4BF3-8721-3C0DF178BC9D}" dt="2022-07-11T08:17:45.906" v="607" actId="20577"/>
          <ac:spMkLst>
            <pc:docMk/>
            <pc:sldMk cId="2711414602" sldId="275"/>
            <ac:spMk id="3" creationId="{CDD57C45-44C5-4AC7-99F0-0D0485B7A3A5}"/>
          </ac:spMkLst>
        </pc:spChg>
      </pc:sldChg>
      <pc:sldChg chg="addSp delSp modSp add mod ord modClrScheme delDesignElem chgLayout">
        <pc:chgData name="Miranda, Lorelie" userId="88437e0b-d2bb-4c10-9123-010f7e3f45d1" providerId="ADAL" clId="{95867FB8-87C5-4BF3-8721-3C0DF178BC9D}" dt="2022-07-11T09:04:21.055" v="1203" actId="20577"/>
        <pc:sldMkLst>
          <pc:docMk/>
          <pc:sldMk cId="4097385320" sldId="276"/>
        </pc:sldMkLst>
        <pc:spChg chg="mod ord">
          <ac:chgData name="Miranda, Lorelie" userId="88437e0b-d2bb-4c10-9123-010f7e3f45d1" providerId="ADAL" clId="{95867FB8-87C5-4BF3-8721-3C0DF178BC9D}" dt="2022-07-11T08:39:09.112" v="633" actId="26606"/>
          <ac:spMkLst>
            <pc:docMk/>
            <pc:sldMk cId="4097385320" sldId="276"/>
            <ac:spMk id="2" creationId="{C7C289D3-EE86-4C5F-9AC1-84DF9BF0E39F}"/>
          </ac:spMkLst>
        </pc:spChg>
        <pc:spChg chg="mod ord">
          <ac:chgData name="Miranda, Lorelie" userId="88437e0b-d2bb-4c10-9123-010f7e3f45d1" providerId="ADAL" clId="{95867FB8-87C5-4BF3-8721-3C0DF178BC9D}" dt="2022-07-11T09:04:21.055" v="1203" actId="20577"/>
          <ac:spMkLst>
            <pc:docMk/>
            <pc:sldMk cId="4097385320" sldId="276"/>
            <ac:spMk id="3" creationId="{CDD57C45-44C5-4AC7-99F0-0D0485B7A3A5}"/>
          </ac:spMkLst>
        </pc:spChg>
        <pc:spChg chg="add del mod ord">
          <ac:chgData name="Miranda, Lorelie" userId="88437e0b-d2bb-4c10-9123-010f7e3f45d1" providerId="ADAL" clId="{95867FB8-87C5-4BF3-8721-3C0DF178BC9D}" dt="2022-07-11T08:39:02.816" v="631" actId="700"/>
          <ac:spMkLst>
            <pc:docMk/>
            <pc:sldMk cId="4097385320" sldId="276"/>
            <ac:spMk id="4" creationId="{C9EE983E-90E8-4F4B-977B-93C2D7450B1C}"/>
          </ac:spMkLst>
        </pc:spChg>
        <pc:spChg chg="add del mod ord">
          <ac:chgData name="Miranda, Lorelie" userId="88437e0b-d2bb-4c10-9123-010f7e3f45d1" providerId="ADAL" clId="{95867FB8-87C5-4BF3-8721-3C0DF178BC9D}" dt="2022-07-11T08:39:02.816" v="631" actId="700"/>
          <ac:spMkLst>
            <pc:docMk/>
            <pc:sldMk cId="4097385320" sldId="276"/>
            <ac:spMk id="5" creationId="{0AF65280-EDE2-40B8-9CAD-E27ED2ECDED3}"/>
          </ac:spMkLst>
        </pc:spChg>
        <pc:spChg chg="add del mod ord">
          <ac:chgData name="Miranda, Lorelie" userId="88437e0b-d2bb-4c10-9123-010f7e3f45d1" providerId="ADAL" clId="{95867FB8-87C5-4BF3-8721-3C0DF178BC9D}" dt="2022-07-11T08:39:02.816" v="631" actId="700"/>
          <ac:spMkLst>
            <pc:docMk/>
            <pc:sldMk cId="4097385320" sldId="276"/>
            <ac:spMk id="6" creationId="{225BD9DB-4C43-4D82-8D33-4D00D709CB35}"/>
          </ac:spMkLst>
        </pc:spChg>
        <pc:spChg chg="add">
          <ac:chgData name="Miranda, Lorelie" userId="88437e0b-d2bb-4c10-9123-010f7e3f45d1" providerId="ADAL" clId="{95867FB8-87C5-4BF3-8721-3C0DF178BC9D}" dt="2022-07-11T08:39:09.112" v="633" actId="26606"/>
          <ac:spMkLst>
            <pc:docMk/>
            <pc:sldMk cId="4097385320" sldId="276"/>
            <ac:spMk id="7" creationId="{5DB23C2B-2054-4D8B-9E98-9190F8E05EAD}"/>
          </ac:spMkLst>
        </pc:spChg>
        <pc:spChg chg="del">
          <ac:chgData name="Miranda, Lorelie" userId="88437e0b-d2bb-4c10-9123-010f7e3f45d1" providerId="ADAL" clId="{95867FB8-87C5-4BF3-8721-3C0DF178BC9D}" dt="2022-07-11T08:38:53.402" v="628" actId="700"/>
          <ac:spMkLst>
            <pc:docMk/>
            <pc:sldMk cId="4097385320" sldId="276"/>
            <ac:spMk id="8" creationId="{80516254-1D9F-4F3A-9870-3A3280BE2BFE}"/>
          </ac:spMkLst>
        </pc:spChg>
        <pc:spChg chg="add">
          <ac:chgData name="Miranda, Lorelie" userId="88437e0b-d2bb-4c10-9123-010f7e3f45d1" providerId="ADAL" clId="{95867FB8-87C5-4BF3-8721-3C0DF178BC9D}" dt="2022-07-11T08:39:09.112" v="633" actId="26606"/>
          <ac:spMkLst>
            <pc:docMk/>
            <pc:sldMk cId="4097385320" sldId="276"/>
            <ac:spMk id="9" creationId="{665C2FCD-09A4-4B4B-AA73-F330DFE91799}"/>
          </ac:spMkLst>
        </pc:spChg>
        <pc:spChg chg="del">
          <ac:chgData name="Miranda, Lorelie" userId="88437e0b-d2bb-4c10-9123-010f7e3f45d1" providerId="ADAL" clId="{95867FB8-87C5-4BF3-8721-3C0DF178BC9D}" dt="2022-07-11T08:38:53.402" v="628" actId="700"/>
          <ac:spMkLst>
            <pc:docMk/>
            <pc:sldMk cId="4097385320" sldId="276"/>
            <ac:spMk id="10" creationId="{FC14672B-27A5-4CDA-ABAF-5E4CF4B41C23}"/>
          </ac:spMkLst>
        </pc:spChg>
        <pc:spChg chg="add">
          <ac:chgData name="Miranda, Lorelie" userId="88437e0b-d2bb-4c10-9123-010f7e3f45d1" providerId="ADAL" clId="{95867FB8-87C5-4BF3-8721-3C0DF178BC9D}" dt="2022-07-11T08:39:09.112" v="633" actId="26606"/>
          <ac:spMkLst>
            <pc:docMk/>
            <pc:sldMk cId="4097385320" sldId="276"/>
            <ac:spMk id="11" creationId="{8797B5BC-9873-45F9-97D6-298FB5AF08FF}"/>
          </ac:spMkLst>
        </pc:spChg>
        <pc:spChg chg="del">
          <ac:chgData name="Miranda, Lorelie" userId="88437e0b-d2bb-4c10-9123-010f7e3f45d1" providerId="ADAL" clId="{95867FB8-87C5-4BF3-8721-3C0DF178BC9D}" dt="2022-07-11T08:38:53.402" v="628" actId="700"/>
          <ac:spMkLst>
            <pc:docMk/>
            <pc:sldMk cId="4097385320" sldId="276"/>
            <ac:spMk id="14" creationId="{9A206779-5C74-4555-94BC-5845C92EC3A8}"/>
          </ac:spMkLst>
        </pc:spChg>
        <pc:cxnChg chg="del">
          <ac:chgData name="Miranda, Lorelie" userId="88437e0b-d2bb-4c10-9123-010f7e3f45d1" providerId="ADAL" clId="{95867FB8-87C5-4BF3-8721-3C0DF178BC9D}" dt="2022-07-11T08:38:53.402" v="628" actId="700"/>
          <ac:cxnSpMkLst>
            <pc:docMk/>
            <pc:sldMk cId="4097385320" sldId="276"/>
            <ac:cxnSpMk id="12" creationId="{8D89589C-2C90-4407-A995-05EC3DD7AB14}"/>
          </ac:cxnSpMkLst>
        </pc:cxnChg>
      </pc:sldChg>
      <pc:sldChg chg="addSp delSp modSp add mod">
        <pc:chgData name="Miranda, Lorelie" userId="88437e0b-d2bb-4c10-9123-010f7e3f45d1" providerId="ADAL" clId="{95867FB8-87C5-4BF3-8721-3C0DF178BC9D}" dt="2022-07-11T09:05:58.893" v="1229" actId="26606"/>
        <pc:sldMkLst>
          <pc:docMk/>
          <pc:sldMk cId="4047349689" sldId="280"/>
        </pc:sldMkLst>
        <pc:spChg chg="mod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2" creationId="{C7C289D3-EE86-4C5F-9AC1-84DF9BF0E39F}"/>
          </ac:spMkLst>
        </pc:spChg>
        <pc:spChg chg="del mod">
          <ac:chgData name="Miranda, Lorelie" userId="88437e0b-d2bb-4c10-9123-010f7e3f45d1" providerId="ADAL" clId="{95867FB8-87C5-4BF3-8721-3C0DF178BC9D}" dt="2022-07-11T09:04:32.104" v="1205" actId="478"/>
          <ac:spMkLst>
            <pc:docMk/>
            <pc:sldMk cId="4047349689" sldId="280"/>
            <ac:spMk id="3" creationId="{CDD57C45-44C5-4AC7-99F0-0D0485B7A3A5}"/>
          </ac:spMkLst>
        </pc:spChg>
        <pc:spChg chg="add del mod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5" creationId="{B52D91EF-8769-4A32-8861-2E5F7ED2C95F}"/>
          </ac:spMkLst>
        </pc:spChg>
        <pc:spChg chg="add del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7" creationId="{5DB23C2B-2054-4D8B-9E98-9190F8E05EAD}"/>
          </ac:spMkLst>
        </pc:spChg>
        <pc:spChg chg="add del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9" creationId="{665C2FCD-09A4-4B4B-AA73-F330DFE91799}"/>
          </ac:spMkLst>
        </pc:spChg>
        <pc:spChg chg="add del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11" creationId="{8797B5BC-9873-45F9-97D6-298FB5AF08FF}"/>
          </ac:spMkLst>
        </pc:spChg>
        <pc:spChg chg="add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13" creationId="{C162DF2A-64D1-4AA9-BA42-8A4063EADE09}"/>
          </ac:spMkLst>
        </pc:spChg>
        <pc:spChg chg="add del">
          <ac:chgData name="Miranda, Lorelie" userId="88437e0b-d2bb-4c10-9123-010f7e3f45d1" providerId="ADAL" clId="{95867FB8-87C5-4BF3-8721-3C0DF178BC9D}" dt="2022-07-11T09:05:42.041" v="1219" actId="26606"/>
          <ac:spMkLst>
            <pc:docMk/>
            <pc:sldMk cId="4047349689" sldId="280"/>
            <ac:spMk id="16" creationId="{A51FA637-52F7-5405-B807-F15A3E172653}"/>
          </ac:spMkLst>
        </pc:spChg>
        <pc:spChg chg="add del">
          <ac:chgData name="Miranda, Lorelie" userId="88437e0b-d2bb-4c10-9123-010f7e3f45d1" providerId="ADAL" clId="{95867FB8-87C5-4BF3-8721-3C0DF178BC9D}" dt="2022-07-11T09:05:32.231" v="1213" actId="26606"/>
          <ac:spMkLst>
            <pc:docMk/>
            <pc:sldMk cId="4047349689" sldId="280"/>
            <ac:spMk id="17" creationId="{64C9EE1D-12BB-43F7-9A2A-893578DCA63A}"/>
          </ac:spMkLst>
        </pc:spChg>
        <pc:spChg chg="add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18" creationId="{5D7C1373-63AF-4A75-909E-990E05356670}"/>
          </ac:spMkLst>
        </pc:spChg>
        <pc:spChg chg="add del">
          <ac:chgData name="Miranda, Lorelie" userId="88437e0b-d2bb-4c10-9123-010f7e3f45d1" providerId="ADAL" clId="{95867FB8-87C5-4BF3-8721-3C0DF178BC9D}" dt="2022-07-11T09:05:32.231" v="1213" actId="26606"/>
          <ac:spMkLst>
            <pc:docMk/>
            <pc:sldMk cId="4047349689" sldId="280"/>
            <ac:spMk id="19" creationId="{43962A31-C54E-4762-B155-59777FED1C75}"/>
          </ac:spMkLst>
        </pc:spChg>
        <pc:spChg chg="add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20" creationId="{57F231E5-F402-49E1-82B4-C762909ED227}"/>
          </ac:spMkLst>
        </pc:spChg>
        <pc:spChg chg="add del">
          <ac:chgData name="Miranda, Lorelie" userId="88437e0b-d2bb-4c10-9123-010f7e3f45d1" providerId="ADAL" clId="{95867FB8-87C5-4BF3-8721-3C0DF178BC9D}" dt="2022-07-11T09:05:32.231" v="1213" actId="26606"/>
          <ac:spMkLst>
            <pc:docMk/>
            <pc:sldMk cId="4047349689" sldId="280"/>
            <ac:spMk id="21" creationId="{4B392D36-B685-45E0-B197-6EE5D748093B}"/>
          </ac:spMkLst>
        </pc:spChg>
        <pc:spChg chg="add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22" creationId="{6F0BA12B-74D1-4DB1-9A3F-C9BA27B81512}"/>
          </ac:spMkLst>
        </pc:spChg>
        <pc:spChg chg="add del">
          <ac:chgData name="Miranda, Lorelie" userId="88437e0b-d2bb-4c10-9123-010f7e3f45d1" providerId="ADAL" clId="{95867FB8-87C5-4BF3-8721-3C0DF178BC9D}" dt="2022-07-11T09:05:32.231" v="1213" actId="26606"/>
          <ac:spMkLst>
            <pc:docMk/>
            <pc:sldMk cId="4047349689" sldId="280"/>
            <ac:spMk id="23" creationId="{9DCA8533-CC5E-4754-9A04-047EDE49E0F9}"/>
          </ac:spMkLst>
        </pc:spChg>
        <pc:spChg chg="add">
          <ac:chgData name="Miranda, Lorelie" userId="88437e0b-d2bb-4c10-9123-010f7e3f45d1" providerId="ADAL" clId="{95867FB8-87C5-4BF3-8721-3C0DF178BC9D}" dt="2022-07-11T09:05:58.893" v="1229" actId="26606"/>
          <ac:spMkLst>
            <pc:docMk/>
            <pc:sldMk cId="4047349689" sldId="280"/>
            <ac:spMk id="24" creationId="{515FCC40-AA93-4D3B-90D0-69BC824EAD47}"/>
          </ac:spMkLst>
        </pc:spChg>
        <pc:spChg chg="add del">
          <ac:chgData name="Miranda, Lorelie" userId="88437e0b-d2bb-4c10-9123-010f7e3f45d1" providerId="ADAL" clId="{95867FB8-87C5-4BF3-8721-3C0DF178BC9D}" dt="2022-07-11T09:05:34.938" v="1215" actId="26606"/>
          <ac:spMkLst>
            <pc:docMk/>
            <pc:sldMk cId="4047349689" sldId="280"/>
            <ac:spMk id="25" creationId="{B3875682-0790-427D-9A23-4B7265F0FA54}"/>
          </ac:spMkLst>
        </pc:spChg>
        <pc:spChg chg="add del">
          <ac:chgData name="Miranda, Lorelie" userId="88437e0b-d2bb-4c10-9123-010f7e3f45d1" providerId="ADAL" clId="{95867FB8-87C5-4BF3-8721-3C0DF178BC9D}" dt="2022-07-11T09:05:34.938" v="1215" actId="26606"/>
          <ac:spMkLst>
            <pc:docMk/>
            <pc:sldMk cId="4047349689" sldId="280"/>
            <ac:spMk id="26" creationId="{6EDE4AAE-4785-4EA7-95DB-45200F5B8096}"/>
          </ac:spMkLst>
        </pc:spChg>
        <pc:spChg chg="add del">
          <ac:chgData name="Miranda, Lorelie" userId="88437e0b-d2bb-4c10-9123-010f7e3f45d1" providerId="ADAL" clId="{95867FB8-87C5-4BF3-8721-3C0DF178BC9D}" dt="2022-07-11T09:05:34.938" v="1215" actId="26606"/>
          <ac:spMkLst>
            <pc:docMk/>
            <pc:sldMk cId="4047349689" sldId="280"/>
            <ac:spMk id="27" creationId="{EB8AA617-0537-4ED7-91B6-66511A647507}"/>
          </ac:spMkLst>
        </pc:spChg>
        <pc:spChg chg="add del">
          <ac:chgData name="Miranda, Lorelie" userId="88437e0b-d2bb-4c10-9123-010f7e3f45d1" providerId="ADAL" clId="{95867FB8-87C5-4BF3-8721-3C0DF178BC9D}" dt="2022-07-11T09:05:34.938" v="1215" actId="26606"/>
          <ac:spMkLst>
            <pc:docMk/>
            <pc:sldMk cId="4047349689" sldId="280"/>
            <ac:spMk id="28" creationId="{C2E8BF1F-CE61-45C5-92AC-552D23176C03}"/>
          </ac:spMkLst>
        </pc:spChg>
        <pc:spChg chg="add del">
          <ac:chgData name="Miranda, Lorelie" userId="88437e0b-d2bb-4c10-9123-010f7e3f45d1" providerId="ADAL" clId="{95867FB8-87C5-4BF3-8721-3C0DF178BC9D}" dt="2022-07-11T09:05:36.584" v="1217" actId="26606"/>
          <ac:spMkLst>
            <pc:docMk/>
            <pc:sldMk cId="4047349689" sldId="280"/>
            <ac:spMk id="30" creationId="{64C9EE1D-12BB-43F7-9A2A-893578DCA63A}"/>
          </ac:spMkLst>
        </pc:spChg>
        <pc:spChg chg="add del">
          <ac:chgData name="Miranda, Lorelie" userId="88437e0b-d2bb-4c10-9123-010f7e3f45d1" providerId="ADAL" clId="{95867FB8-87C5-4BF3-8721-3C0DF178BC9D}" dt="2022-07-11T09:05:36.584" v="1217" actId="26606"/>
          <ac:spMkLst>
            <pc:docMk/>
            <pc:sldMk cId="4047349689" sldId="280"/>
            <ac:spMk id="31" creationId="{43962A31-C54E-4762-B155-59777FED1C75}"/>
          </ac:spMkLst>
        </pc:spChg>
        <pc:spChg chg="add del">
          <ac:chgData name="Miranda, Lorelie" userId="88437e0b-d2bb-4c10-9123-010f7e3f45d1" providerId="ADAL" clId="{95867FB8-87C5-4BF3-8721-3C0DF178BC9D}" dt="2022-07-11T09:05:36.584" v="1217" actId="26606"/>
          <ac:spMkLst>
            <pc:docMk/>
            <pc:sldMk cId="4047349689" sldId="280"/>
            <ac:spMk id="32" creationId="{4B392D36-B685-45E0-B197-6EE5D748093B}"/>
          </ac:spMkLst>
        </pc:spChg>
        <pc:spChg chg="add del">
          <ac:chgData name="Miranda, Lorelie" userId="88437e0b-d2bb-4c10-9123-010f7e3f45d1" providerId="ADAL" clId="{95867FB8-87C5-4BF3-8721-3C0DF178BC9D}" dt="2022-07-11T09:05:36.584" v="1217" actId="26606"/>
          <ac:spMkLst>
            <pc:docMk/>
            <pc:sldMk cId="4047349689" sldId="280"/>
            <ac:spMk id="33" creationId="{9DCA8533-CC5E-4754-9A04-047EDE49E0F9}"/>
          </ac:spMkLst>
        </pc:spChg>
        <pc:spChg chg="add del">
          <ac:chgData name="Miranda, Lorelie" userId="88437e0b-d2bb-4c10-9123-010f7e3f45d1" providerId="ADAL" clId="{95867FB8-87C5-4BF3-8721-3C0DF178BC9D}" dt="2022-07-11T09:05:42.041" v="1219" actId="26606"/>
          <ac:spMkLst>
            <pc:docMk/>
            <pc:sldMk cId="4047349689" sldId="280"/>
            <ac:spMk id="35" creationId="{A1DFCBE5-52C1-48A9-89CF-E7D68CCA1620}"/>
          </ac:spMkLst>
        </pc:spChg>
        <pc:spChg chg="add del">
          <ac:chgData name="Miranda, Lorelie" userId="88437e0b-d2bb-4c10-9123-010f7e3f45d1" providerId="ADAL" clId="{95867FB8-87C5-4BF3-8721-3C0DF178BC9D}" dt="2022-07-11T09:05:42.041" v="1219" actId="26606"/>
          <ac:spMkLst>
            <pc:docMk/>
            <pc:sldMk cId="4047349689" sldId="280"/>
            <ac:spMk id="36" creationId="{EB17C8F6-D357-4254-BBAC-96B01EEBE162}"/>
          </ac:spMkLst>
        </pc:spChg>
        <pc:spChg chg="add del">
          <ac:chgData name="Miranda, Lorelie" userId="88437e0b-d2bb-4c10-9123-010f7e3f45d1" providerId="ADAL" clId="{95867FB8-87C5-4BF3-8721-3C0DF178BC9D}" dt="2022-07-11T09:05:44.445" v="1221" actId="26606"/>
          <ac:spMkLst>
            <pc:docMk/>
            <pc:sldMk cId="4047349689" sldId="280"/>
            <ac:spMk id="38" creationId="{7B2DD7F2-5B78-D43E-4C82-DAE8AF9B7181}"/>
          </ac:spMkLst>
        </pc:spChg>
        <pc:spChg chg="add del">
          <ac:chgData name="Miranda, Lorelie" userId="88437e0b-d2bb-4c10-9123-010f7e3f45d1" providerId="ADAL" clId="{95867FB8-87C5-4BF3-8721-3C0DF178BC9D}" dt="2022-07-11T09:05:53.781" v="1223" actId="26606"/>
          <ac:spMkLst>
            <pc:docMk/>
            <pc:sldMk cId="4047349689" sldId="280"/>
            <ac:spMk id="40" creationId="{440D9054-7D5D-9146-3915-08A3C5D98063}"/>
          </ac:spMkLst>
        </pc:spChg>
        <pc:picChg chg="add del mod ord">
          <ac:chgData name="Miranda, Lorelie" userId="88437e0b-d2bb-4c10-9123-010f7e3f45d1" providerId="ADAL" clId="{95867FB8-87C5-4BF3-8721-3C0DF178BC9D}" dt="2022-07-11T09:05:56.328" v="1228" actId="931"/>
          <ac:picMkLst>
            <pc:docMk/>
            <pc:sldMk cId="4047349689" sldId="280"/>
            <ac:picMk id="8" creationId="{B086558B-B719-4964-8F25-D527A58A1DE4}"/>
          </ac:picMkLst>
        </pc:picChg>
        <pc:picChg chg="add del mod">
          <ac:chgData name="Miranda, Lorelie" userId="88437e0b-d2bb-4c10-9123-010f7e3f45d1" providerId="ADAL" clId="{95867FB8-87C5-4BF3-8721-3C0DF178BC9D}" dt="2022-07-11T09:05:54.360" v="1224" actId="931"/>
          <ac:picMkLst>
            <pc:docMk/>
            <pc:sldMk cId="4047349689" sldId="280"/>
            <ac:picMk id="12" creationId="{4A9C76D1-38CA-48BD-8A5E-9671901E723B}"/>
          </ac:picMkLst>
        </pc:picChg>
      </pc:sldChg>
      <pc:sldChg chg="addSp delSp modSp add mod">
        <pc:chgData name="Miranda, Lorelie" userId="88437e0b-d2bb-4c10-9123-010f7e3f45d1" providerId="ADAL" clId="{95867FB8-87C5-4BF3-8721-3C0DF178BC9D}" dt="2022-07-11T09:07:51.025" v="1267" actId="20577"/>
        <pc:sldMkLst>
          <pc:docMk/>
          <pc:sldMk cId="1640094039" sldId="281"/>
        </pc:sldMkLst>
        <pc:spChg chg="del">
          <ac:chgData name="Miranda, Lorelie" userId="88437e0b-d2bb-4c10-9123-010f7e3f45d1" providerId="ADAL" clId="{95867FB8-87C5-4BF3-8721-3C0DF178BC9D}" dt="2022-07-11T09:06:09.683" v="1231" actId="478"/>
          <ac:spMkLst>
            <pc:docMk/>
            <pc:sldMk cId="1640094039" sldId="281"/>
            <ac:spMk id="2" creationId="{C7C289D3-EE86-4C5F-9AC1-84DF9BF0E39F}"/>
          </ac:spMkLst>
        </pc:spChg>
        <pc:spChg chg="add mod">
          <ac:chgData name="Miranda, Lorelie" userId="88437e0b-d2bb-4c10-9123-010f7e3f45d1" providerId="ADAL" clId="{95867FB8-87C5-4BF3-8721-3C0DF178BC9D}" dt="2022-07-11T09:07:51.025" v="1267" actId="20577"/>
          <ac:spMkLst>
            <pc:docMk/>
            <pc:sldMk cId="1640094039" sldId="281"/>
            <ac:spMk id="4" creationId="{02B22B0C-2D34-4DD7-B70E-423D03D2D443}"/>
          </ac:spMkLst>
        </pc:spChg>
        <pc:spChg chg="add del">
          <ac:chgData name="Miranda, Lorelie" userId="88437e0b-d2bb-4c10-9123-010f7e3f45d1" providerId="ADAL" clId="{95867FB8-87C5-4BF3-8721-3C0DF178BC9D}" dt="2022-07-11T09:06:24.653" v="1237" actId="26606"/>
          <ac:spMkLst>
            <pc:docMk/>
            <pc:sldMk cId="1640094039" sldId="281"/>
            <ac:spMk id="13" creationId="{C162DF2A-64D1-4AA9-BA42-8A4063EADE09}"/>
          </ac:spMkLst>
        </pc:spChg>
        <pc:spChg chg="add del">
          <ac:chgData name="Miranda, Lorelie" userId="88437e0b-d2bb-4c10-9123-010f7e3f45d1" providerId="ADAL" clId="{95867FB8-87C5-4BF3-8721-3C0DF178BC9D}" dt="2022-07-11T09:06:24.653" v="1237" actId="26606"/>
          <ac:spMkLst>
            <pc:docMk/>
            <pc:sldMk cId="1640094039" sldId="281"/>
            <ac:spMk id="18" creationId="{5D7C1373-63AF-4A75-909E-990E05356670}"/>
          </ac:spMkLst>
        </pc:spChg>
        <pc:spChg chg="add del">
          <ac:chgData name="Miranda, Lorelie" userId="88437e0b-d2bb-4c10-9123-010f7e3f45d1" providerId="ADAL" clId="{95867FB8-87C5-4BF3-8721-3C0DF178BC9D}" dt="2022-07-11T09:06:24.653" v="1237" actId="26606"/>
          <ac:spMkLst>
            <pc:docMk/>
            <pc:sldMk cId="1640094039" sldId="281"/>
            <ac:spMk id="20" creationId="{57F231E5-F402-49E1-82B4-C762909ED227}"/>
          </ac:spMkLst>
        </pc:spChg>
        <pc:spChg chg="add del">
          <ac:chgData name="Miranda, Lorelie" userId="88437e0b-d2bb-4c10-9123-010f7e3f45d1" providerId="ADAL" clId="{95867FB8-87C5-4BF3-8721-3C0DF178BC9D}" dt="2022-07-11T09:06:24.653" v="1237" actId="26606"/>
          <ac:spMkLst>
            <pc:docMk/>
            <pc:sldMk cId="1640094039" sldId="281"/>
            <ac:spMk id="22" creationId="{6F0BA12B-74D1-4DB1-9A3F-C9BA27B81512}"/>
          </ac:spMkLst>
        </pc:spChg>
        <pc:spChg chg="add del">
          <ac:chgData name="Miranda, Lorelie" userId="88437e0b-d2bb-4c10-9123-010f7e3f45d1" providerId="ADAL" clId="{95867FB8-87C5-4BF3-8721-3C0DF178BC9D}" dt="2022-07-11T09:06:24.653" v="1237" actId="26606"/>
          <ac:spMkLst>
            <pc:docMk/>
            <pc:sldMk cId="1640094039" sldId="281"/>
            <ac:spMk id="24" creationId="{515FCC40-AA93-4D3B-90D0-69BC824EAD47}"/>
          </ac:spMkLst>
        </pc:spChg>
        <pc:spChg chg="add del">
          <ac:chgData name="Miranda, Lorelie" userId="88437e0b-d2bb-4c10-9123-010f7e3f45d1" providerId="ADAL" clId="{95867FB8-87C5-4BF3-8721-3C0DF178BC9D}" dt="2022-07-11T09:06:24.647" v="1236" actId="26606"/>
          <ac:spMkLst>
            <pc:docMk/>
            <pc:sldMk cId="1640094039" sldId="281"/>
            <ac:spMk id="29" creationId="{17115F77-2FAE-4CA7-9A7F-10D5F2C8F831}"/>
          </ac:spMkLst>
        </pc:spChg>
        <pc:spChg chg="add del">
          <ac:chgData name="Miranda, Lorelie" userId="88437e0b-d2bb-4c10-9123-010f7e3f45d1" providerId="ADAL" clId="{95867FB8-87C5-4BF3-8721-3C0DF178BC9D}" dt="2022-07-11T09:06:24.647" v="1236" actId="26606"/>
          <ac:spMkLst>
            <pc:docMk/>
            <pc:sldMk cId="1640094039" sldId="281"/>
            <ac:spMk id="31" creationId="{5CD4C046-A04C-46CC-AFA3-6B0621F628C8}"/>
          </ac:spMkLst>
        </pc:spChg>
        <pc:spChg chg="add del">
          <ac:chgData name="Miranda, Lorelie" userId="88437e0b-d2bb-4c10-9123-010f7e3f45d1" providerId="ADAL" clId="{95867FB8-87C5-4BF3-8721-3C0DF178BC9D}" dt="2022-07-11T09:06:24.647" v="1236" actId="26606"/>
          <ac:spMkLst>
            <pc:docMk/>
            <pc:sldMk cId="1640094039" sldId="281"/>
            <ac:spMk id="33" creationId="{EB8AA617-0537-4ED7-91B6-66511A647507}"/>
          </ac:spMkLst>
        </pc:spChg>
        <pc:spChg chg="add del">
          <ac:chgData name="Miranda, Lorelie" userId="88437e0b-d2bb-4c10-9123-010f7e3f45d1" providerId="ADAL" clId="{95867FB8-87C5-4BF3-8721-3C0DF178BC9D}" dt="2022-07-11T09:06:24.647" v="1236" actId="26606"/>
          <ac:spMkLst>
            <pc:docMk/>
            <pc:sldMk cId="1640094039" sldId="281"/>
            <ac:spMk id="35" creationId="{C2E8BF1F-CE61-45C5-92AC-552D23176C03}"/>
          </ac:spMkLst>
        </pc:spChg>
        <pc:spChg chg="add">
          <ac:chgData name="Miranda, Lorelie" userId="88437e0b-d2bb-4c10-9123-010f7e3f45d1" providerId="ADAL" clId="{95867FB8-87C5-4BF3-8721-3C0DF178BC9D}" dt="2022-07-11T09:06:24.653" v="1237" actId="26606"/>
          <ac:spMkLst>
            <pc:docMk/>
            <pc:sldMk cId="1640094039" sldId="281"/>
            <ac:spMk id="37" creationId="{DB8424AB-D56B-4256-866A-5B54DE93C20F}"/>
          </ac:spMkLst>
        </pc:spChg>
        <pc:spChg chg="add">
          <ac:chgData name="Miranda, Lorelie" userId="88437e0b-d2bb-4c10-9123-010f7e3f45d1" providerId="ADAL" clId="{95867FB8-87C5-4BF3-8721-3C0DF178BC9D}" dt="2022-07-11T09:06:24.653" v="1237" actId="26606"/>
          <ac:spMkLst>
            <pc:docMk/>
            <pc:sldMk cId="1640094039" sldId="281"/>
            <ac:spMk id="38" creationId="{FC999C28-AD33-4EB7-A5F1-C06D10A5FDF7}"/>
          </ac:spMkLst>
        </pc:spChg>
        <pc:spChg chg="add">
          <ac:chgData name="Miranda, Lorelie" userId="88437e0b-d2bb-4c10-9123-010f7e3f45d1" providerId="ADAL" clId="{95867FB8-87C5-4BF3-8721-3C0DF178BC9D}" dt="2022-07-11T09:06:24.653" v="1237" actId="26606"/>
          <ac:spMkLst>
            <pc:docMk/>
            <pc:sldMk cId="1640094039" sldId="281"/>
            <ac:spMk id="39" creationId="{9203ABB4-7E2A-4248-9FE7-4A419AFF2F17}"/>
          </ac:spMkLst>
        </pc:spChg>
        <pc:spChg chg="add">
          <ac:chgData name="Miranda, Lorelie" userId="88437e0b-d2bb-4c10-9123-010f7e3f45d1" providerId="ADAL" clId="{95867FB8-87C5-4BF3-8721-3C0DF178BC9D}" dt="2022-07-11T09:06:24.653" v="1237" actId="26606"/>
          <ac:spMkLst>
            <pc:docMk/>
            <pc:sldMk cId="1640094039" sldId="281"/>
            <ac:spMk id="40" creationId="{3126970D-C1E5-4FB1-84E8-86CB9CED1C80}"/>
          </ac:spMkLst>
        </pc:spChg>
        <pc:picChg chg="add mod">
          <ac:chgData name="Miranda, Lorelie" userId="88437e0b-d2bb-4c10-9123-010f7e3f45d1" providerId="ADAL" clId="{95867FB8-87C5-4BF3-8721-3C0DF178BC9D}" dt="2022-07-11T09:06:24.653" v="1237" actId="26606"/>
          <ac:picMkLst>
            <pc:docMk/>
            <pc:sldMk cId="1640094039" sldId="281"/>
            <ac:picMk id="6" creationId="{CCF59639-FF47-44E6-8B0E-B80F4006FC05}"/>
          </ac:picMkLst>
        </pc:picChg>
      </pc:sldChg>
    </pc:docChg>
  </pc:docChgLst>
  <pc:docChgLst>
    <pc:chgData name="Miranda, Lorelie" userId="S::lorelie.miranda@accenture.com::88437e0b-d2bb-4c10-9123-010f7e3f45d1" providerId="AD" clId="Web-{6CB9B585-A908-48D2-804C-E8E262D3B3CB}"/>
    <pc:docChg chg="addSld modSld">
      <pc:chgData name="Miranda, Lorelie" userId="S::lorelie.miranda@accenture.com::88437e0b-d2bb-4c10-9123-010f7e3f45d1" providerId="AD" clId="Web-{6CB9B585-A908-48D2-804C-E8E262D3B3CB}" dt="2022-07-12T07:50:59.791" v="321" actId="1076"/>
      <pc:docMkLst>
        <pc:docMk/>
      </pc:docMkLst>
      <pc:sldChg chg="delSp modSp add replId">
        <pc:chgData name="Miranda, Lorelie" userId="S::lorelie.miranda@accenture.com::88437e0b-d2bb-4c10-9123-010f7e3f45d1" providerId="AD" clId="Web-{6CB9B585-A908-48D2-804C-E8E262D3B3CB}" dt="2022-07-12T07:47:04.449" v="106" actId="20577"/>
        <pc:sldMkLst>
          <pc:docMk/>
          <pc:sldMk cId="3492603556" sldId="284"/>
        </pc:sldMkLst>
        <pc:spChg chg="mod">
          <ac:chgData name="Miranda, Lorelie" userId="S::lorelie.miranda@accenture.com::88437e0b-d2bb-4c10-9123-010f7e3f45d1" providerId="AD" clId="Web-{6CB9B585-A908-48D2-804C-E8E262D3B3CB}" dt="2022-07-12T07:45:54.449" v="7" actId="20577"/>
          <ac:spMkLst>
            <pc:docMk/>
            <pc:sldMk cId="3492603556" sldId="284"/>
            <ac:spMk id="4" creationId="{02B22B0C-2D34-4DD7-B70E-423D03D2D443}"/>
          </ac:spMkLst>
        </pc:spChg>
        <pc:spChg chg="mod">
          <ac:chgData name="Miranda, Lorelie" userId="S::lorelie.miranda@accenture.com::88437e0b-d2bb-4c10-9123-010f7e3f45d1" providerId="AD" clId="Web-{6CB9B585-A908-48D2-804C-E8E262D3B3CB}" dt="2022-07-12T07:47:04.449" v="106" actId="20577"/>
          <ac:spMkLst>
            <pc:docMk/>
            <pc:sldMk cId="3492603556" sldId="284"/>
            <ac:spMk id="5" creationId="{144D9B0E-E145-4753-9CB0-698899E8B71A}"/>
          </ac:spMkLst>
        </pc:spChg>
        <pc:picChg chg="del">
          <ac:chgData name="Miranda, Lorelie" userId="S::lorelie.miranda@accenture.com::88437e0b-d2bb-4c10-9123-010f7e3f45d1" providerId="AD" clId="Web-{6CB9B585-A908-48D2-804C-E8E262D3B3CB}" dt="2022-07-12T07:46:29.090" v="41"/>
          <ac:picMkLst>
            <pc:docMk/>
            <pc:sldMk cId="3492603556" sldId="284"/>
            <ac:picMk id="3" creationId="{0F7A5FD6-E840-4D8B-9DE8-EFF80BCC5518}"/>
          </ac:picMkLst>
        </pc:picChg>
      </pc:sldChg>
      <pc:sldChg chg="modSp add replId">
        <pc:chgData name="Miranda, Lorelie" userId="S::lorelie.miranda@accenture.com::88437e0b-d2bb-4c10-9123-010f7e3f45d1" providerId="AD" clId="Web-{6CB9B585-A908-48D2-804C-E8E262D3B3CB}" dt="2022-07-12T07:48:44.917" v="207" actId="1076"/>
        <pc:sldMkLst>
          <pc:docMk/>
          <pc:sldMk cId="163692438" sldId="285"/>
        </pc:sldMkLst>
        <pc:spChg chg="mod">
          <ac:chgData name="Miranda, Lorelie" userId="S::lorelie.miranda@accenture.com::88437e0b-d2bb-4c10-9123-010f7e3f45d1" providerId="AD" clId="Web-{6CB9B585-A908-48D2-804C-E8E262D3B3CB}" dt="2022-07-12T07:48:35.667" v="206" actId="1076"/>
          <ac:spMkLst>
            <pc:docMk/>
            <pc:sldMk cId="163692438" sldId="285"/>
            <ac:spMk id="4" creationId="{02B22B0C-2D34-4DD7-B70E-423D03D2D443}"/>
          </ac:spMkLst>
        </pc:spChg>
        <pc:spChg chg="mod">
          <ac:chgData name="Miranda, Lorelie" userId="S::lorelie.miranda@accenture.com::88437e0b-d2bb-4c10-9123-010f7e3f45d1" providerId="AD" clId="Web-{6CB9B585-A908-48D2-804C-E8E262D3B3CB}" dt="2022-07-12T07:48:44.917" v="207" actId="1076"/>
          <ac:spMkLst>
            <pc:docMk/>
            <pc:sldMk cId="163692438" sldId="285"/>
            <ac:spMk id="5" creationId="{144D9B0E-E145-4753-9CB0-698899E8B71A}"/>
          </ac:spMkLst>
        </pc:spChg>
      </pc:sldChg>
      <pc:sldChg chg="modSp add replId">
        <pc:chgData name="Miranda, Lorelie" userId="S::lorelie.miranda@accenture.com::88437e0b-d2bb-4c10-9123-010f7e3f45d1" providerId="AD" clId="Web-{6CB9B585-A908-48D2-804C-E8E262D3B3CB}" dt="2022-07-12T07:50:59.791" v="321" actId="1076"/>
        <pc:sldMkLst>
          <pc:docMk/>
          <pc:sldMk cId="1070695019" sldId="286"/>
        </pc:sldMkLst>
        <pc:spChg chg="mod">
          <ac:chgData name="Miranda, Lorelie" userId="S::lorelie.miranda@accenture.com::88437e0b-d2bb-4c10-9123-010f7e3f45d1" providerId="AD" clId="Web-{6CB9B585-A908-48D2-804C-E8E262D3B3CB}" dt="2022-07-12T07:49:23.683" v="220" actId="1076"/>
          <ac:spMkLst>
            <pc:docMk/>
            <pc:sldMk cId="1070695019" sldId="286"/>
            <ac:spMk id="4" creationId="{02B22B0C-2D34-4DD7-B70E-423D03D2D443}"/>
          </ac:spMkLst>
        </pc:spChg>
        <pc:spChg chg="mod">
          <ac:chgData name="Miranda, Lorelie" userId="S::lorelie.miranda@accenture.com::88437e0b-d2bb-4c10-9123-010f7e3f45d1" providerId="AD" clId="Web-{6CB9B585-A908-48D2-804C-E8E262D3B3CB}" dt="2022-07-12T07:50:59.791" v="321" actId="1076"/>
          <ac:spMkLst>
            <pc:docMk/>
            <pc:sldMk cId="1070695019" sldId="286"/>
            <ac:spMk id="5" creationId="{144D9B0E-E145-4753-9CB0-698899E8B71A}"/>
          </ac:spMkLst>
        </pc:spChg>
      </pc:sldChg>
    </pc:docChg>
  </pc:docChgLst>
  <pc:docChgLst>
    <pc:chgData name="Dodson, Dan" userId="0b25b230-7cb2-431b-898e-d781805c1f9a" providerId="ADAL" clId="{BD0559B2-A12E-46FA-A71D-5FC669F89695}"/>
    <pc:docChg chg="custSel addSld modSld">
      <pc:chgData name="Dodson, Dan" userId="0b25b230-7cb2-431b-898e-d781805c1f9a" providerId="ADAL" clId="{BD0559B2-A12E-46FA-A71D-5FC669F89695}" dt="2022-03-10T14:00:37.167" v="310" actId="12"/>
      <pc:docMkLst>
        <pc:docMk/>
      </pc:docMkLst>
      <pc:sldChg chg="modSp">
        <pc:chgData name="Dodson, Dan" userId="0b25b230-7cb2-431b-898e-d781805c1f9a" providerId="ADAL" clId="{BD0559B2-A12E-46FA-A71D-5FC669F89695}" dt="2022-03-10T13:47:39.100" v="62" actId="20578"/>
        <pc:sldMkLst>
          <pc:docMk/>
          <pc:sldMk cId="1505990995" sldId="264"/>
        </pc:sldMkLst>
        <pc:graphicFrameChg chg="mod">
          <ac:chgData name="Dodson, Dan" userId="0b25b230-7cb2-431b-898e-d781805c1f9a" providerId="ADAL" clId="{BD0559B2-A12E-46FA-A71D-5FC669F89695}" dt="2022-03-10T13:47:39.100" v="62" actId="20578"/>
          <ac:graphicFrameMkLst>
            <pc:docMk/>
            <pc:sldMk cId="1505990995" sldId="264"/>
            <ac:graphicFrameMk id="19" creationId="{300373A7-D261-479D-B804-225FBD9055EF}"/>
          </ac:graphicFrameMkLst>
        </pc:graphicFrameChg>
      </pc:sldChg>
      <pc:sldChg chg="addSp modSp mod">
        <pc:chgData name="Dodson, Dan" userId="0b25b230-7cb2-431b-898e-d781805c1f9a" providerId="ADAL" clId="{BD0559B2-A12E-46FA-A71D-5FC669F89695}" dt="2022-03-10T13:51:59.783" v="137" actId="207"/>
        <pc:sldMkLst>
          <pc:docMk/>
          <pc:sldMk cId="1986294273" sldId="269"/>
        </pc:sldMkLst>
        <pc:spChg chg="add mod">
          <ac:chgData name="Dodson, Dan" userId="0b25b230-7cb2-431b-898e-d781805c1f9a" providerId="ADAL" clId="{BD0559B2-A12E-46FA-A71D-5FC669F89695}" dt="2022-03-10T13:51:59.783" v="137" actId="207"/>
          <ac:spMkLst>
            <pc:docMk/>
            <pc:sldMk cId="1986294273" sldId="269"/>
            <ac:spMk id="3" creationId="{8BF1B4A4-A4D5-4E54-BC48-9FAFE9E8BABA}"/>
          </ac:spMkLst>
        </pc:spChg>
      </pc:sldChg>
      <pc:sldChg chg="addSp delSp modSp new mod modClrScheme chgLayout">
        <pc:chgData name="Dodson, Dan" userId="0b25b230-7cb2-431b-898e-d781805c1f9a" providerId="ADAL" clId="{BD0559B2-A12E-46FA-A71D-5FC669F89695}" dt="2022-03-10T14:00:37.167" v="310" actId="12"/>
        <pc:sldMkLst>
          <pc:docMk/>
          <pc:sldMk cId="159694971" sldId="271"/>
        </pc:sldMkLst>
        <pc:spChg chg="del mod">
          <ac:chgData name="Dodson, Dan" userId="0b25b230-7cb2-431b-898e-d781805c1f9a" providerId="ADAL" clId="{BD0559B2-A12E-46FA-A71D-5FC669F89695}" dt="2022-03-10T13:43:35.741" v="2" actId="21"/>
          <ac:spMkLst>
            <pc:docMk/>
            <pc:sldMk cId="159694971" sldId="271"/>
            <ac:spMk id="2" creationId="{F0213824-E696-4F2D-B4E7-03AD56622F0A}"/>
          </ac:spMkLst>
        </pc:spChg>
        <pc:spChg chg="del">
          <ac:chgData name="Dodson, Dan" userId="0b25b230-7cb2-431b-898e-d781805c1f9a" providerId="ADAL" clId="{BD0559B2-A12E-46FA-A71D-5FC669F89695}" dt="2022-03-10T13:43:42.363" v="3" actId="700"/>
          <ac:spMkLst>
            <pc:docMk/>
            <pc:sldMk cId="159694971" sldId="271"/>
            <ac:spMk id="3" creationId="{9E88E3B9-7EA4-4EBF-ADA1-11ED3675A7F6}"/>
          </ac:spMkLst>
        </pc:spChg>
        <pc:spChg chg="add mod">
          <ac:chgData name="Dodson, Dan" userId="0b25b230-7cb2-431b-898e-d781805c1f9a" providerId="ADAL" clId="{BD0559B2-A12E-46FA-A71D-5FC669F89695}" dt="2022-03-10T13:56:06.116" v="251" actId="14100"/>
          <ac:spMkLst>
            <pc:docMk/>
            <pc:sldMk cId="159694971" sldId="271"/>
            <ac:spMk id="4" creationId="{7201DB48-3FA9-4955-8A58-B5F22BD1EC84}"/>
          </ac:spMkLst>
        </pc:spChg>
        <pc:spChg chg="add mod">
          <ac:chgData name="Dodson, Dan" userId="0b25b230-7cb2-431b-898e-d781805c1f9a" providerId="ADAL" clId="{BD0559B2-A12E-46FA-A71D-5FC669F89695}" dt="2022-03-10T13:55:27.073" v="221" actId="207"/>
          <ac:spMkLst>
            <pc:docMk/>
            <pc:sldMk cId="159694971" sldId="271"/>
            <ac:spMk id="5" creationId="{6129D19F-B500-4AAD-85CE-12F040847C2C}"/>
          </ac:spMkLst>
        </pc:spChg>
        <pc:spChg chg="add mod">
          <ac:chgData name="Dodson, Dan" userId="0b25b230-7cb2-431b-898e-d781805c1f9a" providerId="ADAL" clId="{BD0559B2-A12E-46FA-A71D-5FC669F89695}" dt="2022-03-10T13:44:58.719" v="24" actId="1076"/>
          <ac:spMkLst>
            <pc:docMk/>
            <pc:sldMk cId="159694971" sldId="271"/>
            <ac:spMk id="6" creationId="{1CD7F4AE-E56A-4113-92DD-D06D9A26F4D6}"/>
          </ac:spMkLst>
        </pc:spChg>
        <pc:spChg chg="add mod">
          <ac:chgData name="Dodson, Dan" userId="0b25b230-7cb2-431b-898e-d781805c1f9a" providerId="ADAL" clId="{BD0559B2-A12E-46FA-A71D-5FC669F89695}" dt="2022-03-10T13:45:04.472" v="29" actId="20577"/>
          <ac:spMkLst>
            <pc:docMk/>
            <pc:sldMk cId="159694971" sldId="271"/>
            <ac:spMk id="7" creationId="{80D0D19C-CCA1-460E-99AC-0B57CE09E679}"/>
          </ac:spMkLst>
        </pc:spChg>
        <pc:spChg chg="add mod">
          <ac:chgData name="Dodson, Dan" userId="0b25b230-7cb2-431b-898e-d781805c1f9a" providerId="ADAL" clId="{BD0559B2-A12E-46FA-A71D-5FC669F89695}" dt="2022-03-10T13:46:31.091" v="50" actId="1076"/>
          <ac:spMkLst>
            <pc:docMk/>
            <pc:sldMk cId="159694971" sldId="271"/>
            <ac:spMk id="8" creationId="{7CFBCFB7-3CF8-4636-9E0B-88B0D4206AD0}"/>
          </ac:spMkLst>
        </pc:spChg>
        <pc:spChg chg="add del mod">
          <ac:chgData name="Dodson, Dan" userId="0b25b230-7cb2-431b-898e-d781805c1f9a" providerId="ADAL" clId="{BD0559B2-A12E-46FA-A71D-5FC669F89695}" dt="2022-03-10T13:46:33.112" v="51" actId="21"/>
          <ac:spMkLst>
            <pc:docMk/>
            <pc:sldMk cId="159694971" sldId="271"/>
            <ac:spMk id="9" creationId="{00EB224E-2162-4823-82BD-3E9ADFCB2312}"/>
          </ac:spMkLst>
        </pc:spChg>
        <pc:spChg chg="add mod ord">
          <ac:chgData name="Dodson, Dan" userId="0b25b230-7cb2-431b-898e-d781805c1f9a" providerId="ADAL" clId="{BD0559B2-A12E-46FA-A71D-5FC669F89695}" dt="2022-03-10T13:57:25.074" v="272" actId="166"/>
          <ac:spMkLst>
            <pc:docMk/>
            <pc:sldMk cId="159694971" sldId="271"/>
            <ac:spMk id="10" creationId="{C2120E76-9C4E-4929-8252-0FEF2ED1680B}"/>
          </ac:spMkLst>
        </pc:spChg>
        <pc:spChg chg="add mod">
          <ac:chgData name="Dodson, Dan" userId="0b25b230-7cb2-431b-898e-d781805c1f9a" providerId="ADAL" clId="{BD0559B2-A12E-46FA-A71D-5FC669F89695}" dt="2022-03-10T13:50:46.980" v="108" actId="14100"/>
          <ac:spMkLst>
            <pc:docMk/>
            <pc:sldMk cId="159694971" sldId="271"/>
            <ac:spMk id="11" creationId="{6619092C-06E8-45DB-9696-7618C32B8648}"/>
          </ac:spMkLst>
        </pc:spChg>
        <pc:spChg chg="add mod">
          <ac:chgData name="Dodson, Dan" userId="0b25b230-7cb2-431b-898e-d781805c1f9a" providerId="ADAL" clId="{BD0559B2-A12E-46FA-A71D-5FC669F89695}" dt="2022-03-10T13:59:10.348" v="301" actId="14100"/>
          <ac:spMkLst>
            <pc:docMk/>
            <pc:sldMk cId="159694971" sldId="271"/>
            <ac:spMk id="12" creationId="{14639431-B675-42E6-B9C6-7034B78028BD}"/>
          </ac:spMkLst>
        </pc:spChg>
        <pc:spChg chg="add mod">
          <ac:chgData name="Dodson, Dan" userId="0b25b230-7cb2-431b-898e-d781805c1f9a" providerId="ADAL" clId="{BD0559B2-A12E-46FA-A71D-5FC669F89695}" dt="2022-03-10T14:00:37.167" v="310" actId="12"/>
          <ac:spMkLst>
            <pc:docMk/>
            <pc:sldMk cId="159694971" sldId="271"/>
            <ac:spMk id="18" creationId="{B828F596-FE43-452E-80F5-D92CBB0F11F4}"/>
          </ac:spMkLst>
        </pc:spChg>
        <pc:spChg chg="add mod">
          <ac:chgData name="Dodson, Dan" userId="0b25b230-7cb2-431b-898e-d781805c1f9a" providerId="ADAL" clId="{BD0559B2-A12E-46FA-A71D-5FC669F89695}" dt="2022-03-10T13:55:41.939" v="224" actId="1076"/>
          <ac:spMkLst>
            <pc:docMk/>
            <pc:sldMk cId="159694971" sldId="271"/>
            <ac:spMk id="19" creationId="{A843B047-BAFD-4D9D-AF6F-93601B603436}"/>
          </ac:spMkLst>
        </pc:spChg>
        <pc:spChg chg="add mod">
          <ac:chgData name="Dodson, Dan" userId="0b25b230-7cb2-431b-898e-d781805c1f9a" providerId="ADAL" clId="{BD0559B2-A12E-46FA-A71D-5FC669F89695}" dt="2022-03-10T13:56:35.506" v="258" actId="207"/>
          <ac:spMkLst>
            <pc:docMk/>
            <pc:sldMk cId="159694971" sldId="271"/>
            <ac:spMk id="20" creationId="{83E07ADB-EF0F-4FCF-AE58-E0ED4CADDB5B}"/>
          </ac:spMkLst>
        </pc:spChg>
        <pc:spChg chg="add mod">
          <ac:chgData name="Dodson, Dan" userId="0b25b230-7cb2-431b-898e-d781805c1f9a" providerId="ADAL" clId="{BD0559B2-A12E-46FA-A71D-5FC669F89695}" dt="2022-03-10T13:57:10.681" v="267" actId="1076"/>
          <ac:spMkLst>
            <pc:docMk/>
            <pc:sldMk cId="159694971" sldId="271"/>
            <ac:spMk id="21" creationId="{DE571C6E-3B24-4CE1-B33B-40E67001CF79}"/>
          </ac:spMkLst>
        </pc:spChg>
        <pc:spChg chg="add mod">
          <ac:chgData name="Dodson, Dan" userId="0b25b230-7cb2-431b-898e-d781805c1f9a" providerId="ADAL" clId="{BD0559B2-A12E-46FA-A71D-5FC669F89695}" dt="2022-03-10T13:58:55.182" v="295" actId="20577"/>
          <ac:spMkLst>
            <pc:docMk/>
            <pc:sldMk cId="159694971" sldId="271"/>
            <ac:spMk id="35" creationId="{923E4B0C-E5E0-4878-86F0-BA7AFCC08BCC}"/>
          </ac:spMkLst>
        </pc:spChg>
        <pc:graphicFrameChg chg="add mod modGraphic">
          <ac:chgData name="Dodson, Dan" userId="0b25b230-7cb2-431b-898e-d781805c1f9a" providerId="ADAL" clId="{BD0559B2-A12E-46FA-A71D-5FC669F89695}" dt="2022-03-10T13:57:31.009" v="273" actId="1076"/>
          <ac:graphicFrameMkLst>
            <pc:docMk/>
            <pc:sldMk cId="159694971" sldId="271"/>
            <ac:graphicFrameMk id="13" creationId="{9EAC8633-CF8C-4800-8356-3C6A4209BDF3}"/>
          </ac:graphicFrameMkLst>
        </pc:graphicFrameChg>
        <pc:cxnChg chg="add mod">
          <ac:chgData name="Dodson, Dan" userId="0b25b230-7cb2-431b-898e-d781805c1f9a" providerId="ADAL" clId="{BD0559B2-A12E-46FA-A71D-5FC669F89695}" dt="2022-03-10T13:57:09.010" v="266" actId="14100"/>
          <ac:cxnSpMkLst>
            <pc:docMk/>
            <pc:sldMk cId="159694971" sldId="271"/>
            <ac:cxnSpMk id="15" creationId="{1888F7F8-0A20-4D0F-9F31-37DE70DB3577}"/>
          </ac:cxnSpMkLst>
        </pc:cxnChg>
        <pc:cxnChg chg="add mod">
          <ac:chgData name="Dodson, Dan" userId="0b25b230-7cb2-431b-898e-d781805c1f9a" providerId="ADAL" clId="{BD0559B2-A12E-46FA-A71D-5FC669F89695}" dt="2022-03-10T13:58:58.770" v="296" actId="14100"/>
          <ac:cxnSpMkLst>
            <pc:docMk/>
            <pc:sldMk cId="159694971" sldId="271"/>
            <ac:cxnSpMk id="17" creationId="{0C115E82-39A0-4B99-9EEE-FBB38909423D}"/>
          </ac:cxnSpMkLst>
        </pc:cxnChg>
        <pc:cxnChg chg="add mod">
          <ac:chgData name="Dodson, Dan" userId="0b25b230-7cb2-431b-898e-d781805c1f9a" providerId="ADAL" clId="{BD0559B2-A12E-46FA-A71D-5FC669F89695}" dt="2022-03-10T13:57:55.987" v="276" actId="14100"/>
          <ac:cxnSpMkLst>
            <pc:docMk/>
            <pc:sldMk cId="159694971" sldId="271"/>
            <ac:cxnSpMk id="27" creationId="{8545564D-D351-4D66-8DFC-8E2BA173252A}"/>
          </ac:cxnSpMkLst>
        </pc:cxnChg>
        <pc:cxnChg chg="add mod">
          <ac:chgData name="Dodson, Dan" userId="0b25b230-7cb2-431b-898e-d781805c1f9a" providerId="ADAL" clId="{BD0559B2-A12E-46FA-A71D-5FC669F89695}" dt="2022-03-10T13:57:48.986" v="275" actId="14100"/>
          <ac:cxnSpMkLst>
            <pc:docMk/>
            <pc:sldMk cId="159694971" sldId="271"/>
            <ac:cxnSpMk id="32" creationId="{71085CB2-0AE5-455F-91B6-5288BCAAD679}"/>
          </ac:cxnSpMkLst>
        </pc:cxnChg>
        <pc:cxnChg chg="add mod">
          <ac:chgData name="Dodson, Dan" userId="0b25b230-7cb2-431b-898e-d781805c1f9a" providerId="ADAL" clId="{BD0559B2-A12E-46FA-A71D-5FC669F89695}" dt="2022-03-10T13:59:05.917" v="300" actId="14100"/>
          <ac:cxnSpMkLst>
            <pc:docMk/>
            <pc:sldMk cId="159694971" sldId="271"/>
            <ac:cxnSpMk id="37" creationId="{BEADE4B7-FC61-452D-93DF-258082076FB2}"/>
          </ac:cxnSpMkLst>
        </pc:cxnChg>
      </pc:sldChg>
    </pc:docChg>
  </pc:docChgLst>
  <pc:docChgLst>
    <pc:chgData name="Miranda, Lorelie" userId="S::lorelie.miranda@accenture.com::88437e0b-d2bb-4c10-9123-010f7e3f45d1" providerId="AD" clId="Web-{15C44051-278A-40C9-B859-A1F46CF7279F}"/>
    <pc:docChg chg="modSld">
      <pc:chgData name="Miranda, Lorelie" userId="S::lorelie.miranda@accenture.com::88437e0b-d2bb-4c10-9123-010f7e3f45d1" providerId="AD" clId="Web-{15C44051-278A-40C9-B859-A1F46CF7279F}" dt="2022-07-11T07:35:21.965" v="13" actId="20577"/>
      <pc:docMkLst>
        <pc:docMk/>
      </pc:docMkLst>
      <pc:sldChg chg="modSp">
        <pc:chgData name="Miranda, Lorelie" userId="S::lorelie.miranda@accenture.com::88437e0b-d2bb-4c10-9123-010f7e3f45d1" providerId="AD" clId="Web-{15C44051-278A-40C9-B859-A1F46CF7279F}" dt="2022-07-11T07:35:21.965" v="13" actId="20577"/>
        <pc:sldMkLst>
          <pc:docMk/>
          <pc:sldMk cId="560839075" sldId="256"/>
        </pc:sldMkLst>
        <pc:spChg chg="mod">
          <ac:chgData name="Miranda, Lorelie" userId="S::lorelie.miranda@accenture.com::88437e0b-d2bb-4c10-9123-010f7e3f45d1" providerId="AD" clId="Web-{15C44051-278A-40C9-B859-A1F46CF7279F}" dt="2022-07-11T07:35:21.965" v="13" actId="20577"/>
          <ac:spMkLst>
            <pc:docMk/>
            <pc:sldMk cId="560839075" sldId="256"/>
            <ac:spMk id="3" creationId="{7FCA5910-1D72-4515-B4C7-75410F62961C}"/>
          </ac:spMkLst>
        </pc:spChg>
      </pc:sldChg>
    </pc:docChg>
  </pc:docChgLst>
  <pc:docChgLst>
    <pc:chgData name="Miranda, Lorelie" userId="88437e0b-d2bb-4c10-9123-010f7e3f45d1" providerId="ADAL" clId="{A39B395E-04C0-4C51-BB52-317C33F14D9D}"/>
    <pc:docChg chg="modSld sldOrd">
      <pc:chgData name="Miranda, Lorelie" userId="88437e0b-d2bb-4c10-9123-010f7e3f45d1" providerId="ADAL" clId="{A39B395E-04C0-4C51-BB52-317C33F14D9D}" dt="2022-07-13T06:40:44.306" v="32"/>
      <pc:docMkLst>
        <pc:docMk/>
      </pc:docMkLst>
      <pc:sldChg chg="ord">
        <pc:chgData name="Miranda, Lorelie" userId="88437e0b-d2bb-4c10-9123-010f7e3f45d1" providerId="ADAL" clId="{A39B395E-04C0-4C51-BB52-317C33F14D9D}" dt="2022-07-13T06:40:44.306" v="32"/>
        <pc:sldMkLst>
          <pc:docMk/>
          <pc:sldMk cId="560839075" sldId="256"/>
        </pc:sldMkLst>
      </pc:sldChg>
      <pc:sldChg chg="modSp mod">
        <pc:chgData name="Miranda, Lorelie" userId="88437e0b-d2bb-4c10-9123-010f7e3f45d1" providerId="ADAL" clId="{A39B395E-04C0-4C51-BB52-317C33F14D9D}" dt="2022-07-12T10:34:30.995" v="30" actId="20577"/>
        <pc:sldMkLst>
          <pc:docMk/>
          <pc:sldMk cId="1640094039" sldId="281"/>
        </pc:sldMkLst>
        <pc:spChg chg="mod">
          <ac:chgData name="Miranda, Lorelie" userId="88437e0b-d2bb-4c10-9123-010f7e3f45d1" providerId="ADAL" clId="{A39B395E-04C0-4C51-BB52-317C33F14D9D}" dt="2022-07-12T10:34:15.201" v="13" actId="20577"/>
          <ac:spMkLst>
            <pc:docMk/>
            <pc:sldMk cId="1640094039" sldId="281"/>
            <ac:spMk id="4" creationId="{02B22B0C-2D34-4DD7-B70E-423D03D2D443}"/>
          </ac:spMkLst>
        </pc:spChg>
        <pc:spChg chg="mod">
          <ac:chgData name="Miranda, Lorelie" userId="88437e0b-d2bb-4c10-9123-010f7e3f45d1" providerId="ADAL" clId="{A39B395E-04C0-4C51-BB52-317C33F14D9D}" dt="2022-07-12T10:34:30.995" v="30" actId="20577"/>
          <ac:spMkLst>
            <pc:docMk/>
            <pc:sldMk cId="1640094039" sldId="281"/>
            <ac:spMk id="16" creationId="{328CEB3D-38A6-4B4E-9F39-60255BCAB101}"/>
          </ac:spMkLst>
        </pc:spChg>
      </pc:sldChg>
    </pc:docChg>
  </pc:docChgLst>
  <pc:docChgLst>
    <pc:chgData name="Gerodias, Annielyn" userId="8d5a5096-99e2-479d-ac75-8ab43f5dcde7" providerId="ADAL" clId="{CEEABE7C-0819-4875-A0C8-4CFD57876A9A}"/>
    <pc:docChg chg="undo redo custSel addSld delSld modSld sldOrd">
      <pc:chgData name="Gerodias, Annielyn" userId="8d5a5096-99e2-479d-ac75-8ab43f5dcde7" providerId="ADAL" clId="{CEEABE7C-0819-4875-A0C8-4CFD57876A9A}" dt="2022-07-15T10:51:27.444" v="2719" actId="207"/>
      <pc:docMkLst>
        <pc:docMk/>
      </pc:docMkLst>
      <pc:sldChg chg="modSp mod">
        <pc:chgData name="Gerodias, Annielyn" userId="8d5a5096-99e2-479d-ac75-8ab43f5dcde7" providerId="ADAL" clId="{CEEABE7C-0819-4875-A0C8-4CFD57876A9A}" dt="2022-07-15T10:49:22.940" v="2700" actId="14100"/>
        <pc:sldMkLst>
          <pc:docMk/>
          <pc:sldMk cId="560839075" sldId="256"/>
        </pc:sldMkLst>
        <pc:spChg chg="mod">
          <ac:chgData name="Gerodias, Annielyn" userId="8d5a5096-99e2-479d-ac75-8ab43f5dcde7" providerId="ADAL" clId="{CEEABE7C-0819-4875-A0C8-4CFD57876A9A}" dt="2022-07-15T10:49:22.940" v="2700" actId="14100"/>
          <ac:spMkLst>
            <pc:docMk/>
            <pc:sldMk cId="560839075" sldId="256"/>
            <ac:spMk id="2" creationId="{4086A523-9A5E-467F-B5D1-ED416E003586}"/>
          </ac:spMkLst>
        </pc:spChg>
        <pc:spChg chg="mod">
          <ac:chgData name="Gerodias, Annielyn" userId="8d5a5096-99e2-479d-ac75-8ab43f5dcde7" providerId="ADAL" clId="{CEEABE7C-0819-4875-A0C8-4CFD57876A9A}" dt="2022-07-15T10:16:01.441" v="2135" actId="207"/>
          <ac:spMkLst>
            <pc:docMk/>
            <pc:sldMk cId="560839075" sldId="256"/>
            <ac:spMk id="3" creationId="{7FCA5910-1D72-4515-B4C7-75410F62961C}"/>
          </ac:spMkLst>
        </pc:spChg>
      </pc:sldChg>
      <pc:sldChg chg="modSp mod">
        <pc:chgData name="Gerodias, Annielyn" userId="8d5a5096-99e2-479d-ac75-8ab43f5dcde7" providerId="ADAL" clId="{CEEABE7C-0819-4875-A0C8-4CFD57876A9A}" dt="2022-07-15T10:16:06.832" v="2136" actId="207"/>
        <pc:sldMkLst>
          <pc:docMk/>
          <pc:sldMk cId="2412203458" sldId="257"/>
        </pc:sldMkLst>
        <pc:spChg chg="mod">
          <ac:chgData name="Gerodias, Annielyn" userId="8d5a5096-99e2-479d-ac75-8ab43f5dcde7" providerId="ADAL" clId="{CEEABE7C-0819-4875-A0C8-4CFD57876A9A}" dt="2022-07-15T10:16:06.832" v="2136" actId="207"/>
          <ac:spMkLst>
            <pc:docMk/>
            <pc:sldMk cId="2412203458" sldId="257"/>
            <ac:spMk id="2" creationId="{94DB1F77-E91C-4CD0-B661-EFC17A0F85B6}"/>
          </ac:spMkLst>
        </pc:spChg>
        <pc:spChg chg="mod">
          <ac:chgData name="Gerodias, Annielyn" userId="8d5a5096-99e2-479d-ac75-8ab43f5dcde7" providerId="ADAL" clId="{CEEABE7C-0819-4875-A0C8-4CFD57876A9A}" dt="2022-07-15T10:11:11.618" v="2121"/>
          <ac:spMkLst>
            <pc:docMk/>
            <pc:sldMk cId="2412203458" sldId="257"/>
            <ac:spMk id="3" creationId="{BED09FEF-916D-4B38-8604-8FB52B6D7610}"/>
          </ac:spMkLst>
        </pc:spChg>
      </pc:sldChg>
      <pc:sldChg chg="addSp delSp modSp mod delDesignElem">
        <pc:chgData name="Gerodias, Annielyn" userId="8d5a5096-99e2-479d-ac75-8ab43f5dcde7" providerId="ADAL" clId="{CEEABE7C-0819-4875-A0C8-4CFD57876A9A}" dt="2022-07-15T10:43:35.964" v="2557" actId="123"/>
        <pc:sldMkLst>
          <pc:docMk/>
          <pc:sldMk cId="2834851913" sldId="258"/>
        </pc:sldMkLst>
        <pc:spChg chg="mod ord">
          <ac:chgData name="Gerodias, Annielyn" userId="8d5a5096-99e2-479d-ac75-8ab43f5dcde7" providerId="ADAL" clId="{CEEABE7C-0819-4875-A0C8-4CFD57876A9A}" dt="2022-07-15T10:43:30.876" v="2556" actId="207"/>
          <ac:spMkLst>
            <pc:docMk/>
            <pc:sldMk cId="2834851913" sldId="258"/>
            <ac:spMk id="2" creationId="{C7C289D3-EE86-4C5F-9AC1-84DF9BF0E39F}"/>
          </ac:spMkLst>
        </pc:spChg>
        <pc:spChg chg="mod">
          <ac:chgData name="Gerodias, Annielyn" userId="8d5a5096-99e2-479d-ac75-8ab43f5dcde7" providerId="ADAL" clId="{CEEABE7C-0819-4875-A0C8-4CFD57876A9A}" dt="2022-07-15T10:43:35.964" v="2557" actId="123"/>
          <ac:spMkLst>
            <pc:docMk/>
            <pc:sldMk cId="2834851913" sldId="258"/>
            <ac:spMk id="3" creationId="{CDD57C45-44C5-4AC7-99F0-0D0485B7A3A5}"/>
          </ac:spMkLst>
        </pc:spChg>
        <pc:spChg chg="add del">
          <ac:chgData name="Gerodias, Annielyn" userId="8d5a5096-99e2-479d-ac75-8ab43f5dcde7" providerId="ADAL" clId="{CEEABE7C-0819-4875-A0C8-4CFD57876A9A}" dt="2022-07-15T10:30:43.538" v="2352" actId="26606"/>
          <ac:spMkLst>
            <pc:docMk/>
            <pc:sldMk cId="2834851913" sldId="258"/>
            <ac:spMk id="5" creationId="{5DB23C2B-2054-4D8B-9E98-9190F8E05EAD}"/>
          </ac:spMkLst>
        </pc:spChg>
        <pc:spChg chg="add del">
          <ac:chgData name="Gerodias, Annielyn" userId="8d5a5096-99e2-479d-ac75-8ab43f5dcde7" providerId="ADAL" clId="{CEEABE7C-0819-4875-A0C8-4CFD57876A9A}" dt="2022-07-15T10:30:43.538" v="2352" actId="26606"/>
          <ac:spMkLst>
            <pc:docMk/>
            <pc:sldMk cId="2834851913" sldId="258"/>
            <ac:spMk id="6" creationId="{8797B5BC-9873-45F9-97D6-298FB5AF08FF}"/>
          </ac:spMkLst>
        </pc:spChg>
        <pc:spChg chg="add del">
          <ac:chgData name="Gerodias, Annielyn" userId="8d5a5096-99e2-479d-ac75-8ab43f5dcde7" providerId="ADAL" clId="{CEEABE7C-0819-4875-A0C8-4CFD57876A9A}" dt="2022-07-15T10:30:43.538" v="2352" actId="26606"/>
          <ac:spMkLst>
            <pc:docMk/>
            <pc:sldMk cId="2834851913" sldId="258"/>
            <ac:spMk id="7" creationId="{665C2FCD-09A4-4B4B-AA73-F330DFE91799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834851913" sldId="258"/>
            <ac:spMk id="8" creationId="{80516254-1D9F-4F3A-9870-3A3280BE2BFE}"/>
          </ac:spMkLst>
        </pc:spChg>
        <pc:spChg chg="add del">
          <ac:chgData name="Gerodias, Annielyn" userId="8d5a5096-99e2-479d-ac75-8ab43f5dcde7" providerId="ADAL" clId="{CEEABE7C-0819-4875-A0C8-4CFD57876A9A}" dt="2022-07-15T10:30:41.061" v="2349" actId="26606"/>
          <ac:spMkLst>
            <pc:docMk/>
            <pc:sldMk cId="2834851913" sldId="258"/>
            <ac:spMk id="9" creationId="{29DC5A77-10C9-4ECF-B7EB-8D917F36A9EE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834851913" sldId="258"/>
            <ac:spMk id="10" creationId="{FC14672B-27A5-4CDA-ABAF-5E4CF4B41C23}"/>
          </ac:spMkLst>
        </pc:spChg>
        <pc:spChg chg="add del">
          <ac:chgData name="Gerodias, Annielyn" userId="8d5a5096-99e2-479d-ac75-8ab43f5dcde7" providerId="ADAL" clId="{CEEABE7C-0819-4875-A0C8-4CFD57876A9A}" dt="2022-07-15T10:30:41.061" v="2349" actId="26606"/>
          <ac:spMkLst>
            <pc:docMk/>
            <pc:sldMk cId="2834851913" sldId="258"/>
            <ac:spMk id="11" creationId="{2FFE28B5-FB16-49A9-B851-3C35FAC0CACB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834851913" sldId="258"/>
            <ac:spMk id="14" creationId="{9A206779-5C74-4555-94BC-5845C92EC3A8}"/>
          </ac:spMkLst>
        </pc:spChg>
        <pc:spChg chg="add del">
          <ac:chgData name="Gerodias, Annielyn" userId="8d5a5096-99e2-479d-ac75-8ab43f5dcde7" providerId="ADAL" clId="{CEEABE7C-0819-4875-A0C8-4CFD57876A9A}" dt="2022-07-15T10:30:41.061" v="2349" actId="26606"/>
          <ac:spMkLst>
            <pc:docMk/>
            <pc:sldMk cId="2834851913" sldId="258"/>
            <ac:spMk id="16" creationId="{01014442-855A-4E0F-8D09-C314661A48B9}"/>
          </ac:spMkLst>
        </pc:spChg>
        <pc:spChg chg="add del">
          <ac:chgData name="Gerodias, Annielyn" userId="8d5a5096-99e2-479d-ac75-8ab43f5dcde7" providerId="ADAL" clId="{CEEABE7C-0819-4875-A0C8-4CFD57876A9A}" dt="2022-07-15T10:30:41.061" v="2349" actId="26606"/>
          <ac:spMkLst>
            <pc:docMk/>
            <pc:sldMk cId="2834851913" sldId="258"/>
            <ac:spMk id="18" creationId="{9B1ABF09-86CF-414E-88A5-2B84CC7232A9}"/>
          </ac:spMkLst>
        </pc:spChg>
        <pc:spChg chg="add del">
          <ac:chgData name="Gerodias, Annielyn" userId="8d5a5096-99e2-479d-ac75-8ab43f5dcde7" providerId="ADAL" clId="{CEEABE7C-0819-4875-A0C8-4CFD57876A9A}" dt="2022-07-15T10:30:41.061" v="2349" actId="26606"/>
          <ac:spMkLst>
            <pc:docMk/>
            <pc:sldMk cId="2834851913" sldId="258"/>
            <ac:spMk id="20" creationId="{3FE91770-CDBB-4D24-94E5-AD484F36CE87}"/>
          </ac:spMkLst>
        </pc:spChg>
        <pc:spChg chg="add del">
          <ac:chgData name="Gerodias, Annielyn" userId="8d5a5096-99e2-479d-ac75-8ab43f5dcde7" providerId="ADAL" clId="{CEEABE7C-0819-4875-A0C8-4CFD57876A9A}" dt="2022-07-15T10:30:43.535" v="2351" actId="26606"/>
          <ac:spMkLst>
            <pc:docMk/>
            <pc:sldMk cId="2834851913" sldId="258"/>
            <ac:spMk id="22" creationId="{5DB23C2B-2054-4D8B-9E98-9190F8E05EAD}"/>
          </ac:spMkLst>
        </pc:spChg>
        <pc:spChg chg="add del">
          <ac:chgData name="Gerodias, Annielyn" userId="8d5a5096-99e2-479d-ac75-8ab43f5dcde7" providerId="ADAL" clId="{CEEABE7C-0819-4875-A0C8-4CFD57876A9A}" dt="2022-07-15T10:30:43.535" v="2351" actId="26606"/>
          <ac:spMkLst>
            <pc:docMk/>
            <pc:sldMk cId="2834851913" sldId="258"/>
            <ac:spMk id="23" creationId="{665C2FCD-09A4-4B4B-AA73-F330DFE91799}"/>
          </ac:spMkLst>
        </pc:spChg>
        <pc:spChg chg="add del">
          <ac:chgData name="Gerodias, Annielyn" userId="8d5a5096-99e2-479d-ac75-8ab43f5dcde7" providerId="ADAL" clId="{CEEABE7C-0819-4875-A0C8-4CFD57876A9A}" dt="2022-07-15T10:30:43.535" v="2351" actId="26606"/>
          <ac:spMkLst>
            <pc:docMk/>
            <pc:sldMk cId="2834851913" sldId="258"/>
            <ac:spMk id="24" creationId="{8797B5BC-9873-45F9-97D6-298FB5AF08FF}"/>
          </ac:spMkLst>
        </pc:spChg>
        <pc:spChg chg="add">
          <ac:chgData name="Gerodias, Annielyn" userId="8d5a5096-99e2-479d-ac75-8ab43f5dcde7" providerId="ADAL" clId="{CEEABE7C-0819-4875-A0C8-4CFD57876A9A}" dt="2022-07-15T10:30:43.538" v="2352" actId="26606"/>
          <ac:spMkLst>
            <pc:docMk/>
            <pc:sldMk cId="2834851913" sldId="258"/>
            <ac:spMk id="26" creationId="{5DB23C2B-2054-4D8B-9E98-9190F8E05EAD}"/>
          </ac:spMkLst>
        </pc:spChg>
        <pc:spChg chg="add">
          <ac:chgData name="Gerodias, Annielyn" userId="8d5a5096-99e2-479d-ac75-8ab43f5dcde7" providerId="ADAL" clId="{CEEABE7C-0819-4875-A0C8-4CFD57876A9A}" dt="2022-07-15T10:30:43.538" v="2352" actId="26606"/>
          <ac:spMkLst>
            <pc:docMk/>
            <pc:sldMk cId="2834851913" sldId="258"/>
            <ac:spMk id="27" creationId="{8797B5BC-9873-45F9-97D6-298FB5AF08FF}"/>
          </ac:spMkLst>
        </pc:spChg>
        <pc:spChg chg="add">
          <ac:chgData name="Gerodias, Annielyn" userId="8d5a5096-99e2-479d-ac75-8ab43f5dcde7" providerId="ADAL" clId="{CEEABE7C-0819-4875-A0C8-4CFD57876A9A}" dt="2022-07-15T10:30:43.538" v="2352" actId="26606"/>
          <ac:spMkLst>
            <pc:docMk/>
            <pc:sldMk cId="2834851913" sldId="258"/>
            <ac:spMk id="28" creationId="{665C2FCD-09A4-4B4B-AA73-F330DFE91799}"/>
          </ac:spMkLst>
        </pc:spChg>
        <pc:cxnChg chg="del">
          <ac:chgData name="Gerodias, Annielyn" userId="8d5a5096-99e2-479d-ac75-8ab43f5dcde7" providerId="ADAL" clId="{CEEABE7C-0819-4875-A0C8-4CFD57876A9A}" dt="2022-07-15T10:11:11.618" v="2121"/>
          <ac:cxnSpMkLst>
            <pc:docMk/>
            <pc:sldMk cId="2834851913" sldId="258"/>
            <ac:cxnSpMk id="12" creationId="{8D89589C-2C90-4407-A995-05EC3DD7AB14}"/>
          </ac:cxnSpMkLst>
        </pc:cxnChg>
      </pc:sldChg>
      <pc:sldChg chg="addSp delSp modSp mod delDesignElem">
        <pc:chgData name="Gerodias, Annielyn" userId="8d5a5096-99e2-479d-ac75-8ab43f5dcde7" providerId="ADAL" clId="{CEEABE7C-0819-4875-A0C8-4CFD57876A9A}" dt="2022-07-15T10:33:06.503" v="2398" actId="26606"/>
        <pc:sldMkLst>
          <pc:docMk/>
          <pc:sldMk cId="1121205432" sldId="259"/>
        </pc:sldMkLst>
        <pc:spChg chg="mod">
          <ac:chgData name="Gerodias, Annielyn" userId="8d5a5096-99e2-479d-ac75-8ab43f5dcde7" providerId="ADAL" clId="{CEEABE7C-0819-4875-A0C8-4CFD57876A9A}" dt="2022-07-15T10:33:06.503" v="2398" actId="26606"/>
          <ac:spMkLst>
            <pc:docMk/>
            <pc:sldMk cId="1121205432" sldId="259"/>
            <ac:spMk id="2" creationId="{6D648076-1836-459F-B7D7-9235A8DF8A75}"/>
          </ac:spMkLst>
        </pc:spChg>
        <pc:spChg chg="mod">
          <ac:chgData name="Gerodias, Annielyn" userId="8d5a5096-99e2-479d-ac75-8ab43f5dcde7" providerId="ADAL" clId="{CEEABE7C-0819-4875-A0C8-4CFD57876A9A}" dt="2022-07-15T10:33:06.503" v="2398" actId="26606"/>
          <ac:spMkLst>
            <pc:docMk/>
            <pc:sldMk cId="1121205432" sldId="259"/>
            <ac:spMk id="3" creationId="{A14CB3EF-C334-4BEE-908F-3B3B839D613E}"/>
          </ac:spMkLst>
        </pc:spChg>
        <pc:spChg chg="add">
          <ac:chgData name="Gerodias, Annielyn" userId="8d5a5096-99e2-479d-ac75-8ab43f5dcde7" providerId="ADAL" clId="{CEEABE7C-0819-4875-A0C8-4CFD57876A9A}" dt="2022-07-15T10:33:06.503" v="2398" actId="26606"/>
          <ac:spMkLst>
            <pc:docMk/>
            <pc:sldMk cId="1121205432" sldId="259"/>
            <ac:spMk id="5" creationId="{80516254-1D9F-4F3A-9870-3A3280BE2BFE}"/>
          </ac:spMkLst>
        </pc:spChg>
        <pc:spChg chg="add">
          <ac:chgData name="Gerodias, Annielyn" userId="8d5a5096-99e2-479d-ac75-8ab43f5dcde7" providerId="ADAL" clId="{CEEABE7C-0819-4875-A0C8-4CFD57876A9A}" dt="2022-07-15T10:33:06.503" v="2398" actId="26606"/>
          <ac:spMkLst>
            <pc:docMk/>
            <pc:sldMk cId="1121205432" sldId="259"/>
            <ac:spMk id="6" creationId="{FC14672B-27A5-4CDA-ABAF-5E4CF4B41C23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121205432" sldId="259"/>
            <ac:spMk id="8" creationId="{80516254-1D9F-4F3A-9870-3A3280BE2BFE}"/>
          </ac:spMkLst>
        </pc:spChg>
        <pc:spChg chg="add">
          <ac:chgData name="Gerodias, Annielyn" userId="8d5a5096-99e2-479d-ac75-8ab43f5dcde7" providerId="ADAL" clId="{CEEABE7C-0819-4875-A0C8-4CFD57876A9A}" dt="2022-07-15T10:33:06.503" v="2398" actId="26606"/>
          <ac:spMkLst>
            <pc:docMk/>
            <pc:sldMk cId="1121205432" sldId="259"/>
            <ac:spMk id="9" creationId="{9A206779-5C74-4555-94BC-5845C92EC3A8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121205432" sldId="259"/>
            <ac:spMk id="10" creationId="{FC14672B-27A5-4CDA-ABAF-5E4CF4B41C23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121205432" sldId="259"/>
            <ac:spMk id="14" creationId="{9A206779-5C74-4555-94BC-5845C92EC3A8}"/>
          </ac:spMkLst>
        </pc:spChg>
        <pc:cxnChg chg="add">
          <ac:chgData name="Gerodias, Annielyn" userId="8d5a5096-99e2-479d-ac75-8ab43f5dcde7" providerId="ADAL" clId="{CEEABE7C-0819-4875-A0C8-4CFD57876A9A}" dt="2022-07-15T10:33:06.503" v="2398" actId="26606"/>
          <ac:cxnSpMkLst>
            <pc:docMk/>
            <pc:sldMk cId="1121205432" sldId="259"/>
            <ac:cxnSpMk id="7" creationId="{8D89589C-2C90-4407-A995-05EC3DD7AB14}"/>
          </ac:cxnSpMkLst>
        </pc:cxnChg>
        <pc:cxnChg chg="del">
          <ac:chgData name="Gerodias, Annielyn" userId="8d5a5096-99e2-479d-ac75-8ab43f5dcde7" providerId="ADAL" clId="{CEEABE7C-0819-4875-A0C8-4CFD57876A9A}" dt="2022-07-15T10:11:11.618" v="2121"/>
          <ac:cxnSpMkLst>
            <pc:docMk/>
            <pc:sldMk cId="1121205432" sldId="259"/>
            <ac:cxnSpMk id="12" creationId="{8D89589C-2C90-4407-A995-05EC3DD7AB14}"/>
          </ac:cxnSpMkLst>
        </pc:cxnChg>
      </pc:sldChg>
      <pc:sldChg chg="addSp delSp modSp mod setClrOvrMap delDesignElem">
        <pc:chgData name="Gerodias, Annielyn" userId="8d5a5096-99e2-479d-ac75-8ab43f5dcde7" providerId="ADAL" clId="{CEEABE7C-0819-4875-A0C8-4CFD57876A9A}" dt="2022-07-15T10:50:42.633" v="2705" actId="255"/>
        <pc:sldMkLst>
          <pc:docMk/>
          <pc:sldMk cId="2630849686" sldId="260"/>
        </pc:sldMkLst>
        <pc:spChg chg="mod">
          <ac:chgData name="Gerodias, Annielyn" userId="8d5a5096-99e2-479d-ac75-8ab43f5dcde7" providerId="ADAL" clId="{CEEABE7C-0819-4875-A0C8-4CFD57876A9A}" dt="2022-07-15T10:21:03.646" v="2234" actId="26606"/>
          <ac:spMkLst>
            <pc:docMk/>
            <pc:sldMk cId="2630849686" sldId="260"/>
            <ac:spMk id="2" creationId="{2C2FCF19-A690-4F0E-9697-9BFD9CB6594C}"/>
          </ac:spMkLst>
        </pc:spChg>
        <pc:spChg chg="mod">
          <ac:chgData name="Gerodias, Annielyn" userId="8d5a5096-99e2-479d-ac75-8ab43f5dcde7" providerId="ADAL" clId="{CEEABE7C-0819-4875-A0C8-4CFD57876A9A}" dt="2022-07-15T10:50:42.633" v="2705" actId="255"/>
          <ac:spMkLst>
            <pc:docMk/>
            <pc:sldMk cId="2630849686" sldId="260"/>
            <ac:spMk id="3" creationId="{0ECDCFE7-5F6B-4F62-8AAB-F7DE174AD3D5}"/>
          </ac:spMkLst>
        </pc:spChg>
        <pc:spChg chg="add del">
          <ac:chgData name="Gerodias, Annielyn" userId="8d5a5096-99e2-479d-ac75-8ab43f5dcde7" providerId="ADAL" clId="{CEEABE7C-0819-4875-A0C8-4CFD57876A9A}" dt="2022-07-15T10:21:07.589" v="2236" actId="26606"/>
          <ac:spMkLst>
            <pc:docMk/>
            <pc:sldMk cId="2630849686" sldId="260"/>
            <ac:spMk id="7" creationId="{51169A72-0E1C-4329-877E-76B351B02477}"/>
          </ac:spMkLst>
        </pc:spChg>
        <pc:spChg chg="add del">
          <ac:chgData name="Gerodias, Annielyn" userId="8d5a5096-99e2-479d-ac75-8ab43f5dcde7" providerId="ADAL" clId="{CEEABE7C-0819-4875-A0C8-4CFD57876A9A}" dt="2022-07-15T10:21:07.589" v="2236" actId="26606"/>
          <ac:spMkLst>
            <pc:docMk/>
            <pc:sldMk cId="2630849686" sldId="260"/>
            <ac:spMk id="8" creationId="{022F66E7-868E-4A6E-9F7E-6647DA0787FD}"/>
          </ac:spMkLst>
        </pc:spChg>
        <pc:spChg chg="add del">
          <ac:chgData name="Gerodias, Annielyn" userId="8d5a5096-99e2-479d-ac75-8ab43f5dcde7" providerId="ADAL" clId="{CEEABE7C-0819-4875-A0C8-4CFD57876A9A}" dt="2022-07-15T10:21:07.589" v="2236" actId="26606"/>
          <ac:spMkLst>
            <pc:docMk/>
            <pc:sldMk cId="2630849686" sldId="260"/>
            <ac:spMk id="9" creationId="{98B7AA90-2A2F-4EE7-AA9A-14CE4FD10DA1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30849686" sldId="260"/>
            <ac:spMk id="10" creationId="{EE9F5D7F-1BBC-4096-ADA7-AA9C9E4D2868}"/>
          </ac:spMkLst>
        </pc:spChg>
        <pc:spChg chg="add del">
          <ac:chgData name="Gerodias, Annielyn" userId="8d5a5096-99e2-479d-ac75-8ab43f5dcde7" providerId="ADAL" clId="{CEEABE7C-0819-4875-A0C8-4CFD57876A9A}" dt="2022-07-15T10:21:02.948" v="2232" actId="26606"/>
          <ac:spMkLst>
            <pc:docMk/>
            <pc:sldMk cId="2630849686" sldId="260"/>
            <ac:spMk id="11" creationId="{9B86EB1B-4B55-4579-97FA-337EE5CFA330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30849686" sldId="260"/>
            <ac:spMk id="12" creationId="{06D370DD-716B-4528-B475-331F84CEA5A1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30849686" sldId="260"/>
            <ac:spMk id="14" creationId="{E79D076F-656A-4CD9-83AD-AF8F4B28CA49}"/>
          </ac:spMkLst>
        </pc:spChg>
        <pc:spChg chg="add del">
          <ac:chgData name="Gerodias, Annielyn" userId="8d5a5096-99e2-479d-ac75-8ab43f5dcde7" providerId="ADAL" clId="{CEEABE7C-0819-4875-A0C8-4CFD57876A9A}" dt="2022-07-15T10:21:02.948" v="2232" actId="26606"/>
          <ac:spMkLst>
            <pc:docMk/>
            <pc:sldMk cId="2630849686" sldId="260"/>
            <ac:spMk id="16" creationId="{8DFFECBC-3365-4A8E-B5C9-F04909FEC89D}"/>
          </ac:spMkLst>
        </pc:spChg>
        <pc:spChg chg="add del">
          <ac:chgData name="Gerodias, Annielyn" userId="8d5a5096-99e2-479d-ac75-8ab43f5dcde7" providerId="ADAL" clId="{CEEABE7C-0819-4875-A0C8-4CFD57876A9A}" dt="2022-07-15T10:21:03.646" v="2234" actId="26606"/>
          <ac:spMkLst>
            <pc:docMk/>
            <pc:sldMk cId="2630849686" sldId="260"/>
            <ac:spMk id="18" creationId="{9B1EA695-E9E0-4AA9-88C1-F2CA375AFA00}"/>
          </ac:spMkLst>
        </pc:spChg>
        <pc:spChg chg="add del">
          <ac:chgData name="Gerodias, Annielyn" userId="8d5a5096-99e2-479d-ac75-8ab43f5dcde7" providerId="ADAL" clId="{CEEABE7C-0819-4875-A0C8-4CFD57876A9A}" dt="2022-07-15T10:21:07.589" v="2236" actId="26606"/>
          <ac:spMkLst>
            <pc:docMk/>
            <pc:sldMk cId="2630849686" sldId="260"/>
            <ac:spMk id="20" creationId="{51169A72-0E1C-4329-877E-76B351B02477}"/>
          </ac:spMkLst>
        </pc:spChg>
        <pc:spChg chg="add del">
          <ac:chgData name="Gerodias, Annielyn" userId="8d5a5096-99e2-479d-ac75-8ab43f5dcde7" providerId="ADAL" clId="{CEEABE7C-0819-4875-A0C8-4CFD57876A9A}" dt="2022-07-15T10:21:07.589" v="2236" actId="26606"/>
          <ac:spMkLst>
            <pc:docMk/>
            <pc:sldMk cId="2630849686" sldId="260"/>
            <ac:spMk id="21" creationId="{022F66E7-868E-4A6E-9F7E-6647DA0787FD}"/>
          </ac:spMkLst>
        </pc:spChg>
        <pc:spChg chg="add del">
          <ac:chgData name="Gerodias, Annielyn" userId="8d5a5096-99e2-479d-ac75-8ab43f5dcde7" providerId="ADAL" clId="{CEEABE7C-0819-4875-A0C8-4CFD57876A9A}" dt="2022-07-15T10:21:07.589" v="2236" actId="26606"/>
          <ac:spMkLst>
            <pc:docMk/>
            <pc:sldMk cId="2630849686" sldId="260"/>
            <ac:spMk id="22" creationId="{98B7AA90-2A2F-4EE7-AA9A-14CE4FD10DA1}"/>
          </ac:spMkLst>
        </pc:spChg>
        <pc:picChg chg="mod">
          <ac:chgData name="Gerodias, Annielyn" userId="8d5a5096-99e2-479d-ac75-8ab43f5dcde7" providerId="ADAL" clId="{CEEABE7C-0819-4875-A0C8-4CFD57876A9A}" dt="2022-07-15T10:21:36.690" v="2243" actId="14100"/>
          <ac:picMkLst>
            <pc:docMk/>
            <pc:sldMk cId="2630849686" sldId="260"/>
            <ac:picMk id="5" creationId="{3662DBF3-C4A0-423E-9850-5A670A2599D8}"/>
          </ac:picMkLst>
        </pc:picChg>
      </pc:sldChg>
      <pc:sldChg chg="addSp delSp modSp mod delDesignElem">
        <pc:chgData name="Gerodias, Annielyn" userId="8d5a5096-99e2-479d-ac75-8ab43f5dcde7" providerId="ADAL" clId="{CEEABE7C-0819-4875-A0C8-4CFD57876A9A}" dt="2022-07-15T10:50:50.269" v="2709" actId="27636"/>
        <pc:sldMkLst>
          <pc:docMk/>
          <pc:sldMk cId="2682886191" sldId="261"/>
        </pc:sldMkLst>
        <pc:spChg chg="mod">
          <ac:chgData name="Gerodias, Annielyn" userId="8d5a5096-99e2-479d-ac75-8ab43f5dcde7" providerId="ADAL" clId="{CEEABE7C-0819-4875-A0C8-4CFD57876A9A}" dt="2022-07-15T10:22:41.280" v="2261" actId="1076"/>
          <ac:spMkLst>
            <pc:docMk/>
            <pc:sldMk cId="2682886191" sldId="261"/>
            <ac:spMk id="2" creationId="{8F478890-9F0A-4DE4-8F35-5FC218C70EDC}"/>
          </ac:spMkLst>
        </pc:spChg>
        <pc:spChg chg="mod">
          <ac:chgData name="Gerodias, Annielyn" userId="8d5a5096-99e2-479d-ac75-8ab43f5dcde7" providerId="ADAL" clId="{CEEABE7C-0819-4875-A0C8-4CFD57876A9A}" dt="2022-07-15T10:50:50.269" v="2709" actId="27636"/>
          <ac:spMkLst>
            <pc:docMk/>
            <pc:sldMk cId="2682886191" sldId="261"/>
            <ac:spMk id="3" creationId="{D9A8EAD0-051C-4800-B800-88B9205CECFC}"/>
          </ac:spMkLst>
        </pc:spChg>
        <pc:spChg chg="add del">
          <ac:chgData name="Gerodias, Annielyn" userId="8d5a5096-99e2-479d-ac75-8ab43f5dcde7" providerId="ADAL" clId="{CEEABE7C-0819-4875-A0C8-4CFD57876A9A}" dt="2022-07-15T10:22:08.435" v="2253" actId="26606"/>
          <ac:spMkLst>
            <pc:docMk/>
            <pc:sldMk cId="2682886191" sldId="261"/>
            <ac:spMk id="7" creationId="{BFB47C81-5765-4486-9BD1-E0EB32F4A0A8}"/>
          </ac:spMkLst>
        </pc:spChg>
        <pc:spChg chg="add del">
          <ac:chgData name="Gerodias, Annielyn" userId="8d5a5096-99e2-479d-ac75-8ab43f5dcde7" providerId="ADAL" clId="{CEEABE7C-0819-4875-A0C8-4CFD57876A9A}" dt="2022-07-15T10:22:08.435" v="2253" actId="26606"/>
          <ac:spMkLst>
            <pc:docMk/>
            <pc:sldMk cId="2682886191" sldId="261"/>
            <ac:spMk id="10" creationId="{AF37826C-4A8B-4AA5-BE8C-A755B1970A22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82886191" sldId="261"/>
            <ac:spMk id="12" creationId="{681577AD-DA5F-48B3-8FB9-5199BA9EE681}"/>
          </ac:spMkLst>
        </pc:spChg>
        <pc:spChg chg="add del">
          <ac:chgData name="Gerodias, Annielyn" userId="8d5a5096-99e2-479d-ac75-8ab43f5dcde7" providerId="ADAL" clId="{CEEABE7C-0819-4875-A0C8-4CFD57876A9A}" dt="2022-07-15T10:22:08.435" v="2253" actId="26606"/>
          <ac:spMkLst>
            <pc:docMk/>
            <pc:sldMk cId="2682886191" sldId="261"/>
            <ac:spMk id="14" creationId="{5C98F3A3-40EE-441A-B2C5-11D679551C19}"/>
          </ac:spMkLst>
        </pc:spChg>
        <pc:spChg chg="add del">
          <ac:chgData name="Gerodias, Annielyn" userId="8d5a5096-99e2-479d-ac75-8ab43f5dcde7" providerId="ADAL" clId="{CEEABE7C-0819-4875-A0C8-4CFD57876A9A}" dt="2022-07-15T10:22:08.435" v="2253" actId="26606"/>
          <ac:spMkLst>
            <pc:docMk/>
            <pc:sldMk cId="2682886191" sldId="261"/>
            <ac:spMk id="16" creationId="{5ACF81E6-4845-4DC0-84A6-AF0706857509}"/>
          </ac:spMkLst>
        </pc:spChg>
        <pc:picChg chg="mod">
          <ac:chgData name="Gerodias, Annielyn" userId="8d5a5096-99e2-479d-ac75-8ab43f5dcde7" providerId="ADAL" clId="{CEEABE7C-0819-4875-A0C8-4CFD57876A9A}" dt="2022-07-15T10:22:54.537" v="2265" actId="1076"/>
          <ac:picMkLst>
            <pc:docMk/>
            <pc:sldMk cId="2682886191" sldId="261"/>
            <ac:picMk id="5" creationId="{5E0A3113-D77C-406D-B399-2DEE2B8BAD86}"/>
          </ac:picMkLst>
        </pc:picChg>
      </pc:sldChg>
      <pc:sldChg chg="delSp modSp mod delDesignElem">
        <pc:chgData name="Gerodias, Annielyn" userId="8d5a5096-99e2-479d-ac75-8ab43f5dcde7" providerId="ADAL" clId="{CEEABE7C-0819-4875-A0C8-4CFD57876A9A}" dt="2022-07-15T10:24:26.547" v="2275" actId="1076"/>
        <pc:sldMkLst>
          <pc:docMk/>
          <pc:sldMk cId="3506406659" sldId="262"/>
        </pc:sldMkLst>
        <pc:spChg chg="mod">
          <ac:chgData name="Gerodias, Annielyn" userId="8d5a5096-99e2-479d-ac75-8ab43f5dcde7" providerId="ADAL" clId="{CEEABE7C-0819-4875-A0C8-4CFD57876A9A}" dt="2022-07-15T10:24:23.732" v="2274" actId="1076"/>
          <ac:spMkLst>
            <pc:docMk/>
            <pc:sldMk cId="3506406659" sldId="262"/>
            <ac:spMk id="2" creationId="{32692404-1F83-4A6F-9F10-2111CCC02C8D}"/>
          </ac:spMkLst>
        </pc:spChg>
        <pc:spChg chg="mod">
          <ac:chgData name="Gerodias, Annielyn" userId="8d5a5096-99e2-479d-ac75-8ab43f5dcde7" providerId="ADAL" clId="{CEEABE7C-0819-4875-A0C8-4CFD57876A9A}" dt="2022-07-15T10:24:11.502" v="2271" actId="1076"/>
          <ac:spMkLst>
            <pc:docMk/>
            <pc:sldMk cId="3506406659" sldId="262"/>
            <ac:spMk id="3" creationId="{EB5EA703-4AAD-42DA-93C8-FA2616929E08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3506406659" sldId="262"/>
            <ac:spMk id="10" creationId="{B5DC95B7-2A72-483B-BA19-2BE751205541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3506406659" sldId="262"/>
            <ac:spMk id="12" creationId="{1C822AFE-7E96-4A51-9E55-FCAEACD2135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3506406659" sldId="262"/>
            <ac:spMk id="14" creationId="{9169EA61-C175-4B7E-807B-58199DEA7FB3}"/>
          </ac:spMkLst>
        </pc:spChg>
        <pc:picChg chg="mod">
          <ac:chgData name="Gerodias, Annielyn" userId="8d5a5096-99e2-479d-ac75-8ab43f5dcde7" providerId="ADAL" clId="{CEEABE7C-0819-4875-A0C8-4CFD57876A9A}" dt="2022-07-15T10:24:26.547" v="2275" actId="1076"/>
          <ac:picMkLst>
            <pc:docMk/>
            <pc:sldMk cId="3506406659" sldId="262"/>
            <ac:picMk id="5" creationId="{8F679A7C-FBE3-4DD8-8D82-C2FFC68A3C6E}"/>
          </ac:picMkLst>
        </pc:picChg>
      </pc:sldChg>
      <pc:sldChg chg="addSp delSp modSp mod delDesignElem">
        <pc:chgData name="Gerodias, Annielyn" userId="8d5a5096-99e2-479d-ac75-8ab43f5dcde7" providerId="ADAL" clId="{CEEABE7C-0819-4875-A0C8-4CFD57876A9A}" dt="2022-07-15T10:44:01.167" v="2561" actId="207"/>
        <pc:sldMkLst>
          <pc:docMk/>
          <pc:sldMk cId="2001761445" sldId="263"/>
        </pc:sldMkLst>
        <pc:spChg chg="mod">
          <ac:chgData name="Gerodias, Annielyn" userId="8d5a5096-99e2-479d-ac75-8ab43f5dcde7" providerId="ADAL" clId="{CEEABE7C-0819-4875-A0C8-4CFD57876A9A}" dt="2022-07-15T10:33:41.585" v="2401" actId="207"/>
          <ac:spMkLst>
            <pc:docMk/>
            <pc:sldMk cId="2001761445" sldId="263"/>
            <ac:spMk id="2" creationId="{8608B365-A9B1-41A4-BD47-49347675DF8D}"/>
          </ac:spMkLst>
        </pc:spChg>
        <pc:spChg chg="del mod">
          <ac:chgData name="Gerodias, Annielyn" userId="8d5a5096-99e2-479d-ac75-8ab43f5dcde7" providerId="ADAL" clId="{CEEABE7C-0819-4875-A0C8-4CFD57876A9A}" dt="2022-07-06T06:44:52.172" v="203" actId="3680"/>
          <ac:spMkLst>
            <pc:docMk/>
            <pc:sldMk cId="2001761445" sldId="263"/>
            <ac:spMk id="3" creationId="{89319195-FEC2-4116-B43E-F863490B69BF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001761445" sldId="263"/>
            <ac:spMk id="8" creationId="{29DC5A77-10C9-4ECF-B7EB-8D917F36A9EE}"/>
          </ac:spMkLst>
        </pc:spChg>
        <pc:spChg chg="add">
          <ac:chgData name="Gerodias, Annielyn" userId="8d5a5096-99e2-479d-ac75-8ab43f5dcde7" providerId="ADAL" clId="{CEEABE7C-0819-4875-A0C8-4CFD57876A9A}" dt="2022-07-15T10:33:35.407" v="2399" actId="26606"/>
          <ac:spMkLst>
            <pc:docMk/>
            <pc:sldMk cId="2001761445" sldId="263"/>
            <ac:spMk id="9" creationId="{D45FC390-81FD-4D7B-831D-239C88C57AAF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001761445" sldId="263"/>
            <ac:spMk id="10" creationId="{2FFE28B5-FB16-49A9-B851-3C35FAC0CACB}"/>
          </ac:spMkLst>
        </pc:spChg>
        <pc:spChg chg="add">
          <ac:chgData name="Gerodias, Annielyn" userId="8d5a5096-99e2-479d-ac75-8ab43f5dcde7" providerId="ADAL" clId="{CEEABE7C-0819-4875-A0C8-4CFD57876A9A}" dt="2022-07-15T10:33:35.407" v="2399" actId="26606"/>
          <ac:spMkLst>
            <pc:docMk/>
            <pc:sldMk cId="2001761445" sldId="263"/>
            <ac:spMk id="11" creationId="{F3890250-69EA-4340-B4B5-56CACE2E8B85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001761445" sldId="263"/>
            <ac:spMk id="12" creationId="{01014442-855A-4E0F-8D09-C314661A48B9}"/>
          </ac:spMkLst>
        </pc:spChg>
        <pc:spChg chg="add">
          <ac:chgData name="Gerodias, Annielyn" userId="8d5a5096-99e2-479d-ac75-8ab43f5dcde7" providerId="ADAL" clId="{CEEABE7C-0819-4875-A0C8-4CFD57876A9A}" dt="2022-07-15T10:33:35.407" v="2399" actId="26606"/>
          <ac:spMkLst>
            <pc:docMk/>
            <pc:sldMk cId="2001761445" sldId="263"/>
            <ac:spMk id="13" creationId="{9ED5CC97-F7ED-4144-9FF8-356EC2F31ACE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001761445" sldId="263"/>
            <ac:spMk id="14" creationId="{9B1ABF09-86CF-414E-88A5-2B84CC7232A9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001761445" sldId="263"/>
            <ac:spMk id="16" creationId="{3FE91770-CDBB-4D24-94E5-AD484F36CE87}"/>
          </ac:spMkLst>
        </pc:spChg>
        <pc:graphicFrameChg chg="add mod ord modGraphic">
          <ac:chgData name="Gerodias, Annielyn" userId="8d5a5096-99e2-479d-ac75-8ab43f5dcde7" providerId="ADAL" clId="{CEEABE7C-0819-4875-A0C8-4CFD57876A9A}" dt="2022-07-15T10:44:01.167" v="2561" actId="207"/>
          <ac:graphicFrameMkLst>
            <pc:docMk/>
            <pc:sldMk cId="2001761445" sldId="263"/>
            <ac:graphicFrameMk id="4" creationId="{9770111B-DCEC-44C2-B726-24AC89508038}"/>
          </ac:graphicFrameMkLst>
        </pc:graphicFrameChg>
      </pc:sldChg>
      <pc:sldChg chg="addSp delSp modSp mod ord">
        <pc:chgData name="Gerodias, Annielyn" userId="8d5a5096-99e2-479d-ac75-8ab43f5dcde7" providerId="ADAL" clId="{CEEABE7C-0819-4875-A0C8-4CFD57876A9A}" dt="2022-07-15T10:33:58.480" v="2402" actId="207"/>
        <pc:sldMkLst>
          <pc:docMk/>
          <pc:sldMk cId="1505990995" sldId="264"/>
        </pc:sldMkLst>
        <pc:spChg chg="mod">
          <ac:chgData name="Gerodias, Annielyn" userId="8d5a5096-99e2-479d-ac75-8ab43f5dcde7" providerId="ADAL" clId="{CEEABE7C-0819-4875-A0C8-4CFD57876A9A}" dt="2022-07-15T10:33:58.480" v="2402" actId="207"/>
          <ac:spMkLst>
            <pc:docMk/>
            <pc:sldMk cId="1505990995" sldId="264"/>
            <ac:spMk id="2" creationId="{8F744ECE-106F-4670-AEB1-4BEAE96C043B}"/>
          </ac:spMkLst>
        </pc:spChg>
        <pc:spChg chg="add del">
          <ac:chgData name="Gerodias, Annielyn" userId="8d5a5096-99e2-479d-ac75-8ab43f5dcde7" providerId="ADAL" clId="{CEEABE7C-0819-4875-A0C8-4CFD57876A9A}" dt="2022-07-06T12:11:42.745" v="370" actId="22"/>
          <ac:spMkLst>
            <pc:docMk/>
            <pc:sldMk cId="1505990995" sldId="264"/>
            <ac:spMk id="9" creationId="{4E01920D-57CE-4994-9500-FAA2C01DFC80}"/>
          </ac:spMkLst>
        </pc:spChg>
        <pc:spChg chg="add del mod">
          <ac:chgData name="Gerodias, Annielyn" userId="8d5a5096-99e2-479d-ac75-8ab43f5dcde7" providerId="ADAL" clId="{CEEABE7C-0819-4875-A0C8-4CFD57876A9A}" dt="2022-07-06T12:12:02.413" v="377"/>
          <ac:spMkLst>
            <pc:docMk/>
            <pc:sldMk cId="1505990995" sldId="264"/>
            <ac:spMk id="21" creationId="{DD85EA9D-DB49-4CAB-9652-09C330C2B9FE}"/>
          </ac:spMkLst>
        </pc:spChg>
        <pc:spChg chg="add del">
          <ac:chgData name="Gerodias, Annielyn" userId="8d5a5096-99e2-479d-ac75-8ab43f5dcde7" providerId="ADAL" clId="{CEEABE7C-0819-4875-A0C8-4CFD57876A9A}" dt="2022-07-06T12:13:55.972" v="392" actId="26606"/>
          <ac:spMkLst>
            <pc:docMk/>
            <pc:sldMk cId="1505990995" sldId="264"/>
            <ac:spMk id="24" creationId="{B5DC95B7-2A72-483B-BA19-2BE751205541}"/>
          </ac:spMkLst>
        </pc:spChg>
        <pc:spChg chg="add del">
          <ac:chgData name="Gerodias, Annielyn" userId="8d5a5096-99e2-479d-ac75-8ab43f5dcde7" providerId="ADAL" clId="{CEEABE7C-0819-4875-A0C8-4CFD57876A9A}" dt="2022-07-06T12:13:55.972" v="392" actId="26606"/>
          <ac:spMkLst>
            <pc:docMk/>
            <pc:sldMk cId="1505990995" sldId="264"/>
            <ac:spMk id="26" creationId="{1C822AFE-7E96-4A51-9E55-FCAEACD21357}"/>
          </ac:spMkLst>
        </pc:spChg>
        <pc:spChg chg="add del">
          <ac:chgData name="Gerodias, Annielyn" userId="8d5a5096-99e2-479d-ac75-8ab43f5dcde7" providerId="ADAL" clId="{CEEABE7C-0819-4875-A0C8-4CFD57876A9A}" dt="2022-07-06T12:13:55.972" v="392" actId="26606"/>
          <ac:spMkLst>
            <pc:docMk/>
            <pc:sldMk cId="1505990995" sldId="264"/>
            <ac:spMk id="28" creationId="{9169EA61-C175-4B7E-807B-58199DEA7FB3}"/>
          </ac:spMkLst>
        </pc:spChg>
        <pc:spChg chg="add del">
          <ac:chgData name="Gerodias, Annielyn" userId="8d5a5096-99e2-479d-ac75-8ab43f5dcde7" providerId="ADAL" clId="{CEEABE7C-0819-4875-A0C8-4CFD57876A9A}" dt="2022-07-06T12:11:55.102" v="373" actId="26606"/>
          <ac:spMkLst>
            <pc:docMk/>
            <pc:sldMk cId="1505990995" sldId="264"/>
            <ac:spMk id="33" creationId="{A566E947-FB18-4E34-92A1-7AE6603498AE}"/>
          </ac:spMkLst>
        </pc:spChg>
        <pc:spChg chg="add del">
          <ac:chgData name="Gerodias, Annielyn" userId="8d5a5096-99e2-479d-ac75-8ab43f5dcde7" providerId="ADAL" clId="{CEEABE7C-0819-4875-A0C8-4CFD57876A9A}" dt="2022-07-06T12:11:55.102" v="373" actId="26606"/>
          <ac:spMkLst>
            <pc:docMk/>
            <pc:sldMk cId="1505990995" sldId="264"/>
            <ac:spMk id="35" creationId="{7E1FB687-F018-4798-90C8-38F1111E1A6B}"/>
          </ac:spMkLst>
        </pc:spChg>
        <pc:spChg chg="add del">
          <ac:chgData name="Gerodias, Annielyn" userId="8d5a5096-99e2-479d-ac75-8ab43f5dcde7" providerId="ADAL" clId="{CEEABE7C-0819-4875-A0C8-4CFD57876A9A}" dt="2022-07-06T12:11:55.102" v="373" actId="26606"/>
          <ac:spMkLst>
            <pc:docMk/>
            <pc:sldMk cId="1505990995" sldId="264"/>
            <ac:spMk id="37" creationId="{99BAA161-AE24-467D-9AE2-A99E23CD71CD}"/>
          </ac:spMkLst>
        </pc:spChg>
        <pc:graphicFrameChg chg="add del mod modGraphic">
          <ac:chgData name="Gerodias, Annielyn" userId="8d5a5096-99e2-479d-ac75-8ab43f5dcde7" providerId="ADAL" clId="{CEEABE7C-0819-4875-A0C8-4CFD57876A9A}" dt="2022-07-06T12:11:58.708" v="376"/>
          <ac:graphicFrameMkLst>
            <pc:docMk/>
            <pc:sldMk cId="1505990995" sldId="264"/>
            <ac:graphicFrameMk id="4" creationId="{4D5F70A3-0161-43B9-9E23-E728BF541E63}"/>
          </ac:graphicFrameMkLst>
        </pc:graphicFrameChg>
        <pc:graphicFrameChg chg="add mod modGraphic">
          <ac:chgData name="Gerodias, Annielyn" userId="8d5a5096-99e2-479d-ac75-8ab43f5dcde7" providerId="ADAL" clId="{CEEABE7C-0819-4875-A0C8-4CFD57876A9A}" dt="2022-07-07T06:28:14.987" v="528" actId="1076"/>
          <ac:graphicFrameMkLst>
            <pc:docMk/>
            <pc:sldMk cId="1505990995" sldId="264"/>
            <ac:graphicFrameMk id="5" creationId="{19BDD7AC-F3D0-4FB4-AD16-E5F4371A18C7}"/>
          </ac:graphicFrameMkLst>
        </pc:graphicFrameChg>
        <pc:graphicFrameChg chg="del">
          <ac:chgData name="Gerodias, Annielyn" userId="8d5a5096-99e2-479d-ac75-8ab43f5dcde7" providerId="ADAL" clId="{CEEABE7C-0819-4875-A0C8-4CFD57876A9A}" dt="2022-07-06T06:57:09.385" v="330" actId="478"/>
          <ac:graphicFrameMkLst>
            <pc:docMk/>
            <pc:sldMk cId="1505990995" sldId="264"/>
            <ac:graphicFrameMk id="19" creationId="{300373A7-D261-479D-B804-225FBD9055EF}"/>
          </ac:graphicFrameMkLst>
        </pc:graphicFrameChg>
      </pc:sldChg>
      <pc:sldChg chg="addSp delSp modSp mod delDesignElem">
        <pc:chgData name="Gerodias, Annielyn" userId="8d5a5096-99e2-479d-ac75-8ab43f5dcde7" providerId="ADAL" clId="{CEEABE7C-0819-4875-A0C8-4CFD57876A9A}" dt="2022-07-15T10:43:42.174" v="2558" actId="207"/>
        <pc:sldMkLst>
          <pc:docMk/>
          <pc:sldMk cId="2642984483" sldId="265"/>
        </pc:sldMkLst>
        <pc:spChg chg="mod">
          <ac:chgData name="Gerodias, Annielyn" userId="8d5a5096-99e2-479d-ac75-8ab43f5dcde7" providerId="ADAL" clId="{CEEABE7C-0819-4875-A0C8-4CFD57876A9A}" dt="2022-07-15T10:16:56.904" v="2147" actId="1076"/>
          <ac:spMkLst>
            <pc:docMk/>
            <pc:sldMk cId="2642984483" sldId="265"/>
            <ac:spMk id="2" creationId="{CF65AC33-E96A-47C1-B9AF-B614AC95C1F1}"/>
          </ac:spMkLst>
        </pc:spChg>
        <pc:spChg chg="mod">
          <ac:chgData name="Gerodias, Annielyn" userId="8d5a5096-99e2-479d-ac75-8ab43f5dcde7" providerId="ADAL" clId="{CEEABE7C-0819-4875-A0C8-4CFD57876A9A}" dt="2022-07-15T10:43:42.174" v="2558" actId="207"/>
          <ac:spMkLst>
            <pc:docMk/>
            <pc:sldMk cId="2642984483" sldId="265"/>
            <ac:spMk id="3" creationId="{5B1650A3-C83A-4818-9A0B-873F2BE8838C}"/>
          </ac:spMkLst>
        </pc:spChg>
        <pc:spChg chg="mod">
          <ac:chgData name="Gerodias, Annielyn" userId="8d5a5096-99e2-479d-ac75-8ab43f5dcde7" providerId="ADAL" clId="{CEEABE7C-0819-4875-A0C8-4CFD57876A9A}" dt="2022-07-15T10:17:11.231" v="2152" actId="14100"/>
          <ac:spMkLst>
            <pc:docMk/>
            <pc:sldMk cId="2642984483" sldId="265"/>
            <ac:spMk id="4" creationId="{8EB966F3-D742-4C69-93BA-D378DA3AE7CB}"/>
          </ac:spMkLst>
        </pc:spChg>
        <pc:spChg chg="mod">
          <ac:chgData name="Gerodias, Annielyn" userId="8d5a5096-99e2-479d-ac75-8ab43f5dcde7" providerId="ADAL" clId="{CEEABE7C-0819-4875-A0C8-4CFD57876A9A}" dt="2022-07-15T10:17:11.231" v="2152" actId="14100"/>
          <ac:spMkLst>
            <pc:docMk/>
            <pc:sldMk cId="2642984483" sldId="265"/>
            <ac:spMk id="5" creationId="{07EFBE87-B87B-4774-A140-B0AB2BE390F8}"/>
          </ac:spMkLst>
        </pc:spChg>
        <pc:spChg chg="mod">
          <ac:chgData name="Gerodias, Annielyn" userId="8d5a5096-99e2-479d-ac75-8ab43f5dcde7" providerId="ADAL" clId="{CEEABE7C-0819-4875-A0C8-4CFD57876A9A}" dt="2022-07-15T10:17:11.231" v="2152" actId="14100"/>
          <ac:spMkLst>
            <pc:docMk/>
            <pc:sldMk cId="2642984483" sldId="265"/>
            <ac:spMk id="8" creationId="{1949BEF4-E136-4586-A3C1-80D6DA353F04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42984483" sldId="265"/>
            <ac:spMk id="1030" creationId="{B5DC95B7-2A72-483B-BA19-2BE751205541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42984483" sldId="265"/>
            <ac:spMk id="1034" creationId="{1C822AFE-7E96-4A51-9E55-FCAEACD2135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42984483" sldId="265"/>
            <ac:spMk id="1035" creationId="{9169EA61-C175-4B7E-807B-58199DEA7FB3}"/>
          </ac:spMkLst>
        </pc:spChg>
        <pc:grpChg chg="add mod">
          <ac:chgData name="Gerodias, Annielyn" userId="8d5a5096-99e2-479d-ac75-8ab43f5dcde7" providerId="ADAL" clId="{CEEABE7C-0819-4875-A0C8-4CFD57876A9A}" dt="2022-07-15T10:17:11.231" v="2152" actId="14100"/>
          <ac:grpSpMkLst>
            <pc:docMk/>
            <pc:sldMk cId="2642984483" sldId="265"/>
            <ac:grpSpMk id="6" creationId="{035AE6DC-AEC9-445E-B5E5-69E1CB68432B}"/>
          </ac:grpSpMkLst>
        </pc:grpChg>
        <pc:picChg chg="mod">
          <ac:chgData name="Gerodias, Annielyn" userId="8d5a5096-99e2-479d-ac75-8ab43f5dcde7" providerId="ADAL" clId="{CEEABE7C-0819-4875-A0C8-4CFD57876A9A}" dt="2022-07-15T10:17:11.231" v="2152" actId="14100"/>
          <ac:picMkLst>
            <pc:docMk/>
            <pc:sldMk cId="2642984483" sldId="265"/>
            <ac:picMk id="1026" creationId="{87C18EF9-F434-4512-9934-8BACC8A09450}"/>
          </ac:picMkLst>
        </pc:picChg>
        <pc:cxnChg chg="mod">
          <ac:chgData name="Gerodias, Annielyn" userId="8d5a5096-99e2-479d-ac75-8ab43f5dcde7" providerId="ADAL" clId="{CEEABE7C-0819-4875-A0C8-4CFD57876A9A}" dt="2022-07-15T10:17:11.231" v="2152" actId="14100"/>
          <ac:cxnSpMkLst>
            <pc:docMk/>
            <pc:sldMk cId="2642984483" sldId="265"/>
            <ac:cxnSpMk id="7" creationId="{A1854DC6-9CE7-4B11-977E-9E4F4CCEE609}"/>
          </ac:cxnSpMkLst>
        </pc:cxnChg>
      </pc:sldChg>
      <pc:sldChg chg="addSp delSp modSp mod delDesignElem">
        <pc:chgData name="Gerodias, Annielyn" userId="8d5a5096-99e2-479d-ac75-8ab43f5dcde7" providerId="ADAL" clId="{CEEABE7C-0819-4875-A0C8-4CFD57876A9A}" dt="2022-07-15T10:43:46.315" v="2559" actId="207"/>
        <pc:sldMkLst>
          <pc:docMk/>
          <pc:sldMk cId="965884145" sldId="266"/>
        </pc:sldMkLst>
        <pc:spChg chg="mod">
          <ac:chgData name="Gerodias, Annielyn" userId="8d5a5096-99e2-479d-ac75-8ab43f5dcde7" providerId="ADAL" clId="{CEEABE7C-0819-4875-A0C8-4CFD57876A9A}" dt="2022-07-15T10:17:23.447" v="2158" actId="207"/>
          <ac:spMkLst>
            <pc:docMk/>
            <pc:sldMk cId="965884145" sldId="266"/>
            <ac:spMk id="2" creationId="{12AE27B3-CBC3-496C-8339-E78584860D35}"/>
          </ac:spMkLst>
        </pc:spChg>
        <pc:spChg chg="mod">
          <ac:chgData name="Gerodias, Annielyn" userId="8d5a5096-99e2-479d-ac75-8ab43f5dcde7" providerId="ADAL" clId="{CEEABE7C-0819-4875-A0C8-4CFD57876A9A}" dt="2022-07-15T10:43:46.315" v="2559" actId="207"/>
          <ac:spMkLst>
            <pc:docMk/>
            <pc:sldMk cId="965884145" sldId="266"/>
            <ac:spMk id="3" creationId="{6F6939A7-8475-450B-A46D-D8104E164653}"/>
          </ac:spMkLst>
        </pc:spChg>
        <pc:spChg chg="mod">
          <ac:chgData name="Gerodias, Annielyn" userId="8d5a5096-99e2-479d-ac75-8ab43f5dcde7" providerId="ADAL" clId="{CEEABE7C-0819-4875-A0C8-4CFD57876A9A}" dt="2022-07-15T10:17:53.592" v="2170" actId="1076"/>
          <ac:spMkLst>
            <pc:docMk/>
            <pc:sldMk cId="965884145" sldId="266"/>
            <ac:spMk id="4" creationId="{C7818A44-4E20-4680-9301-E0878B8E832C}"/>
          </ac:spMkLst>
        </pc:spChg>
        <pc:spChg chg="mod">
          <ac:chgData name="Gerodias, Annielyn" userId="8d5a5096-99e2-479d-ac75-8ab43f5dcde7" providerId="ADAL" clId="{CEEABE7C-0819-4875-A0C8-4CFD57876A9A}" dt="2022-07-15T10:18:01.506" v="2173" actId="14100"/>
          <ac:spMkLst>
            <pc:docMk/>
            <pc:sldMk cId="965884145" sldId="266"/>
            <ac:spMk id="5" creationId="{61F19DEC-3FBB-4F78-9947-EEA47709422F}"/>
          </ac:spMkLst>
        </pc:spChg>
        <pc:spChg chg="mod">
          <ac:chgData name="Gerodias, Annielyn" userId="8d5a5096-99e2-479d-ac75-8ab43f5dcde7" providerId="ADAL" clId="{CEEABE7C-0819-4875-A0C8-4CFD57876A9A}" dt="2022-07-15T10:18:01.506" v="2173" actId="14100"/>
          <ac:spMkLst>
            <pc:docMk/>
            <pc:sldMk cId="965884145" sldId="266"/>
            <ac:spMk id="13" creationId="{96085D2F-00A8-4154-A2E0-AAE43DDC3174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965884145" sldId="266"/>
            <ac:spMk id="2052" creationId="{A35CBD63-8F8F-47DC-9CE7-159E6161D872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965884145" sldId="266"/>
            <ac:spMk id="2053" creationId="{CA0E3486-FD49-4921-B4F4-E5BB5C88AC79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965884145" sldId="266"/>
            <ac:spMk id="2054" creationId="{83B4A72C-2924-4CE2-8674-7E02E182ED6D}"/>
          </ac:spMkLst>
        </pc:spChg>
        <pc:grpChg chg="add mod">
          <ac:chgData name="Gerodias, Annielyn" userId="8d5a5096-99e2-479d-ac75-8ab43f5dcde7" providerId="ADAL" clId="{CEEABE7C-0819-4875-A0C8-4CFD57876A9A}" dt="2022-07-15T10:18:01.506" v="2173" actId="14100"/>
          <ac:grpSpMkLst>
            <pc:docMk/>
            <pc:sldMk cId="965884145" sldId="266"/>
            <ac:grpSpMk id="6" creationId="{0011EB29-53BC-4416-A899-D73F37832BFF}"/>
          </ac:grpSpMkLst>
        </pc:grpChg>
        <pc:picChg chg="mod">
          <ac:chgData name="Gerodias, Annielyn" userId="8d5a5096-99e2-479d-ac75-8ab43f5dcde7" providerId="ADAL" clId="{CEEABE7C-0819-4875-A0C8-4CFD57876A9A}" dt="2022-07-15T10:18:01.506" v="2173" actId="14100"/>
          <ac:picMkLst>
            <pc:docMk/>
            <pc:sldMk cId="965884145" sldId="266"/>
            <ac:picMk id="2050" creationId="{10460495-0B59-4EF4-9527-89A6749D4FE9}"/>
          </ac:picMkLst>
        </pc:picChg>
      </pc:sldChg>
      <pc:sldChg chg="delSp modSp mod delDesignElem">
        <pc:chgData name="Gerodias, Annielyn" userId="8d5a5096-99e2-479d-ac75-8ab43f5dcde7" providerId="ADAL" clId="{CEEABE7C-0819-4875-A0C8-4CFD57876A9A}" dt="2022-07-15T10:19:20.110" v="2215" actId="14100"/>
        <pc:sldMkLst>
          <pc:docMk/>
          <pc:sldMk cId="2491879612" sldId="267"/>
        </pc:sldMkLst>
        <pc:spChg chg="mod">
          <ac:chgData name="Gerodias, Annielyn" userId="8d5a5096-99e2-479d-ac75-8ab43f5dcde7" providerId="ADAL" clId="{CEEABE7C-0819-4875-A0C8-4CFD57876A9A}" dt="2022-07-15T10:18:09.979" v="2174" actId="207"/>
          <ac:spMkLst>
            <pc:docMk/>
            <pc:sldMk cId="2491879612" sldId="267"/>
            <ac:spMk id="2" creationId="{B7993470-D16A-4498-8466-6B65BC880468}"/>
          </ac:spMkLst>
        </pc:spChg>
        <pc:spChg chg="mod">
          <ac:chgData name="Gerodias, Annielyn" userId="8d5a5096-99e2-479d-ac75-8ab43f5dcde7" providerId="ADAL" clId="{CEEABE7C-0819-4875-A0C8-4CFD57876A9A}" dt="2022-07-15T10:19:09.589" v="2201" actId="1037"/>
          <ac:spMkLst>
            <pc:docMk/>
            <pc:sldMk cId="2491879612" sldId="267"/>
            <ac:spMk id="5" creationId="{1E21B232-478F-4E38-9F4F-13A3824BBA4A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491879612" sldId="267"/>
            <ac:spMk id="21" creationId="{CDF7C9B3-01BE-4D46-ACA2-312DFE36A143}"/>
          </ac:spMkLst>
        </pc:spChg>
        <pc:graphicFrameChg chg="mod modGraphic">
          <ac:chgData name="Gerodias, Annielyn" userId="8d5a5096-99e2-479d-ac75-8ab43f5dcde7" providerId="ADAL" clId="{CEEABE7C-0819-4875-A0C8-4CFD57876A9A}" dt="2022-07-15T10:19:20.110" v="2215" actId="14100"/>
          <ac:graphicFrameMkLst>
            <pc:docMk/>
            <pc:sldMk cId="2491879612" sldId="267"/>
            <ac:graphicFrameMk id="4" creationId="{C6135923-73C8-4383-8DB2-47504E5AA7D3}"/>
          </ac:graphicFrameMkLst>
        </pc:graphicFrameChg>
      </pc:sldChg>
      <pc:sldChg chg="modSp">
        <pc:chgData name="Gerodias, Annielyn" userId="8d5a5096-99e2-479d-ac75-8ab43f5dcde7" providerId="ADAL" clId="{CEEABE7C-0819-4875-A0C8-4CFD57876A9A}" dt="2022-07-15T10:11:11.618" v="2121"/>
        <pc:sldMkLst>
          <pc:docMk/>
          <pc:sldMk cId="946463139" sldId="268"/>
        </pc:sldMkLst>
        <pc:spChg chg="mod">
          <ac:chgData name="Gerodias, Annielyn" userId="8d5a5096-99e2-479d-ac75-8ab43f5dcde7" providerId="ADAL" clId="{CEEABE7C-0819-4875-A0C8-4CFD57876A9A}" dt="2022-07-15T10:11:11.618" v="2121"/>
          <ac:spMkLst>
            <pc:docMk/>
            <pc:sldMk cId="946463139" sldId="268"/>
            <ac:spMk id="2" creationId="{85F34012-A47F-43F5-B39E-55717545D70B}"/>
          </ac:spMkLst>
        </pc:spChg>
        <pc:spChg chg="mod">
          <ac:chgData name="Gerodias, Annielyn" userId="8d5a5096-99e2-479d-ac75-8ab43f5dcde7" providerId="ADAL" clId="{CEEABE7C-0819-4875-A0C8-4CFD57876A9A}" dt="2022-07-15T10:11:11.618" v="2121"/>
          <ac:spMkLst>
            <pc:docMk/>
            <pc:sldMk cId="946463139" sldId="268"/>
            <ac:spMk id="3" creationId="{FF4737EB-5497-425C-8E27-3508366FC61E}"/>
          </ac:spMkLst>
        </pc:spChg>
      </pc:sldChg>
      <pc:sldChg chg="addSp delSp modSp mod setBg setClrOvrMap">
        <pc:chgData name="Gerodias, Annielyn" userId="8d5a5096-99e2-479d-ac75-8ab43f5dcde7" providerId="ADAL" clId="{CEEABE7C-0819-4875-A0C8-4CFD57876A9A}" dt="2022-07-15T10:35:13.001" v="2428" actId="5793"/>
        <pc:sldMkLst>
          <pc:docMk/>
          <pc:sldMk cId="4596214" sldId="270"/>
        </pc:sldMkLst>
        <pc:spChg chg="mod">
          <ac:chgData name="Gerodias, Annielyn" userId="8d5a5096-99e2-479d-ac75-8ab43f5dcde7" providerId="ADAL" clId="{CEEABE7C-0819-4875-A0C8-4CFD57876A9A}" dt="2022-07-15T10:34:56.750" v="2422" actId="26606"/>
          <ac:spMkLst>
            <pc:docMk/>
            <pc:sldMk cId="4596214" sldId="270"/>
            <ac:spMk id="2" creationId="{CE629A85-3ABA-4E8F-B098-554E670CDF4D}"/>
          </ac:spMkLst>
        </pc:spChg>
        <pc:spChg chg="mod">
          <ac:chgData name="Gerodias, Annielyn" userId="8d5a5096-99e2-479d-ac75-8ab43f5dcde7" providerId="ADAL" clId="{CEEABE7C-0819-4875-A0C8-4CFD57876A9A}" dt="2022-07-15T10:35:13.001" v="2428" actId="5793"/>
          <ac:spMkLst>
            <pc:docMk/>
            <pc:sldMk cId="4596214" sldId="270"/>
            <ac:spMk id="3" creationId="{11D1507F-5727-4BA1-82C4-E4AE8DB4281C}"/>
          </ac:spMkLst>
        </pc:spChg>
        <pc:spChg chg="add del">
          <ac:chgData name="Gerodias, Annielyn" userId="8d5a5096-99e2-479d-ac75-8ab43f5dcde7" providerId="ADAL" clId="{CEEABE7C-0819-4875-A0C8-4CFD57876A9A}" dt="2022-07-15T10:34:38.426" v="2409" actId="26606"/>
          <ac:spMkLst>
            <pc:docMk/>
            <pc:sldMk cId="4596214" sldId="270"/>
            <ac:spMk id="8" creationId="{5DB23C2B-2054-4D8B-9E98-9190F8E05EAD}"/>
          </ac:spMkLst>
        </pc:spChg>
        <pc:spChg chg="add del">
          <ac:chgData name="Gerodias, Annielyn" userId="8d5a5096-99e2-479d-ac75-8ab43f5dcde7" providerId="ADAL" clId="{CEEABE7C-0819-4875-A0C8-4CFD57876A9A}" dt="2022-07-15T10:34:38.426" v="2409" actId="26606"/>
          <ac:spMkLst>
            <pc:docMk/>
            <pc:sldMk cId="4596214" sldId="270"/>
            <ac:spMk id="10" creationId="{8797B5BC-9873-45F9-97D6-298FB5AF08FF}"/>
          </ac:spMkLst>
        </pc:spChg>
        <pc:spChg chg="add del">
          <ac:chgData name="Gerodias, Annielyn" userId="8d5a5096-99e2-479d-ac75-8ab43f5dcde7" providerId="ADAL" clId="{CEEABE7C-0819-4875-A0C8-4CFD57876A9A}" dt="2022-07-15T10:34:38.426" v="2409" actId="26606"/>
          <ac:spMkLst>
            <pc:docMk/>
            <pc:sldMk cId="4596214" sldId="270"/>
            <ac:spMk id="12" creationId="{665C2FCD-09A4-4B4B-AA73-F330DFE91799}"/>
          </ac:spMkLst>
        </pc:spChg>
        <pc:spChg chg="add del">
          <ac:chgData name="Gerodias, Annielyn" userId="8d5a5096-99e2-479d-ac75-8ab43f5dcde7" providerId="ADAL" clId="{CEEABE7C-0819-4875-A0C8-4CFD57876A9A}" dt="2022-07-15T10:34:45.045" v="2411" actId="26606"/>
          <ac:spMkLst>
            <pc:docMk/>
            <pc:sldMk cId="4596214" sldId="270"/>
            <ac:spMk id="14" creationId="{7B9BC52A-979C-4CAD-A00D-2D6E821B2E32}"/>
          </ac:spMkLst>
        </pc:spChg>
        <pc:spChg chg="add del">
          <ac:chgData name="Gerodias, Annielyn" userId="8d5a5096-99e2-479d-ac75-8ab43f5dcde7" providerId="ADAL" clId="{CEEABE7C-0819-4875-A0C8-4CFD57876A9A}" dt="2022-07-15T10:34:45.045" v="2411" actId="26606"/>
          <ac:spMkLst>
            <pc:docMk/>
            <pc:sldMk cId="4596214" sldId="270"/>
            <ac:spMk id="15" creationId="{78F6DC1F-9116-4111-8F58-6FEE4E71C2F1}"/>
          </ac:spMkLst>
        </pc:spChg>
        <pc:spChg chg="add del">
          <ac:chgData name="Gerodias, Annielyn" userId="8d5a5096-99e2-479d-ac75-8ab43f5dcde7" providerId="ADAL" clId="{CEEABE7C-0819-4875-A0C8-4CFD57876A9A}" dt="2022-07-15T10:34:45.045" v="2411" actId="26606"/>
          <ac:spMkLst>
            <pc:docMk/>
            <pc:sldMk cId="4596214" sldId="270"/>
            <ac:spMk id="16" creationId="{26E4B1AE-C79F-4C53-9482-446EC01BCCDB}"/>
          </ac:spMkLst>
        </pc:spChg>
        <pc:spChg chg="add del">
          <ac:chgData name="Gerodias, Annielyn" userId="8d5a5096-99e2-479d-ac75-8ab43f5dcde7" providerId="ADAL" clId="{CEEABE7C-0819-4875-A0C8-4CFD57876A9A}" dt="2022-07-15T10:34:46.610" v="2413" actId="26606"/>
          <ac:spMkLst>
            <pc:docMk/>
            <pc:sldMk cId="4596214" sldId="270"/>
            <ac:spMk id="18" creationId="{4102E8E4-3982-4884-AA0F-68EC37047387}"/>
          </ac:spMkLst>
        </pc:spChg>
        <pc:spChg chg="add del">
          <ac:chgData name="Gerodias, Annielyn" userId="8d5a5096-99e2-479d-ac75-8ab43f5dcde7" providerId="ADAL" clId="{CEEABE7C-0819-4875-A0C8-4CFD57876A9A}" dt="2022-07-15T10:34:46.610" v="2413" actId="26606"/>
          <ac:spMkLst>
            <pc:docMk/>
            <pc:sldMk cId="4596214" sldId="270"/>
            <ac:spMk id="19" creationId="{51EB3F61-F91A-45E6-81DA-F22A4CBAC4CD}"/>
          </ac:spMkLst>
        </pc:spChg>
        <pc:spChg chg="add del">
          <ac:chgData name="Gerodias, Annielyn" userId="8d5a5096-99e2-479d-ac75-8ab43f5dcde7" providerId="ADAL" clId="{CEEABE7C-0819-4875-A0C8-4CFD57876A9A}" dt="2022-07-15T10:34:46.610" v="2413" actId="26606"/>
          <ac:spMkLst>
            <pc:docMk/>
            <pc:sldMk cId="4596214" sldId="270"/>
            <ac:spMk id="20" creationId="{C0D1CB9A-4C6B-4843-B8E9-CD0071D37B0D}"/>
          </ac:spMkLst>
        </pc:spChg>
        <pc:spChg chg="add del">
          <ac:chgData name="Gerodias, Annielyn" userId="8d5a5096-99e2-479d-ac75-8ab43f5dcde7" providerId="ADAL" clId="{CEEABE7C-0819-4875-A0C8-4CFD57876A9A}" dt="2022-07-15T10:34:47.640" v="2415" actId="26606"/>
          <ac:spMkLst>
            <pc:docMk/>
            <pc:sldMk cId="4596214" sldId="270"/>
            <ac:spMk id="22" creationId="{4DA2902A-FA5D-45A8-81EE-4342D330FA0A}"/>
          </ac:spMkLst>
        </pc:spChg>
        <pc:spChg chg="add del">
          <ac:chgData name="Gerodias, Annielyn" userId="8d5a5096-99e2-479d-ac75-8ab43f5dcde7" providerId="ADAL" clId="{CEEABE7C-0819-4875-A0C8-4CFD57876A9A}" dt="2022-07-15T10:34:47.640" v="2415" actId="26606"/>
          <ac:spMkLst>
            <pc:docMk/>
            <pc:sldMk cId="4596214" sldId="270"/>
            <ac:spMk id="23" creationId="{E22B538A-2A50-48E0-89A4-F2D2EEB125CF}"/>
          </ac:spMkLst>
        </pc:spChg>
        <pc:spChg chg="add del">
          <ac:chgData name="Gerodias, Annielyn" userId="8d5a5096-99e2-479d-ac75-8ab43f5dcde7" providerId="ADAL" clId="{CEEABE7C-0819-4875-A0C8-4CFD57876A9A}" dt="2022-07-15T10:34:47.640" v="2415" actId="26606"/>
          <ac:spMkLst>
            <pc:docMk/>
            <pc:sldMk cId="4596214" sldId="270"/>
            <ac:spMk id="24" creationId="{D319273A-84F0-4EF0-9ABB-6725351DB0C5}"/>
          </ac:spMkLst>
        </pc:spChg>
        <pc:spChg chg="add del">
          <ac:chgData name="Gerodias, Annielyn" userId="8d5a5096-99e2-479d-ac75-8ab43f5dcde7" providerId="ADAL" clId="{CEEABE7C-0819-4875-A0C8-4CFD57876A9A}" dt="2022-07-15T10:34:50.549" v="2417" actId="26606"/>
          <ac:spMkLst>
            <pc:docMk/>
            <pc:sldMk cId="4596214" sldId="270"/>
            <ac:spMk id="26" creationId="{5DB23C2B-2054-4D8B-9E98-9190F8E05EAD}"/>
          </ac:spMkLst>
        </pc:spChg>
        <pc:spChg chg="add del">
          <ac:chgData name="Gerodias, Annielyn" userId="8d5a5096-99e2-479d-ac75-8ab43f5dcde7" providerId="ADAL" clId="{CEEABE7C-0819-4875-A0C8-4CFD57876A9A}" dt="2022-07-15T10:34:50.549" v="2417" actId="26606"/>
          <ac:spMkLst>
            <pc:docMk/>
            <pc:sldMk cId="4596214" sldId="270"/>
            <ac:spMk id="27" creationId="{8797B5BC-9873-45F9-97D6-298FB5AF08FF}"/>
          </ac:spMkLst>
        </pc:spChg>
        <pc:spChg chg="add del">
          <ac:chgData name="Gerodias, Annielyn" userId="8d5a5096-99e2-479d-ac75-8ab43f5dcde7" providerId="ADAL" clId="{CEEABE7C-0819-4875-A0C8-4CFD57876A9A}" dt="2022-07-15T10:34:50.549" v="2417" actId="26606"/>
          <ac:spMkLst>
            <pc:docMk/>
            <pc:sldMk cId="4596214" sldId="270"/>
            <ac:spMk id="28" creationId="{665C2FCD-09A4-4B4B-AA73-F330DFE91799}"/>
          </ac:spMkLst>
        </pc:spChg>
        <pc:spChg chg="add del">
          <ac:chgData name="Gerodias, Annielyn" userId="8d5a5096-99e2-479d-ac75-8ab43f5dcde7" providerId="ADAL" clId="{CEEABE7C-0819-4875-A0C8-4CFD57876A9A}" dt="2022-07-15T10:34:51.536" v="2419" actId="26606"/>
          <ac:spMkLst>
            <pc:docMk/>
            <pc:sldMk cId="4596214" sldId="270"/>
            <ac:spMk id="30" creationId="{80516254-1D9F-4F3A-9870-3A3280BE2BFE}"/>
          </ac:spMkLst>
        </pc:spChg>
        <pc:spChg chg="add del">
          <ac:chgData name="Gerodias, Annielyn" userId="8d5a5096-99e2-479d-ac75-8ab43f5dcde7" providerId="ADAL" clId="{CEEABE7C-0819-4875-A0C8-4CFD57876A9A}" dt="2022-07-15T10:34:51.536" v="2419" actId="26606"/>
          <ac:spMkLst>
            <pc:docMk/>
            <pc:sldMk cId="4596214" sldId="270"/>
            <ac:spMk id="31" creationId="{FC14672B-27A5-4CDA-ABAF-5E4CF4B41C23}"/>
          </ac:spMkLst>
        </pc:spChg>
        <pc:spChg chg="add del">
          <ac:chgData name="Gerodias, Annielyn" userId="8d5a5096-99e2-479d-ac75-8ab43f5dcde7" providerId="ADAL" clId="{CEEABE7C-0819-4875-A0C8-4CFD57876A9A}" dt="2022-07-15T10:34:51.536" v="2419" actId="26606"/>
          <ac:spMkLst>
            <pc:docMk/>
            <pc:sldMk cId="4596214" sldId="270"/>
            <ac:spMk id="33" creationId="{9A206779-5C74-4555-94BC-5845C92EC3A8}"/>
          </ac:spMkLst>
        </pc:spChg>
        <pc:spChg chg="add del">
          <ac:chgData name="Gerodias, Annielyn" userId="8d5a5096-99e2-479d-ac75-8ab43f5dcde7" providerId="ADAL" clId="{CEEABE7C-0819-4875-A0C8-4CFD57876A9A}" dt="2022-07-15T10:34:56.748" v="2421" actId="26606"/>
          <ac:spMkLst>
            <pc:docMk/>
            <pc:sldMk cId="4596214" sldId="270"/>
            <ac:spMk id="35" creationId="{78F6DC1F-9116-4111-8F58-6FEE4E71C2F1}"/>
          </ac:spMkLst>
        </pc:spChg>
        <pc:spChg chg="add del">
          <ac:chgData name="Gerodias, Annielyn" userId="8d5a5096-99e2-479d-ac75-8ab43f5dcde7" providerId="ADAL" clId="{CEEABE7C-0819-4875-A0C8-4CFD57876A9A}" dt="2022-07-15T10:34:56.748" v="2421" actId="26606"/>
          <ac:spMkLst>
            <pc:docMk/>
            <pc:sldMk cId="4596214" sldId="270"/>
            <ac:spMk id="36" creationId="{26E4B1AE-C79F-4C53-9482-446EC01BCCDB}"/>
          </ac:spMkLst>
        </pc:spChg>
        <pc:spChg chg="add del">
          <ac:chgData name="Gerodias, Annielyn" userId="8d5a5096-99e2-479d-ac75-8ab43f5dcde7" providerId="ADAL" clId="{CEEABE7C-0819-4875-A0C8-4CFD57876A9A}" dt="2022-07-15T10:34:56.748" v="2421" actId="26606"/>
          <ac:spMkLst>
            <pc:docMk/>
            <pc:sldMk cId="4596214" sldId="270"/>
            <ac:spMk id="38" creationId="{7B9BC52A-979C-4CAD-A00D-2D6E821B2E32}"/>
          </ac:spMkLst>
        </pc:spChg>
        <pc:spChg chg="add">
          <ac:chgData name="Gerodias, Annielyn" userId="8d5a5096-99e2-479d-ac75-8ab43f5dcde7" providerId="ADAL" clId="{CEEABE7C-0819-4875-A0C8-4CFD57876A9A}" dt="2022-07-15T10:34:56.750" v="2422" actId="26606"/>
          <ac:spMkLst>
            <pc:docMk/>
            <pc:sldMk cId="4596214" sldId="270"/>
            <ac:spMk id="40" creationId="{FF1D7602-6D2D-46C2-A7B2-434F3678DCB3}"/>
          </ac:spMkLst>
        </pc:spChg>
        <pc:spChg chg="add">
          <ac:chgData name="Gerodias, Annielyn" userId="8d5a5096-99e2-479d-ac75-8ab43f5dcde7" providerId="ADAL" clId="{CEEABE7C-0819-4875-A0C8-4CFD57876A9A}" dt="2022-07-15T10:34:56.750" v="2422" actId="26606"/>
          <ac:spMkLst>
            <pc:docMk/>
            <pc:sldMk cId="4596214" sldId="270"/>
            <ac:spMk id="41" creationId="{35539253-EA7C-41D9-9930-0923683AA3F6}"/>
          </ac:spMkLst>
        </pc:spChg>
        <pc:picChg chg="add del">
          <ac:chgData name="Gerodias, Annielyn" userId="8d5a5096-99e2-479d-ac75-8ab43f5dcde7" providerId="ADAL" clId="{CEEABE7C-0819-4875-A0C8-4CFD57876A9A}" dt="2022-07-15T10:34:45.045" v="2411" actId="26606"/>
          <ac:picMkLst>
            <pc:docMk/>
            <pc:sldMk cId="4596214" sldId="270"/>
            <ac:picMk id="7" creationId="{F80A910D-276D-D169-8D71-E0E936EAB6B9}"/>
          </ac:picMkLst>
        </pc:picChg>
        <pc:picChg chg="add del">
          <ac:chgData name="Gerodias, Annielyn" userId="8d5a5096-99e2-479d-ac75-8ab43f5dcde7" providerId="ADAL" clId="{CEEABE7C-0819-4875-A0C8-4CFD57876A9A}" dt="2022-07-15T10:34:56.748" v="2421" actId="26606"/>
          <ac:picMkLst>
            <pc:docMk/>
            <pc:sldMk cId="4596214" sldId="270"/>
            <ac:picMk id="37" creationId="{F80A910D-276D-D169-8D71-E0E936EAB6B9}"/>
          </ac:picMkLst>
        </pc:picChg>
        <pc:cxnChg chg="add del">
          <ac:chgData name="Gerodias, Annielyn" userId="8d5a5096-99e2-479d-ac75-8ab43f5dcde7" providerId="ADAL" clId="{CEEABE7C-0819-4875-A0C8-4CFD57876A9A}" dt="2022-07-15T10:34:51.536" v="2419" actId="26606"/>
          <ac:cxnSpMkLst>
            <pc:docMk/>
            <pc:sldMk cId="4596214" sldId="270"/>
            <ac:cxnSpMk id="32" creationId="{8D89589C-2C90-4407-A995-05EC3DD7AB14}"/>
          </ac:cxnSpMkLst>
        </pc:cxnChg>
        <pc:cxnChg chg="add">
          <ac:chgData name="Gerodias, Annielyn" userId="8d5a5096-99e2-479d-ac75-8ab43f5dcde7" providerId="ADAL" clId="{CEEABE7C-0819-4875-A0C8-4CFD57876A9A}" dt="2022-07-15T10:34:56.750" v="2422" actId="26606"/>
          <ac:cxnSpMkLst>
            <pc:docMk/>
            <pc:sldMk cId="4596214" sldId="270"/>
            <ac:cxnSpMk id="42" creationId="{8D89589C-2C90-4407-A995-05EC3DD7AB14}"/>
          </ac:cxnSpMkLst>
        </pc:cxnChg>
      </pc:sldChg>
      <pc:sldChg chg="addSp delSp modSp del mod setClrOvrMap delDesignElem">
        <pc:chgData name="Gerodias, Annielyn" userId="8d5a5096-99e2-479d-ac75-8ab43f5dcde7" providerId="ADAL" clId="{CEEABE7C-0819-4875-A0C8-4CFD57876A9A}" dt="2022-07-15T10:29:46.814" v="2345" actId="47"/>
        <pc:sldMkLst>
          <pc:docMk/>
          <pc:sldMk cId="195199070" sldId="271"/>
        </pc:sldMkLst>
        <pc:spChg chg="mod">
          <ac:chgData name="Gerodias, Annielyn" userId="8d5a5096-99e2-479d-ac75-8ab43f5dcde7" providerId="ADAL" clId="{CEEABE7C-0819-4875-A0C8-4CFD57876A9A}" dt="2022-07-15T10:27:11.715" v="2304" actId="1036"/>
          <ac:spMkLst>
            <pc:docMk/>
            <pc:sldMk cId="195199070" sldId="271"/>
            <ac:spMk id="13" creationId="{2C570A4A-C300-47AC-E081-D6CE26F2C94D}"/>
          </ac:spMkLst>
        </pc:spChg>
        <pc:spChg chg="mod">
          <ac:chgData name="Gerodias, Annielyn" userId="8d5a5096-99e2-479d-ac75-8ab43f5dcde7" providerId="ADAL" clId="{CEEABE7C-0819-4875-A0C8-4CFD57876A9A}" dt="2022-07-15T10:26:51.386" v="2288" actId="1076"/>
          <ac:spMkLst>
            <pc:docMk/>
            <pc:sldMk cId="195199070" sldId="271"/>
            <ac:spMk id="16" creationId="{4E6AF5B9-98BB-BC00-4195-AF2900CAFD94}"/>
          </ac:spMkLst>
        </pc:spChg>
        <pc:spChg chg="add del">
          <ac:chgData name="Gerodias, Annielyn" userId="8d5a5096-99e2-479d-ac75-8ab43f5dcde7" providerId="ADAL" clId="{CEEABE7C-0819-4875-A0C8-4CFD57876A9A}" dt="2022-07-15T10:25:29.790" v="2279" actId="26606"/>
          <ac:spMkLst>
            <pc:docMk/>
            <pc:sldMk cId="195199070" sldId="271"/>
            <ac:spMk id="18" creationId="{DADC4F84-175A-4AB1-916C-1E5796E1E0D3}"/>
          </ac:spMkLst>
        </pc:spChg>
        <pc:spChg chg="add del">
          <ac:chgData name="Gerodias, Annielyn" userId="8d5a5096-99e2-479d-ac75-8ab43f5dcde7" providerId="ADAL" clId="{CEEABE7C-0819-4875-A0C8-4CFD57876A9A}" dt="2022-07-15T10:26:30.301" v="2283" actId="26606"/>
          <ac:spMkLst>
            <pc:docMk/>
            <pc:sldMk cId="195199070" sldId="271"/>
            <ac:spMk id="20" creationId="{8DFFECBC-3365-4A8E-B5C9-F04909FEC89D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95199070" sldId="271"/>
            <ac:spMk id="29" creationId="{F754C990-9493-43C5-A08F-2B9A55F7DF0A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95199070" sldId="271"/>
            <ac:spMk id="30" creationId="{B176A2F0-4868-448D-8624-668A960A0E45}"/>
          </ac:spMkLst>
        </pc:spChg>
        <pc:picChg chg="del mod">
          <ac:chgData name="Gerodias, Annielyn" userId="8d5a5096-99e2-479d-ac75-8ab43f5dcde7" providerId="ADAL" clId="{CEEABE7C-0819-4875-A0C8-4CFD57876A9A}" dt="2022-07-15T10:28:17.345" v="2313" actId="21"/>
          <ac:picMkLst>
            <pc:docMk/>
            <pc:sldMk cId="195199070" sldId="271"/>
            <ac:picMk id="9" creationId="{590016E0-990B-D99C-D87E-E9D29EBFD007}"/>
          </ac:picMkLst>
        </pc:picChg>
      </pc:sldChg>
      <pc:sldChg chg="addSp delSp modSp new mod ord setBg delDesignElem">
        <pc:chgData name="Gerodias, Annielyn" userId="8d5a5096-99e2-479d-ac75-8ab43f5dcde7" providerId="ADAL" clId="{CEEABE7C-0819-4875-A0C8-4CFD57876A9A}" dt="2022-07-15T10:51:27.444" v="2719" actId="207"/>
        <pc:sldMkLst>
          <pc:docMk/>
          <pc:sldMk cId="2334792385" sldId="272"/>
        </pc:sldMkLst>
        <pc:spChg chg="mod ord">
          <ac:chgData name="Gerodias, Annielyn" userId="8d5a5096-99e2-479d-ac75-8ab43f5dcde7" providerId="ADAL" clId="{CEEABE7C-0819-4875-A0C8-4CFD57876A9A}" dt="2022-07-15T10:51:27.444" v="2719" actId="207"/>
          <ac:spMkLst>
            <pc:docMk/>
            <pc:sldMk cId="2334792385" sldId="272"/>
            <ac:spMk id="2" creationId="{9953BB35-6E76-4708-A649-D106FC35B386}"/>
          </ac:spMkLst>
        </pc:spChg>
        <pc:spChg chg="del mod">
          <ac:chgData name="Gerodias, Annielyn" userId="8d5a5096-99e2-479d-ac75-8ab43f5dcde7" providerId="ADAL" clId="{CEEABE7C-0819-4875-A0C8-4CFD57876A9A}" dt="2022-07-07T07:15:36.674" v="1341" actId="26606"/>
          <ac:spMkLst>
            <pc:docMk/>
            <pc:sldMk cId="2334792385" sldId="272"/>
            <ac:spMk id="3" creationId="{15693164-226D-4A61-AAD7-D49958AD9AA4}"/>
          </ac:spMkLst>
        </pc:spChg>
        <pc:spChg chg="add del">
          <ac:chgData name="Gerodias, Annielyn" userId="8d5a5096-99e2-479d-ac75-8ab43f5dcde7" providerId="ADAL" clId="{CEEABE7C-0819-4875-A0C8-4CFD57876A9A}" dt="2022-07-07T07:15:36.674" v="1341" actId="26606"/>
          <ac:spMkLst>
            <pc:docMk/>
            <pc:sldMk cId="2334792385" sldId="272"/>
            <ac:spMk id="8" creationId="{4102E8E4-3982-4884-AA0F-68EC37047387}"/>
          </ac:spMkLst>
        </pc:spChg>
        <pc:spChg chg="add del">
          <ac:chgData name="Gerodias, Annielyn" userId="8d5a5096-99e2-479d-ac75-8ab43f5dcde7" providerId="ADAL" clId="{CEEABE7C-0819-4875-A0C8-4CFD57876A9A}" dt="2022-07-07T07:15:36.674" v="1341" actId="26606"/>
          <ac:spMkLst>
            <pc:docMk/>
            <pc:sldMk cId="2334792385" sldId="272"/>
            <ac:spMk id="10" creationId="{51EB3F61-F91A-45E6-81DA-F22A4CBAC4CD}"/>
          </ac:spMkLst>
        </pc:spChg>
        <pc:spChg chg="add del">
          <ac:chgData name="Gerodias, Annielyn" userId="8d5a5096-99e2-479d-ac75-8ab43f5dcde7" providerId="ADAL" clId="{CEEABE7C-0819-4875-A0C8-4CFD57876A9A}" dt="2022-07-07T07:15:36.674" v="1341" actId="26606"/>
          <ac:spMkLst>
            <pc:docMk/>
            <pc:sldMk cId="2334792385" sldId="272"/>
            <ac:spMk id="12" creationId="{C0D1CB9A-4C6B-4843-B8E9-CD0071D37B0D}"/>
          </ac:spMkLst>
        </pc:spChg>
        <pc:spChg chg="add del">
          <ac:chgData name="Gerodias, Annielyn" userId="8d5a5096-99e2-479d-ac75-8ab43f5dcde7" providerId="ADAL" clId="{CEEABE7C-0819-4875-A0C8-4CFD57876A9A}" dt="2022-07-15T10:51:21.351" v="2718" actId="26606"/>
          <ac:spMkLst>
            <pc:docMk/>
            <pc:sldMk cId="2334792385" sldId="272"/>
            <ac:spMk id="16" creationId="{3C8A81A9-A442-4FB4-A3AC-254A640235C8}"/>
          </ac:spMkLst>
        </pc:spChg>
        <pc:spChg chg="add del">
          <ac:chgData name="Gerodias, Annielyn" userId="8d5a5096-99e2-479d-ac75-8ab43f5dcde7" providerId="ADAL" clId="{CEEABE7C-0819-4875-A0C8-4CFD57876A9A}" dt="2022-07-07T07:15:34.093" v="1336" actId="26606"/>
          <ac:spMkLst>
            <pc:docMk/>
            <pc:sldMk cId="2334792385" sldId="272"/>
            <ac:spMk id="17" creationId="{5DB23C2B-2054-4D8B-9E98-9190F8E05EAD}"/>
          </ac:spMkLst>
        </pc:spChg>
        <pc:spChg chg="add del">
          <ac:chgData name="Gerodias, Annielyn" userId="8d5a5096-99e2-479d-ac75-8ab43f5dcde7" providerId="ADAL" clId="{CEEABE7C-0819-4875-A0C8-4CFD57876A9A}" dt="2022-07-15T10:51:21.351" v="2718" actId="26606"/>
          <ac:spMkLst>
            <pc:docMk/>
            <pc:sldMk cId="2334792385" sldId="272"/>
            <ac:spMk id="18" creationId="{D9379D16-E9B5-4217-96FC-4444572AA086}"/>
          </ac:spMkLst>
        </pc:spChg>
        <pc:spChg chg="add del">
          <ac:chgData name="Gerodias, Annielyn" userId="8d5a5096-99e2-479d-ac75-8ab43f5dcde7" providerId="ADAL" clId="{CEEABE7C-0819-4875-A0C8-4CFD57876A9A}" dt="2022-07-07T07:15:34.093" v="1336" actId="26606"/>
          <ac:spMkLst>
            <pc:docMk/>
            <pc:sldMk cId="2334792385" sldId="272"/>
            <ac:spMk id="19" creationId="{665C2FCD-09A4-4B4B-AA73-F330DFE91799}"/>
          </ac:spMkLst>
        </pc:spChg>
        <pc:spChg chg="add del">
          <ac:chgData name="Gerodias, Annielyn" userId="8d5a5096-99e2-479d-ac75-8ab43f5dcde7" providerId="ADAL" clId="{CEEABE7C-0819-4875-A0C8-4CFD57876A9A}" dt="2022-07-15T10:51:21.351" v="2718" actId="26606"/>
          <ac:spMkLst>
            <pc:docMk/>
            <pc:sldMk cId="2334792385" sldId="272"/>
            <ac:spMk id="20" creationId="{CD6054B7-5AC5-49DB-A3ED-354175FA8A2E}"/>
          </ac:spMkLst>
        </pc:spChg>
        <pc:spChg chg="add del">
          <ac:chgData name="Gerodias, Annielyn" userId="8d5a5096-99e2-479d-ac75-8ab43f5dcde7" providerId="ADAL" clId="{CEEABE7C-0819-4875-A0C8-4CFD57876A9A}" dt="2022-07-07T07:15:34.093" v="1336" actId="26606"/>
          <ac:spMkLst>
            <pc:docMk/>
            <pc:sldMk cId="2334792385" sldId="272"/>
            <ac:spMk id="21" creationId="{8797B5BC-9873-45F9-97D6-298FB5AF08FF}"/>
          </ac:spMkLst>
        </pc:spChg>
        <pc:spChg chg="add del">
          <ac:chgData name="Gerodias, Annielyn" userId="8d5a5096-99e2-479d-ac75-8ab43f5dcde7" providerId="ADAL" clId="{CEEABE7C-0819-4875-A0C8-4CFD57876A9A}" dt="2022-07-15T10:51:15.988" v="2713" actId="26606"/>
          <ac:spMkLst>
            <pc:docMk/>
            <pc:sldMk cId="2334792385" sldId="272"/>
            <ac:spMk id="22" creationId="{F26EFC68-212A-47F8-9663-C40DB8D35FE1}"/>
          </ac:spMkLst>
        </pc:spChg>
        <pc:spChg chg="add del">
          <ac:chgData name="Gerodias, Annielyn" userId="8d5a5096-99e2-479d-ac75-8ab43f5dcde7" providerId="ADAL" clId="{CEEABE7C-0819-4875-A0C8-4CFD57876A9A}" dt="2022-07-07T07:15:35.549" v="1338" actId="26606"/>
          <ac:spMkLst>
            <pc:docMk/>
            <pc:sldMk cId="2334792385" sldId="272"/>
            <ac:spMk id="23" creationId="{5DB23C2B-2054-4D8B-9E98-9190F8E05EAD}"/>
          </ac:spMkLst>
        </pc:spChg>
        <pc:spChg chg="add del">
          <ac:chgData name="Gerodias, Annielyn" userId="8d5a5096-99e2-479d-ac75-8ab43f5dcde7" providerId="ADAL" clId="{CEEABE7C-0819-4875-A0C8-4CFD57876A9A}" dt="2022-07-07T07:15:35.549" v="1338" actId="26606"/>
          <ac:spMkLst>
            <pc:docMk/>
            <pc:sldMk cId="2334792385" sldId="272"/>
            <ac:spMk id="24" creationId="{8797B5BC-9873-45F9-97D6-298FB5AF08FF}"/>
          </ac:spMkLst>
        </pc:spChg>
        <pc:spChg chg="add del">
          <ac:chgData name="Gerodias, Annielyn" userId="8d5a5096-99e2-479d-ac75-8ab43f5dcde7" providerId="ADAL" clId="{CEEABE7C-0819-4875-A0C8-4CFD57876A9A}" dt="2022-07-07T07:15:35.549" v="1338" actId="26606"/>
          <ac:spMkLst>
            <pc:docMk/>
            <pc:sldMk cId="2334792385" sldId="272"/>
            <ac:spMk id="25" creationId="{665C2FCD-09A4-4B4B-AA73-F330DFE91799}"/>
          </ac:spMkLst>
        </pc:spChg>
        <pc:spChg chg="add del">
          <ac:chgData name="Gerodias, Annielyn" userId="8d5a5096-99e2-479d-ac75-8ab43f5dcde7" providerId="ADAL" clId="{CEEABE7C-0819-4875-A0C8-4CFD57876A9A}" dt="2022-07-15T10:51:17.854" v="2715" actId="26606"/>
          <ac:spMkLst>
            <pc:docMk/>
            <pc:sldMk cId="2334792385" sldId="272"/>
            <ac:spMk id="26" creationId="{3C8A81A9-A442-4FB4-A3AC-254A640235C8}"/>
          </ac:spMkLst>
        </pc:spChg>
        <pc:spChg chg="add del">
          <ac:chgData name="Gerodias, Annielyn" userId="8d5a5096-99e2-479d-ac75-8ab43f5dcde7" providerId="ADAL" clId="{CEEABE7C-0819-4875-A0C8-4CFD57876A9A}" dt="2022-07-07T07:15:36.651" v="1340" actId="26606"/>
          <ac:spMkLst>
            <pc:docMk/>
            <pc:sldMk cId="2334792385" sldId="272"/>
            <ac:spMk id="27" creationId="{64D545DB-8A58-4FDC-8FF8-F99D917C37C2}"/>
          </ac:spMkLst>
        </pc:spChg>
        <pc:spChg chg="add del">
          <ac:chgData name="Gerodias, Annielyn" userId="8d5a5096-99e2-479d-ac75-8ab43f5dcde7" providerId="ADAL" clId="{CEEABE7C-0819-4875-A0C8-4CFD57876A9A}" dt="2022-07-07T07:15:36.651" v="1340" actId="26606"/>
          <ac:spMkLst>
            <pc:docMk/>
            <pc:sldMk cId="2334792385" sldId="272"/>
            <ac:spMk id="28" creationId="{53F02532-0429-47BE-B7D5-89B31C0C803A}"/>
          </ac:spMkLst>
        </pc:spChg>
        <pc:spChg chg="add del">
          <ac:chgData name="Gerodias, Annielyn" userId="8d5a5096-99e2-479d-ac75-8ab43f5dcde7" providerId="ADAL" clId="{CEEABE7C-0819-4875-A0C8-4CFD57876A9A}" dt="2022-07-07T07:15:36.651" v="1340" actId="26606"/>
          <ac:spMkLst>
            <pc:docMk/>
            <pc:sldMk cId="2334792385" sldId="272"/>
            <ac:spMk id="29" creationId="{E3401C9A-B20D-42B0-B7C0-0E4D1CE5857D}"/>
          </ac:spMkLst>
        </pc:spChg>
        <pc:spChg chg="add del">
          <ac:chgData name="Gerodias, Annielyn" userId="8d5a5096-99e2-479d-ac75-8ab43f5dcde7" providerId="ADAL" clId="{CEEABE7C-0819-4875-A0C8-4CFD57876A9A}" dt="2022-07-15T10:51:17.854" v="2715" actId="26606"/>
          <ac:spMkLst>
            <pc:docMk/>
            <pc:sldMk cId="2334792385" sldId="272"/>
            <ac:spMk id="30" creationId="{D9379D16-E9B5-4217-96FC-4444572AA086}"/>
          </ac:spMkLst>
        </pc:spChg>
        <pc:spChg chg="add del">
          <ac:chgData name="Gerodias, Annielyn" userId="8d5a5096-99e2-479d-ac75-8ab43f5dcde7" providerId="ADAL" clId="{CEEABE7C-0819-4875-A0C8-4CFD57876A9A}" dt="2022-07-15T10:11:11.618" v="2121"/>
          <ac:spMkLst>
            <pc:docMk/>
            <pc:sldMk cId="2334792385" sldId="272"/>
            <ac:spMk id="31" creationId="{4102E8E4-3982-4884-AA0F-68EC37047387}"/>
          </ac:spMkLst>
        </pc:spChg>
        <pc:spChg chg="add del">
          <ac:chgData name="Gerodias, Annielyn" userId="8d5a5096-99e2-479d-ac75-8ab43f5dcde7" providerId="ADAL" clId="{CEEABE7C-0819-4875-A0C8-4CFD57876A9A}" dt="2022-07-15T10:11:11.618" v="2121"/>
          <ac:spMkLst>
            <pc:docMk/>
            <pc:sldMk cId="2334792385" sldId="272"/>
            <ac:spMk id="32" creationId="{51EB3F61-F91A-45E6-81DA-F22A4CBAC4CD}"/>
          </ac:spMkLst>
        </pc:spChg>
        <pc:spChg chg="add del">
          <ac:chgData name="Gerodias, Annielyn" userId="8d5a5096-99e2-479d-ac75-8ab43f5dcde7" providerId="ADAL" clId="{CEEABE7C-0819-4875-A0C8-4CFD57876A9A}" dt="2022-07-15T10:11:11.618" v="2121"/>
          <ac:spMkLst>
            <pc:docMk/>
            <pc:sldMk cId="2334792385" sldId="272"/>
            <ac:spMk id="33" creationId="{C0D1CB9A-4C6B-4843-B8E9-CD0071D37B0D}"/>
          </ac:spMkLst>
        </pc:spChg>
        <pc:spChg chg="add del">
          <ac:chgData name="Gerodias, Annielyn" userId="8d5a5096-99e2-479d-ac75-8ab43f5dcde7" providerId="ADAL" clId="{CEEABE7C-0819-4875-A0C8-4CFD57876A9A}" dt="2022-07-15T10:51:17.854" v="2715" actId="26606"/>
          <ac:spMkLst>
            <pc:docMk/>
            <pc:sldMk cId="2334792385" sldId="272"/>
            <ac:spMk id="34" creationId="{CD6054B7-5AC5-49DB-A3ED-354175FA8A2E}"/>
          </ac:spMkLst>
        </pc:spChg>
        <pc:spChg chg="add del">
          <ac:chgData name="Gerodias, Annielyn" userId="8d5a5096-99e2-479d-ac75-8ab43f5dcde7" providerId="ADAL" clId="{CEEABE7C-0819-4875-A0C8-4CFD57876A9A}" dt="2022-07-15T10:51:21.159" v="2717" actId="26606"/>
          <ac:spMkLst>
            <pc:docMk/>
            <pc:sldMk cId="2334792385" sldId="272"/>
            <ac:spMk id="36" creationId="{3C8A81A9-A442-4FB4-A3AC-254A640235C8}"/>
          </ac:spMkLst>
        </pc:spChg>
        <pc:spChg chg="add del">
          <ac:chgData name="Gerodias, Annielyn" userId="8d5a5096-99e2-479d-ac75-8ab43f5dcde7" providerId="ADAL" clId="{CEEABE7C-0819-4875-A0C8-4CFD57876A9A}" dt="2022-07-15T10:51:21.159" v="2717" actId="26606"/>
          <ac:spMkLst>
            <pc:docMk/>
            <pc:sldMk cId="2334792385" sldId="272"/>
            <ac:spMk id="37" creationId="{D9379D16-E9B5-4217-96FC-4444572AA086}"/>
          </ac:spMkLst>
        </pc:spChg>
        <pc:spChg chg="add del">
          <ac:chgData name="Gerodias, Annielyn" userId="8d5a5096-99e2-479d-ac75-8ab43f5dcde7" providerId="ADAL" clId="{CEEABE7C-0819-4875-A0C8-4CFD57876A9A}" dt="2022-07-15T10:51:21.159" v="2717" actId="26606"/>
          <ac:spMkLst>
            <pc:docMk/>
            <pc:sldMk cId="2334792385" sldId="272"/>
            <ac:spMk id="38" creationId="{CD6054B7-5AC5-49DB-A3ED-354175FA8A2E}"/>
          </ac:spMkLst>
        </pc:spChg>
        <pc:graphicFrameChg chg="add mod modGraphic">
          <ac:chgData name="Gerodias, Annielyn" userId="8d5a5096-99e2-479d-ac75-8ab43f5dcde7" providerId="ADAL" clId="{CEEABE7C-0819-4875-A0C8-4CFD57876A9A}" dt="2022-07-15T10:51:21.351" v="2718" actId="26606"/>
          <ac:graphicFrameMkLst>
            <pc:docMk/>
            <pc:sldMk cId="2334792385" sldId="272"/>
            <ac:graphicFrameMk id="14" creationId="{43F01F9F-57F1-7CEA-7871-8E1E01E67AD4}"/>
          </ac:graphicFrameMkLst>
        </pc:graphicFrameChg>
      </pc:sldChg>
      <pc:sldChg chg="delSp modSp mod delDesignElem">
        <pc:chgData name="Gerodias, Annielyn" userId="8d5a5096-99e2-479d-ac75-8ab43f5dcde7" providerId="ADAL" clId="{CEEABE7C-0819-4875-A0C8-4CFD57876A9A}" dt="2022-07-15T10:44:23.142" v="2562" actId="207"/>
        <pc:sldMkLst>
          <pc:docMk/>
          <pc:sldMk cId="2670700498" sldId="273"/>
        </pc:sldMkLst>
        <pc:spChg chg="mod">
          <ac:chgData name="Gerodias, Annielyn" userId="8d5a5096-99e2-479d-ac75-8ab43f5dcde7" providerId="ADAL" clId="{CEEABE7C-0819-4875-A0C8-4CFD57876A9A}" dt="2022-07-15T10:44:23.142" v="2562" actId="207"/>
          <ac:spMkLst>
            <pc:docMk/>
            <pc:sldMk cId="2670700498" sldId="273"/>
            <ac:spMk id="2" creationId="{CE629A85-3ABA-4E8F-B098-554E670CDF4D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70700498" sldId="273"/>
            <ac:spMk id="9" creationId="{B4B5CC49-6FAE-42FA-99B6-A3FDA8C68848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70700498" sldId="273"/>
            <ac:spMk id="11" creationId="{E6BC9B4A-2119-4645-B4CA-7817D5FAF4B6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670700498" sldId="273"/>
            <ac:spMk id="15" creationId="{99A2CD81-3BB6-4ED6-A50F-DC14F37A95CF}"/>
          </ac:spMkLst>
        </pc:spChg>
        <pc:cxnChg chg="del">
          <ac:chgData name="Gerodias, Annielyn" userId="8d5a5096-99e2-479d-ac75-8ab43f5dcde7" providerId="ADAL" clId="{CEEABE7C-0819-4875-A0C8-4CFD57876A9A}" dt="2022-07-15T10:11:11.618" v="2121"/>
          <ac:cxnSpMkLst>
            <pc:docMk/>
            <pc:sldMk cId="2670700498" sldId="273"/>
            <ac:cxnSpMk id="13" creationId="{158D888F-D87A-4C3C-BD82-273E4C8C5E83}"/>
          </ac:cxnSpMkLst>
        </pc:cxnChg>
      </pc:sldChg>
      <pc:sldChg chg="addSp delSp modSp mod delDesignElem">
        <pc:chgData name="Gerodias, Annielyn" userId="8d5a5096-99e2-479d-ac75-8ab43f5dcde7" providerId="ADAL" clId="{CEEABE7C-0819-4875-A0C8-4CFD57876A9A}" dt="2022-07-15T10:35:25.987" v="2430" actId="207"/>
        <pc:sldMkLst>
          <pc:docMk/>
          <pc:sldMk cId="2711414602" sldId="275"/>
        </pc:sldMkLst>
        <pc:spChg chg="mod">
          <ac:chgData name="Gerodias, Annielyn" userId="8d5a5096-99e2-479d-ac75-8ab43f5dcde7" providerId="ADAL" clId="{CEEABE7C-0819-4875-A0C8-4CFD57876A9A}" dt="2022-07-15T10:35:25.987" v="2430" actId="207"/>
          <ac:spMkLst>
            <pc:docMk/>
            <pc:sldMk cId="2711414602" sldId="275"/>
            <ac:spMk id="2" creationId="{C7C289D3-EE86-4C5F-9AC1-84DF9BF0E39F}"/>
          </ac:spMkLst>
        </pc:spChg>
        <pc:spChg chg="mod">
          <ac:chgData name="Gerodias, Annielyn" userId="8d5a5096-99e2-479d-ac75-8ab43f5dcde7" providerId="ADAL" clId="{CEEABE7C-0819-4875-A0C8-4CFD57876A9A}" dt="2022-07-15T10:35:21.935" v="2429" actId="26606"/>
          <ac:spMkLst>
            <pc:docMk/>
            <pc:sldMk cId="2711414602" sldId="275"/>
            <ac:spMk id="3" creationId="{CDD57C45-44C5-4AC7-99F0-0D0485B7A3A5}"/>
          </ac:spMkLst>
        </pc:spChg>
        <pc:spChg chg="add">
          <ac:chgData name="Gerodias, Annielyn" userId="8d5a5096-99e2-479d-ac75-8ab43f5dcde7" providerId="ADAL" clId="{CEEABE7C-0819-4875-A0C8-4CFD57876A9A}" dt="2022-07-15T10:35:21.935" v="2429" actId="26606"/>
          <ac:spMkLst>
            <pc:docMk/>
            <pc:sldMk cId="2711414602" sldId="275"/>
            <ac:spMk id="5" creationId="{5DB23C2B-2054-4D8B-9E98-9190F8E05EAD}"/>
          </ac:spMkLst>
        </pc:spChg>
        <pc:spChg chg="add">
          <ac:chgData name="Gerodias, Annielyn" userId="8d5a5096-99e2-479d-ac75-8ab43f5dcde7" providerId="ADAL" clId="{CEEABE7C-0819-4875-A0C8-4CFD57876A9A}" dt="2022-07-15T10:35:21.935" v="2429" actId="26606"/>
          <ac:spMkLst>
            <pc:docMk/>
            <pc:sldMk cId="2711414602" sldId="275"/>
            <ac:spMk id="6" creationId="{8797B5BC-9873-45F9-97D6-298FB5AF08FF}"/>
          </ac:spMkLst>
        </pc:spChg>
        <pc:spChg chg="add">
          <ac:chgData name="Gerodias, Annielyn" userId="8d5a5096-99e2-479d-ac75-8ab43f5dcde7" providerId="ADAL" clId="{CEEABE7C-0819-4875-A0C8-4CFD57876A9A}" dt="2022-07-15T10:35:21.935" v="2429" actId="26606"/>
          <ac:spMkLst>
            <pc:docMk/>
            <pc:sldMk cId="2711414602" sldId="275"/>
            <ac:spMk id="7" creationId="{665C2FCD-09A4-4B4B-AA73-F330DFE91799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711414602" sldId="275"/>
            <ac:spMk id="8" creationId="{80516254-1D9F-4F3A-9870-3A3280BE2BFE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711414602" sldId="275"/>
            <ac:spMk id="10" creationId="{FC14672B-27A5-4CDA-ABAF-5E4CF4B41C23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2711414602" sldId="275"/>
            <ac:spMk id="14" creationId="{9A206779-5C74-4555-94BC-5845C92EC3A8}"/>
          </ac:spMkLst>
        </pc:spChg>
        <pc:cxnChg chg="del">
          <ac:chgData name="Gerodias, Annielyn" userId="8d5a5096-99e2-479d-ac75-8ab43f5dcde7" providerId="ADAL" clId="{CEEABE7C-0819-4875-A0C8-4CFD57876A9A}" dt="2022-07-15T10:11:11.618" v="2121"/>
          <ac:cxnSpMkLst>
            <pc:docMk/>
            <pc:sldMk cId="2711414602" sldId="275"/>
            <ac:cxnSpMk id="12" creationId="{8D89589C-2C90-4407-A995-05EC3DD7AB14}"/>
          </ac:cxnSpMkLst>
        </pc:cxnChg>
      </pc:sldChg>
      <pc:sldChg chg="addSp delSp modSp mod delDesignElem">
        <pc:chgData name="Gerodias, Annielyn" userId="8d5a5096-99e2-479d-ac75-8ab43f5dcde7" providerId="ADAL" clId="{CEEABE7C-0819-4875-A0C8-4CFD57876A9A}" dt="2022-07-15T10:44:29.414" v="2563" actId="207"/>
        <pc:sldMkLst>
          <pc:docMk/>
          <pc:sldMk cId="4097385320" sldId="276"/>
        </pc:sldMkLst>
        <pc:spChg chg="mod">
          <ac:chgData name="Gerodias, Annielyn" userId="8d5a5096-99e2-479d-ac75-8ab43f5dcde7" providerId="ADAL" clId="{CEEABE7C-0819-4875-A0C8-4CFD57876A9A}" dt="2022-07-15T10:44:29.414" v="2563" actId="207"/>
          <ac:spMkLst>
            <pc:docMk/>
            <pc:sldMk cId="4097385320" sldId="276"/>
            <ac:spMk id="2" creationId="{C7C289D3-EE86-4C5F-9AC1-84DF9BF0E39F}"/>
          </ac:spMkLst>
        </pc:spChg>
        <pc:spChg chg="mod">
          <ac:chgData name="Gerodias, Annielyn" userId="8d5a5096-99e2-479d-ac75-8ab43f5dcde7" providerId="ADAL" clId="{CEEABE7C-0819-4875-A0C8-4CFD57876A9A}" dt="2022-07-15T10:35:44.176" v="2432" actId="26606"/>
          <ac:spMkLst>
            <pc:docMk/>
            <pc:sldMk cId="4097385320" sldId="276"/>
            <ac:spMk id="3" creationId="{CDD57C45-44C5-4AC7-99F0-0D0485B7A3A5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4097385320" sldId="276"/>
            <ac:spMk id="7" creationId="{5DB23C2B-2054-4D8B-9E98-9190F8E05EAD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4097385320" sldId="276"/>
            <ac:spMk id="9" creationId="{665C2FCD-09A4-4B4B-AA73-F330DFE91799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4097385320" sldId="276"/>
            <ac:spMk id="11" creationId="{8797B5BC-9873-45F9-97D6-298FB5AF08FF}"/>
          </ac:spMkLst>
        </pc:spChg>
        <pc:spChg chg="add">
          <ac:chgData name="Gerodias, Annielyn" userId="8d5a5096-99e2-479d-ac75-8ab43f5dcde7" providerId="ADAL" clId="{CEEABE7C-0819-4875-A0C8-4CFD57876A9A}" dt="2022-07-15T10:35:44.176" v="2432" actId="26606"/>
          <ac:spMkLst>
            <pc:docMk/>
            <pc:sldMk cId="4097385320" sldId="276"/>
            <ac:spMk id="13" creationId="{80516254-1D9F-4F3A-9870-3A3280BE2BFE}"/>
          </ac:spMkLst>
        </pc:spChg>
        <pc:spChg chg="add">
          <ac:chgData name="Gerodias, Annielyn" userId="8d5a5096-99e2-479d-ac75-8ab43f5dcde7" providerId="ADAL" clId="{CEEABE7C-0819-4875-A0C8-4CFD57876A9A}" dt="2022-07-15T10:35:44.176" v="2432" actId="26606"/>
          <ac:spMkLst>
            <pc:docMk/>
            <pc:sldMk cId="4097385320" sldId="276"/>
            <ac:spMk id="15" creationId="{FC14672B-27A5-4CDA-ABAF-5E4CF4B41C23}"/>
          </ac:spMkLst>
        </pc:spChg>
        <pc:spChg chg="add">
          <ac:chgData name="Gerodias, Annielyn" userId="8d5a5096-99e2-479d-ac75-8ab43f5dcde7" providerId="ADAL" clId="{CEEABE7C-0819-4875-A0C8-4CFD57876A9A}" dt="2022-07-15T10:35:44.176" v="2432" actId="26606"/>
          <ac:spMkLst>
            <pc:docMk/>
            <pc:sldMk cId="4097385320" sldId="276"/>
            <ac:spMk id="17" creationId="{9A206779-5C74-4555-94BC-5845C92EC3A8}"/>
          </ac:spMkLst>
        </pc:spChg>
        <pc:cxnChg chg="add">
          <ac:chgData name="Gerodias, Annielyn" userId="8d5a5096-99e2-479d-ac75-8ab43f5dcde7" providerId="ADAL" clId="{CEEABE7C-0819-4875-A0C8-4CFD57876A9A}" dt="2022-07-15T10:35:44.176" v="2432" actId="26606"/>
          <ac:cxnSpMkLst>
            <pc:docMk/>
            <pc:sldMk cId="4097385320" sldId="276"/>
            <ac:cxnSpMk id="16" creationId="{8D89589C-2C90-4407-A995-05EC3DD7AB14}"/>
          </ac:cxnSpMkLst>
        </pc:cxnChg>
      </pc:sldChg>
      <pc:sldChg chg="addSp delSp modSp add mod ord setBg delDesignElem">
        <pc:chgData name="Gerodias, Annielyn" userId="8d5a5096-99e2-479d-ac75-8ab43f5dcde7" providerId="ADAL" clId="{CEEABE7C-0819-4875-A0C8-4CFD57876A9A}" dt="2022-07-15T10:48:29.317" v="2692" actId="1036"/>
        <pc:sldMkLst>
          <pc:docMk/>
          <pc:sldMk cId="2758253260" sldId="277"/>
        </pc:sldMkLst>
        <pc:spChg chg="mod">
          <ac:chgData name="Gerodias, Annielyn" userId="8d5a5096-99e2-479d-ac75-8ab43f5dcde7" providerId="ADAL" clId="{CEEABE7C-0819-4875-A0C8-4CFD57876A9A}" dt="2022-07-15T10:48:29.317" v="2692" actId="1036"/>
          <ac:spMkLst>
            <pc:docMk/>
            <pc:sldMk cId="2758253260" sldId="277"/>
            <ac:spMk id="2" creationId="{8608B365-A9B1-41A4-BD47-49347675DF8D}"/>
          </ac:spMkLst>
        </pc:spChg>
        <pc:spChg chg="add">
          <ac:chgData name="Gerodias, Annielyn" userId="8d5a5096-99e2-479d-ac75-8ab43f5dcde7" providerId="ADAL" clId="{CEEABE7C-0819-4875-A0C8-4CFD57876A9A}" dt="2022-07-15T10:35:49.622" v="2433" actId="26606"/>
          <ac:spMkLst>
            <pc:docMk/>
            <pc:sldMk cId="2758253260" sldId="277"/>
            <ac:spMk id="6" creationId="{D45FC390-81FD-4D7B-831D-239C88C57AAF}"/>
          </ac:spMkLst>
        </pc:spChg>
        <pc:spChg chg="add">
          <ac:chgData name="Gerodias, Annielyn" userId="8d5a5096-99e2-479d-ac75-8ab43f5dcde7" providerId="ADAL" clId="{CEEABE7C-0819-4875-A0C8-4CFD57876A9A}" dt="2022-07-15T10:35:49.622" v="2433" actId="26606"/>
          <ac:spMkLst>
            <pc:docMk/>
            <pc:sldMk cId="2758253260" sldId="277"/>
            <ac:spMk id="7" creationId="{F3890250-69EA-4340-B4B5-56CACE2E8B85}"/>
          </ac:spMkLst>
        </pc:spChg>
        <pc:spChg chg="del">
          <ac:chgData name="Gerodias, Annielyn" userId="8d5a5096-99e2-479d-ac75-8ab43f5dcde7" providerId="ADAL" clId="{CEEABE7C-0819-4875-A0C8-4CFD57876A9A}" dt="2022-07-11T08:30:09.765" v="1365"/>
          <ac:spMkLst>
            <pc:docMk/>
            <pc:sldMk cId="2758253260" sldId="277"/>
            <ac:spMk id="8" creationId="{29DC5A77-10C9-4ECF-B7EB-8D917F36A9EE}"/>
          </ac:spMkLst>
        </pc:spChg>
        <pc:spChg chg="add del">
          <ac:chgData name="Gerodias, Annielyn" userId="8d5a5096-99e2-479d-ac75-8ab43f5dcde7" providerId="ADAL" clId="{CEEABE7C-0819-4875-A0C8-4CFD57876A9A}" dt="2022-07-15T10:11:11.618" v="2121"/>
          <ac:spMkLst>
            <pc:docMk/>
            <pc:sldMk cId="2758253260" sldId="277"/>
            <ac:spMk id="9" creationId="{A566E947-FB18-4E34-92A1-7AE6603498AE}"/>
          </ac:spMkLst>
        </pc:spChg>
        <pc:spChg chg="del">
          <ac:chgData name="Gerodias, Annielyn" userId="8d5a5096-99e2-479d-ac75-8ab43f5dcde7" providerId="ADAL" clId="{CEEABE7C-0819-4875-A0C8-4CFD57876A9A}" dt="2022-07-11T08:30:09.765" v="1365"/>
          <ac:spMkLst>
            <pc:docMk/>
            <pc:sldMk cId="2758253260" sldId="277"/>
            <ac:spMk id="10" creationId="{2FFE28B5-FB16-49A9-B851-3C35FAC0CACB}"/>
          </ac:spMkLst>
        </pc:spChg>
        <pc:spChg chg="add del">
          <ac:chgData name="Gerodias, Annielyn" userId="8d5a5096-99e2-479d-ac75-8ab43f5dcde7" providerId="ADAL" clId="{CEEABE7C-0819-4875-A0C8-4CFD57876A9A}" dt="2022-07-15T10:11:11.618" v="2121"/>
          <ac:spMkLst>
            <pc:docMk/>
            <pc:sldMk cId="2758253260" sldId="277"/>
            <ac:spMk id="11" creationId="{7E1FB687-F018-4798-90C8-38F1111E1A6B}"/>
          </ac:spMkLst>
        </pc:spChg>
        <pc:spChg chg="del">
          <ac:chgData name="Gerodias, Annielyn" userId="8d5a5096-99e2-479d-ac75-8ab43f5dcde7" providerId="ADAL" clId="{CEEABE7C-0819-4875-A0C8-4CFD57876A9A}" dt="2022-07-11T08:30:09.765" v="1365"/>
          <ac:spMkLst>
            <pc:docMk/>
            <pc:sldMk cId="2758253260" sldId="277"/>
            <ac:spMk id="12" creationId="{01014442-855A-4E0F-8D09-C314661A48B9}"/>
          </ac:spMkLst>
        </pc:spChg>
        <pc:spChg chg="add del">
          <ac:chgData name="Gerodias, Annielyn" userId="8d5a5096-99e2-479d-ac75-8ab43f5dcde7" providerId="ADAL" clId="{CEEABE7C-0819-4875-A0C8-4CFD57876A9A}" dt="2022-07-15T10:11:11.618" v="2121"/>
          <ac:spMkLst>
            <pc:docMk/>
            <pc:sldMk cId="2758253260" sldId="277"/>
            <ac:spMk id="13" creationId="{99BAA161-AE24-467D-9AE2-A99E23CD71CD}"/>
          </ac:spMkLst>
        </pc:spChg>
        <pc:spChg chg="del">
          <ac:chgData name="Gerodias, Annielyn" userId="8d5a5096-99e2-479d-ac75-8ab43f5dcde7" providerId="ADAL" clId="{CEEABE7C-0819-4875-A0C8-4CFD57876A9A}" dt="2022-07-11T08:30:09.765" v="1365"/>
          <ac:spMkLst>
            <pc:docMk/>
            <pc:sldMk cId="2758253260" sldId="277"/>
            <ac:spMk id="14" creationId="{9B1ABF09-86CF-414E-88A5-2B84CC7232A9}"/>
          </ac:spMkLst>
        </pc:spChg>
        <pc:spChg chg="add">
          <ac:chgData name="Gerodias, Annielyn" userId="8d5a5096-99e2-479d-ac75-8ab43f5dcde7" providerId="ADAL" clId="{CEEABE7C-0819-4875-A0C8-4CFD57876A9A}" dt="2022-07-15T10:35:49.622" v="2433" actId="26606"/>
          <ac:spMkLst>
            <pc:docMk/>
            <pc:sldMk cId="2758253260" sldId="277"/>
            <ac:spMk id="15" creationId="{9ED5CC97-F7ED-4144-9FF8-356EC2F31ACE}"/>
          </ac:spMkLst>
        </pc:spChg>
        <pc:spChg chg="del">
          <ac:chgData name="Gerodias, Annielyn" userId="8d5a5096-99e2-479d-ac75-8ab43f5dcde7" providerId="ADAL" clId="{CEEABE7C-0819-4875-A0C8-4CFD57876A9A}" dt="2022-07-11T08:30:09.765" v="1365"/>
          <ac:spMkLst>
            <pc:docMk/>
            <pc:sldMk cId="2758253260" sldId="277"/>
            <ac:spMk id="16" creationId="{3FE91770-CDBB-4D24-94E5-AD484F36CE87}"/>
          </ac:spMkLst>
        </pc:spChg>
        <pc:graphicFrameChg chg="mod modGraphic">
          <ac:chgData name="Gerodias, Annielyn" userId="8d5a5096-99e2-479d-ac75-8ab43f5dcde7" providerId="ADAL" clId="{CEEABE7C-0819-4875-A0C8-4CFD57876A9A}" dt="2022-07-15T10:44:45.017" v="2565" actId="207"/>
          <ac:graphicFrameMkLst>
            <pc:docMk/>
            <pc:sldMk cId="2758253260" sldId="277"/>
            <ac:graphicFrameMk id="4" creationId="{9770111B-DCEC-44C2-B726-24AC89508038}"/>
          </ac:graphicFrameMkLst>
        </pc:graphicFrameChg>
      </pc:sldChg>
      <pc:sldChg chg="addSp delSp modSp add mod ord setBg setClrOvrMap delDesignElem">
        <pc:chgData name="Gerodias, Annielyn" userId="8d5a5096-99e2-479d-ac75-8ab43f5dcde7" providerId="ADAL" clId="{CEEABE7C-0819-4875-A0C8-4CFD57876A9A}" dt="2022-07-15T10:48:48.896" v="2696" actId="207"/>
        <pc:sldMkLst>
          <pc:docMk/>
          <pc:sldMk cId="1770949570" sldId="278"/>
        </pc:sldMkLst>
        <pc:spChg chg="mod">
          <ac:chgData name="Gerodias, Annielyn" userId="8d5a5096-99e2-479d-ac75-8ab43f5dcde7" providerId="ADAL" clId="{CEEABE7C-0819-4875-A0C8-4CFD57876A9A}" dt="2022-07-15T10:48:48.896" v="2696" actId="207"/>
          <ac:spMkLst>
            <pc:docMk/>
            <pc:sldMk cId="1770949570" sldId="278"/>
            <ac:spMk id="2" creationId="{9953BB35-6E76-4708-A649-D106FC35B386}"/>
          </ac:spMkLst>
        </pc:spChg>
        <pc:spChg chg="add del">
          <ac:chgData name="Gerodias, Annielyn" userId="8d5a5096-99e2-479d-ac75-8ab43f5dcde7" providerId="ADAL" clId="{CEEABE7C-0819-4875-A0C8-4CFD57876A9A}" dt="2022-07-15T10:48:41.601" v="2694" actId="26606"/>
          <ac:spMkLst>
            <pc:docMk/>
            <pc:sldMk cId="1770949570" sldId="278"/>
            <ac:spMk id="19" creationId="{09C189FC-4307-43C2-B618-E64F2D726802}"/>
          </ac:spMkLst>
        </pc:spChg>
        <pc:spChg chg="add del">
          <ac:chgData name="Gerodias, Annielyn" userId="8d5a5096-99e2-479d-ac75-8ab43f5dcde7" providerId="ADAL" clId="{CEEABE7C-0819-4875-A0C8-4CFD57876A9A}" dt="2022-07-15T10:48:41.601" v="2694" actId="26606"/>
          <ac:spMkLst>
            <pc:docMk/>
            <pc:sldMk cId="1770949570" sldId="278"/>
            <ac:spMk id="21" creationId="{0B3868B5-131D-48CB-B4D4-70C2C4E80E79}"/>
          </ac:spMkLst>
        </pc:spChg>
        <pc:spChg chg="add del">
          <ac:chgData name="Gerodias, Annielyn" userId="8d5a5096-99e2-479d-ac75-8ab43f5dcde7" providerId="ADAL" clId="{CEEABE7C-0819-4875-A0C8-4CFD57876A9A}" dt="2022-07-15T10:48:41.601" v="2694" actId="26606"/>
          <ac:spMkLst>
            <pc:docMk/>
            <pc:sldMk cId="1770949570" sldId="278"/>
            <ac:spMk id="23" creationId="{A40B505C-E06B-458A-8E08-02E8FD86BAC9}"/>
          </ac:spMkLst>
        </pc:spChg>
        <pc:spChg chg="add del">
          <ac:chgData name="Gerodias, Annielyn" userId="8d5a5096-99e2-479d-ac75-8ab43f5dcde7" providerId="ADAL" clId="{CEEABE7C-0819-4875-A0C8-4CFD57876A9A}" dt="2022-07-15T10:48:41.601" v="2694" actId="26606"/>
          <ac:spMkLst>
            <pc:docMk/>
            <pc:sldMk cId="1770949570" sldId="278"/>
            <ac:spMk id="25" creationId="{6FFD3F97-E2B9-4CC6-8504-5732EF438C21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770949570" sldId="278"/>
            <ac:spMk id="31" creationId="{4102E8E4-3982-4884-AA0F-68EC3704738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770949570" sldId="278"/>
            <ac:spMk id="32" creationId="{51EB3F61-F91A-45E6-81DA-F22A4CBAC4CD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770949570" sldId="278"/>
            <ac:spMk id="33" creationId="{C0D1CB9A-4C6B-4843-B8E9-CD0071D37B0D}"/>
          </ac:spMkLst>
        </pc:spChg>
        <pc:graphicFrameChg chg="mod modGraphic">
          <ac:chgData name="Gerodias, Annielyn" userId="8d5a5096-99e2-479d-ac75-8ab43f5dcde7" providerId="ADAL" clId="{CEEABE7C-0819-4875-A0C8-4CFD57876A9A}" dt="2022-07-15T10:48:41.617" v="2695" actId="26606"/>
          <ac:graphicFrameMkLst>
            <pc:docMk/>
            <pc:sldMk cId="1770949570" sldId="278"/>
            <ac:graphicFrameMk id="14" creationId="{43F01F9F-57F1-7CEA-7871-8E1E01E67AD4}"/>
          </ac:graphicFrameMkLst>
        </pc:graphicFrameChg>
      </pc:sldChg>
      <pc:sldChg chg="addSp delSp modSp new mod ord setBg">
        <pc:chgData name="Gerodias, Annielyn" userId="8d5a5096-99e2-479d-ac75-8ab43f5dcde7" providerId="ADAL" clId="{CEEABE7C-0819-4875-A0C8-4CFD57876A9A}" dt="2022-07-15T10:48:56.321" v="2697" actId="207"/>
        <pc:sldMkLst>
          <pc:docMk/>
          <pc:sldMk cId="3480919524" sldId="279"/>
        </pc:sldMkLst>
        <pc:spChg chg="mod">
          <ac:chgData name="Gerodias, Annielyn" userId="8d5a5096-99e2-479d-ac75-8ab43f5dcde7" providerId="ADAL" clId="{CEEABE7C-0819-4875-A0C8-4CFD57876A9A}" dt="2022-07-15T10:48:56.321" v="2697" actId="207"/>
          <ac:spMkLst>
            <pc:docMk/>
            <pc:sldMk cId="3480919524" sldId="279"/>
            <ac:spMk id="2" creationId="{C9B02E8C-648B-416E-8B52-DD3C06A2A62D}"/>
          </ac:spMkLst>
        </pc:spChg>
        <pc:spChg chg="del mod">
          <ac:chgData name="Gerodias, Annielyn" userId="8d5a5096-99e2-479d-ac75-8ab43f5dcde7" providerId="ADAL" clId="{CEEABE7C-0819-4875-A0C8-4CFD57876A9A}" dt="2022-07-15T10:36:26.918" v="2444" actId="26606"/>
          <ac:spMkLst>
            <pc:docMk/>
            <pc:sldMk cId="3480919524" sldId="279"/>
            <ac:spMk id="3" creationId="{E801EC55-9A08-472F-B2A0-A81E42A8DD7B}"/>
          </ac:spMkLst>
        </pc:spChg>
        <pc:spChg chg="add del">
          <ac:chgData name="Gerodias, Annielyn" userId="8d5a5096-99e2-479d-ac75-8ab43f5dcde7" providerId="ADAL" clId="{CEEABE7C-0819-4875-A0C8-4CFD57876A9A}" dt="2022-07-15T10:36:24.279" v="2439" actId="26606"/>
          <ac:spMkLst>
            <pc:docMk/>
            <pc:sldMk cId="3480919524" sldId="279"/>
            <ac:spMk id="8" creationId="{29DC5A77-10C9-4ECF-B7EB-8D917F36A9EE}"/>
          </ac:spMkLst>
        </pc:spChg>
        <pc:spChg chg="add del">
          <ac:chgData name="Gerodias, Annielyn" userId="8d5a5096-99e2-479d-ac75-8ab43f5dcde7" providerId="ADAL" clId="{CEEABE7C-0819-4875-A0C8-4CFD57876A9A}" dt="2022-07-15T10:36:24.279" v="2439" actId="26606"/>
          <ac:spMkLst>
            <pc:docMk/>
            <pc:sldMk cId="3480919524" sldId="279"/>
            <ac:spMk id="10" creationId="{2FFE28B5-FB16-49A9-B851-3C35FAC0CACB}"/>
          </ac:spMkLst>
        </pc:spChg>
        <pc:spChg chg="add del">
          <ac:chgData name="Gerodias, Annielyn" userId="8d5a5096-99e2-479d-ac75-8ab43f5dcde7" providerId="ADAL" clId="{CEEABE7C-0819-4875-A0C8-4CFD57876A9A}" dt="2022-07-15T10:36:24.279" v="2439" actId="26606"/>
          <ac:spMkLst>
            <pc:docMk/>
            <pc:sldMk cId="3480919524" sldId="279"/>
            <ac:spMk id="12" creationId="{01014442-855A-4E0F-8D09-C314661A48B9}"/>
          </ac:spMkLst>
        </pc:spChg>
        <pc:spChg chg="add del">
          <ac:chgData name="Gerodias, Annielyn" userId="8d5a5096-99e2-479d-ac75-8ab43f5dcde7" providerId="ADAL" clId="{CEEABE7C-0819-4875-A0C8-4CFD57876A9A}" dt="2022-07-15T10:36:24.279" v="2439" actId="26606"/>
          <ac:spMkLst>
            <pc:docMk/>
            <pc:sldMk cId="3480919524" sldId="279"/>
            <ac:spMk id="14" creationId="{9B1ABF09-86CF-414E-88A5-2B84CC7232A9}"/>
          </ac:spMkLst>
        </pc:spChg>
        <pc:spChg chg="add del">
          <ac:chgData name="Gerodias, Annielyn" userId="8d5a5096-99e2-479d-ac75-8ab43f5dcde7" providerId="ADAL" clId="{CEEABE7C-0819-4875-A0C8-4CFD57876A9A}" dt="2022-07-15T10:36:24.279" v="2439" actId="26606"/>
          <ac:spMkLst>
            <pc:docMk/>
            <pc:sldMk cId="3480919524" sldId="279"/>
            <ac:spMk id="16" creationId="{3FE91770-CDBB-4D24-94E5-AD484F36CE87}"/>
          </ac:spMkLst>
        </pc:spChg>
        <pc:spChg chg="add del">
          <ac:chgData name="Gerodias, Annielyn" userId="8d5a5096-99e2-479d-ac75-8ab43f5dcde7" providerId="ADAL" clId="{CEEABE7C-0819-4875-A0C8-4CFD57876A9A}" dt="2022-07-15T10:36:25.924" v="2441" actId="26606"/>
          <ac:spMkLst>
            <pc:docMk/>
            <pc:sldMk cId="3480919524" sldId="279"/>
            <ac:spMk id="18" creationId="{80516254-1D9F-4F3A-9870-3A3280BE2BFE}"/>
          </ac:spMkLst>
        </pc:spChg>
        <pc:spChg chg="add del">
          <ac:chgData name="Gerodias, Annielyn" userId="8d5a5096-99e2-479d-ac75-8ab43f5dcde7" providerId="ADAL" clId="{CEEABE7C-0819-4875-A0C8-4CFD57876A9A}" dt="2022-07-15T10:36:25.924" v="2441" actId="26606"/>
          <ac:spMkLst>
            <pc:docMk/>
            <pc:sldMk cId="3480919524" sldId="279"/>
            <ac:spMk id="19" creationId="{FC14672B-27A5-4CDA-ABAF-5E4CF4B41C23}"/>
          </ac:spMkLst>
        </pc:spChg>
        <pc:spChg chg="add del">
          <ac:chgData name="Gerodias, Annielyn" userId="8d5a5096-99e2-479d-ac75-8ab43f5dcde7" providerId="ADAL" clId="{CEEABE7C-0819-4875-A0C8-4CFD57876A9A}" dt="2022-07-15T10:36:25.924" v="2441" actId="26606"/>
          <ac:spMkLst>
            <pc:docMk/>
            <pc:sldMk cId="3480919524" sldId="279"/>
            <ac:spMk id="21" creationId="{9A206779-5C74-4555-94BC-5845C92EC3A8}"/>
          </ac:spMkLst>
        </pc:spChg>
        <pc:spChg chg="add del">
          <ac:chgData name="Gerodias, Annielyn" userId="8d5a5096-99e2-479d-ac75-8ab43f5dcde7" providerId="ADAL" clId="{CEEABE7C-0819-4875-A0C8-4CFD57876A9A}" dt="2022-07-15T10:36:26.902" v="2443" actId="26606"/>
          <ac:spMkLst>
            <pc:docMk/>
            <pc:sldMk cId="3480919524" sldId="279"/>
            <ac:spMk id="23" creationId="{17AD4738-6130-415F-BA58-176DA3000547}"/>
          </ac:spMkLst>
        </pc:spChg>
        <pc:spChg chg="add del">
          <ac:chgData name="Gerodias, Annielyn" userId="8d5a5096-99e2-479d-ac75-8ab43f5dcde7" providerId="ADAL" clId="{CEEABE7C-0819-4875-A0C8-4CFD57876A9A}" dt="2022-07-15T10:36:26.902" v="2443" actId="26606"/>
          <ac:spMkLst>
            <pc:docMk/>
            <pc:sldMk cId="3480919524" sldId="279"/>
            <ac:spMk id="24" creationId="{567643AF-5083-45CE-BA04-BFB1A37D1D48}"/>
          </ac:spMkLst>
        </pc:spChg>
        <pc:spChg chg="add del">
          <ac:chgData name="Gerodias, Annielyn" userId="8d5a5096-99e2-479d-ac75-8ab43f5dcde7" providerId="ADAL" clId="{CEEABE7C-0819-4875-A0C8-4CFD57876A9A}" dt="2022-07-15T10:36:26.902" v="2443" actId="26606"/>
          <ac:spMkLst>
            <pc:docMk/>
            <pc:sldMk cId="3480919524" sldId="279"/>
            <ac:spMk id="25" creationId="{CC7E0005-C596-4A5C-BAFA-6C5CFA03A0EF}"/>
          </ac:spMkLst>
        </pc:spChg>
        <pc:graphicFrameChg chg="add mod modGraphic">
          <ac:chgData name="Gerodias, Annielyn" userId="8d5a5096-99e2-479d-ac75-8ab43f5dcde7" providerId="ADAL" clId="{CEEABE7C-0819-4875-A0C8-4CFD57876A9A}" dt="2022-07-15T10:45:11.285" v="2570" actId="207"/>
          <ac:graphicFrameMkLst>
            <pc:docMk/>
            <pc:sldMk cId="3480919524" sldId="279"/>
            <ac:graphicFrameMk id="5" creationId="{7D4F559B-9D01-16D7-1D50-21F1952EA248}"/>
          </ac:graphicFrameMkLst>
        </pc:graphicFrameChg>
        <pc:cxnChg chg="add del">
          <ac:chgData name="Gerodias, Annielyn" userId="8d5a5096-99e2-479d-ac75-8ab43f5dcde7" providerId="ADAL" clId="{CEEABE7C-0819-4875-A0C8-4CFD57876A9A}" dt="2022-07-15T10:36:25.924" v="2441" actId="26606"/>
          <ac:cxnSpMkLst>
            <pc:docMk/>
            <pc:sldMk cId="3480919524" sldId="279"/>
            <ac:cxnSpMk id="20" creationId="{8D89589C-2C90-4407-A995-05EC3DD7AB14}"/>
          </ac:cxnSpMkLst>
        </pc:cxnChg>
      </pc:sldChg>
      <pc:sldChg chg="delSp modSp mod delDesignElem">
        <pc:chgData name="Gerodias, Annielyn" userId="8d5a5096-99e2-479d-ac75-8ab43f5dcde7" providerId="ADAL" clId="{CEEABE7C-0819-4875-A0C8-4CFD57876A9A}" dt="2022-07-15T10:49:08.832" v="2698" actId="207"/>
        <pc:sldMkLst>
          <pc:docMk/>
          <pc:sldMk cId="4047349689" sldId="280"/>
        </pc:sldMkLst>
        <pc:spChg chg="mod">
          <ac:chgData name="Gerodias, Annielyn" userId="8d5a5096-99e2-479d-ac75-8ab43f5dcde7" providerId="ADAL" clId="{CEEABE7C-0819-4875-A0C8-4CFD57876A9A}" dt="2022-07-15T10:49:08.832" v="2698" actId="207"/>
          <ac:spMkLst>
            <pc:docMk/>
            <pc:sldMk cId="4047349689" sldId="280"/>
            <ac:spMk id="2" creationId="{C7C289D3-EE86-4C5F-9AC1-84DF9BF0E39F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4047349689" sldId="280"/>
            <ac:spMk id="13" creationId="{C162DF2A-64D1-4AA9-BA42-8A4063EADE09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4047349689" sldId="280"/>
            <ac:spMk id="18" creationId="{5D7C1373-63AF-4A75-909E-990E05356670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4047349689" sldId="280"/>
            <ac:spMk id="20" creationId="{57F231E5-F402-49E1-82B4-C762909ED22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4047349689" sldId="280"/>
            <ac:spMk id="22" creationId="{6F0BA12B-74D1-4DB1-9A3F-C9BA27B81512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4047349689" sldId="280"/>
            <ac:spMk id="24" creationId="{515FCC40-AA93-4D3B-90D0-69BC824EAD47}"/>
          </ac:spMkLst>
        </pc:spChg>
      </pc:sldChg>
      <pc:sldChg chg="addSp delSp modSp mod delDesignElem">
        <pc:chgData name="Gerodias, Annielyn" userId="8d5a5096-99e2-479d-ac75-8ab43f5dcde7" providerId="ADAL" clId="{CEEABE7C-0819-4875-A0C8-4CFD57876A9A}" dt="2022-07-15T10:40:07.465" v="2517" actId="1076"/>
        <pc:sldMkLst>
          <pc:docMk/>
          <pc:sldMk cId="1640094039" sldId="281"/>
        </pc:sldMkLst>
        <pc:spChg chg="mod ord">
          <ac:chgData name="Gerodias, Annielyn" userId="8d5a5096-99e2-479d-ac75-8ab43f5dcde7" providerId="ADAL" clId="{CEEABE7C-0819-4875-A0C8-4CFD57876A9A}" dt="2022-07-15T10:40:07.465" v="2517" actId="1076"/>
          <ac:spMkLst>
            <pc:docMk/>
            <pc:sldMk cId="1640094039" sldId="281"/>
            <ac:spMk id="4" creationId="{02B22B0C-2D34-4DD7-B70E-423D03D2D443}"/>
          </ac:spMkLst>
        </pc:spChg>
        <pc:spChg chg="mod">
          <ac:chgData name="Gerodias, Annielyn" userId="8d5a5096-99e2-479d-ac75-8ab43f5dcde7" providerId="ADAL" clId="{CEEABE7C-0819-4875-A0C8-4CFD57876A9A}" dt="2022-07-15T10:37:44.125" v="2466" actId="1076"/>
          <ac:spMkLst>
            <pc:docMk/>
            <pc:sldMk cId="1640094039" sldId="281"/>
            <ac:spMk id="16" creationId="{328CEB3D-38A6-4B4E-9F39-60255BCAB101}"/>
          </ac:spMkLst>
        </pc:spChg>
        <pc:spChg chg="add del">
          <ac:chgData name="Gerodias, Annielyn" userId="8d5a5096-99e2-479d-ac75-8ab43f5dcde7" providerId="ADAL" clId="{CEEABE7C-0819-4875-A0C8-4CFD57876A9A}" dt="2022-07-15T10:37:09.530" v="2457" actId="26606"/>
          <ac:spMkLst>
            <pc:docMk/>
            <pc:sldMk cId="1640094039" sldId="281"/>
            <ac:spMk id="21" creationId="{37E43177-D5E0-4985-8ECE-03110285F54E}"/>
          </ac:spMkLst>
        </pc:spChg>
        <pc:spChg chg="add del">
          <ac:chgData name="Gerodias, Annielyn" userId="8d5a5096-99e2-479d-ac75-8ab43f5dcde7" providerId="ADAL" clId="{CEEABE7C-0819-4875-A0C8-4CFD57876A9A}" dt="2022-07-15T10:37:09.530" v="2457" actId="26606"/>
          <ac:spMkLst>
            <pc:docMk/>
            <pc:sldMk cId="1640094039" sldId="281"/>
            <ac:spMk id="23" creationId="{6E6F4F86-AF4F-4C10-8DDF-201A591E5968}"/>
          </ac:spMkLst>
        </pc:spChg>
        <pc:spChg chg="add del">
          <ac:chgData name="Gerodias, Annielyn" userId="8d5a5096-99e2-479d-ac75-8ab43f5dcde7" providerId="ADAL" clId="{CEEABE7C-0819-4875-A0C8-4CFD57876A9A}" dt="2022-07-15T10:37:09.530" v="2457" actId="26606"/>
          <ac:spMkLst>
            <pc:docMk/>
            <pc:sldMk cId="1640094039" sldId="281"/>
            <ac:spMk id="25" creationId="{EB8196BA-FE23-429B-93C2-0C922E583A63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640094039" sldId="281"/>
            <ac:spMk id="53" creationId="{DB8424AB-D56B-4256-866A-5B54DE93C20F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640094039" sldId="281"/>
            <ac:spMk id="54" creationId="{FC999C28-AD33-4EB7-A5F1-C06D10A5FDF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640094039" sldId="281"/>
            <ac:spMk id="55" creationId="{9203ABB4-7E2A-4248-9FE7-4A419AFF2F1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640094039" sldId="281"/>
            <ac:spMk id="56" creationId="{3126970D-C1E5-4FB1-84E8-86CB9CED1C80}"/>
          </ac:spMkLst>
        </pc:spChg>
        <pc:picChg chg="mod">
          <ac:chgData name="Gerodias, Annielyn" userId="8d5a5096-99e2-479d-ac75-8ab43f5dcde7" providerId="ADAL" clId="{CEEABE7C-0819-4875-A0C8-4CFD57876A9A}" dt="2022-07-15T10:37:48.965" v="2473" actId="1036"/>
          <ac:picMkLst>
            <pc:docMk/>
            <pc:sldMk cId="1640094039" sldId="281"/>
            <ac:picMk id="6" creationId="{CCF59639-FF47-44E6-8B0E-B80F4006FC05}"/>
          </ac:picMkLst>
        </pc:picChg>
      </pc:sldChg>
      <pc:sldChg chg="delSp modSp mod delDesignElem">
        <pc:chgData name="Gerodias, Annielyn" userId="8d5a5096-99e2-479d-ac75-8ab43f5dcde7" providerId="ADAL" clId="{CEEABE7C-0819-4875-A0C8-4CFD57876A9A}" dt="2022-07-15T10:39:27.244" v="2504" actId="1036"/>
        <pc:sldMkLst>
          <pc:docMk/>
          <pc:sldMk cId="1509948296" sldId="282"/>
        </pc:sldMkLst>
        <pc:spChg chg="mod">
          <ac:chgData name="Gerodias, Annielyn" userId="8d5a5096-99e2-479d-ac75-8ab43f5dcde7" providerId="ADAL" clId="{CEEABE7C-0819-4875-A0C8-4CFD57876A9A}" dt="2022-07-15T10:39:13.703" v="2487" actId="404"/>
          <ac:spMkLst>
            <pc:docMk/>
            <pc:sldMk cId="1509948296" sldId="282"/>
            <ac:spMk id="4" creationId="{02B22B0C-2D34-4DD7-B70E-423D03D2D443}"/>
          </ac:spMkLst>
        </pc:spChg>
        <pc:spChg chg="mod">
          <ac:chgData name="Gerodias, Annielyn" userId="8d5a5096-99e2-479d-ac75-8ab43f5dcde7" providerId="ADAL" clId="{CEEABE7C-0819-4875-A0C8-4CFD57876A9A}" dt="2022-07-15T10:39:22.826" v="2490" actId="14100"/>
          <ac:spMkLst>
            <pc:docMk/>
            <pc:sldMk cId="1509948296" sldId="282"/>
            <ac:spMk id="5" creationId="{144D9B0E-E145-4753-9CB0-698899E8B71A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509948296" sldId="282"/>
            <ac:spMk id="18" creationId="{9203ABB4-7E2A-4248-9FE7-4A419AFF2F1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509948296" sldId="282"/>
            <ac:spMk id="20" creationId="{3126970D-C1E5-4FB1-84E8-86CB9CED1C80}"/>
          </ac:spMkLst>
        </pc:spChg>
        <pc:picChg chg="mod">
          <ac:chgData name="Gerodias, Annielyn" userId="8d5a5096-99e2-479d-ac75-8ab43f5dcde7" providerId="ADAL" clId="{CEEABE7C-0819-4875-A0C8-4CFD57876A9A}" dt="2022-07-15T10:39:27.244" v="2504" actId="1036"/>
          <ac:picMkLst>
            <pc:docMk/>
            <pc:sldMk cId="1509948296" sldId="282"/>
            <ac:picMk id="8" creationId="{75F403B8-017C-4779-8347-58DAD40E2D22}"/>
          </ac:picMkLst>
        </pc:picChg>
      </pc:sldChg>
      <pc:sldChg chg="delSp modSp mod delDesignElem">
        <pc:chgData name="Gerodias, Annielyn" userId="8d5a5096-99e2-479d-ac75-8ab43f5dcde7" providerId="ADAL" clId="{CEEABE7C-0819-4875-A0C8-4CFD57876A9A}" dt="2022-07-15T10:40:53.261" v="2534" actId="1076"/>
        <pc:sldMkLst>
          <pc:docMk/>
          <pc:sldMk cId="3520182697" sldId="283"/>
        </pc:sldMkLst>
        <pc:spChg chg="mod">
          <ac:chgData name="Gerodias, Annielyn" userId="8d5a5096-99e2-479d-ac75-8ab43f5dcde7" providerId="ADAL" clId="{CEEABE7C-0819-4875-A0C8-4CFD57876A9A}" dt="2022-07-15T10:40:39.445" v="2530" actId="20577"/>
          <ac:spMkLst>
            <pc:docMk/>
            <pc:sldMk cId="3520182697" sldId="283"/>
            <ac:spMk id="4" creationId="{02B22B0C-2D34-4DD7-B70E-423D03D2D443}"/>
          </ac:spMkLst>
        </pc:spChg>
        <pc:spChg chg="mod">
          <ac:chgData name="Gerodias, Annielyn" userId="8d5a5096-99e2-479d-ac75-8ab43f5dcde7" providerId="ADAL" clId="{CEEABE7C-0819-4875-A0C8-4CFD57876A9A}" dt="2022-07-15T10:40:49.132" v="2533" actId="1076"/>
          <ac:spMkLst>
            <pc:docMk/>
            <pc:sldMk cId="3520182697" sldId="283"/>
            <ac:spMk id="5" creationId="{144D9B0E-E145-4753-9CB0-698899E8B71A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3520182697" sldId="283"/>
            <ac:spMk id="10" creationId="{9203ABB4-7E2A-4248-9FE7-4A419AFF2F1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3520182697" sldId="283"/>
            <ac:spMk id="12" creationId="{3126970D-C1E5-4FB1-84E8-86CB9CED1C80}"/>
          </ac:spMkLst>
        </pc:spChg>
        <pc:picChg chg="mod">
          <ac:chgData name="Gerodias, Annielyn" userId="8d5a5096-99e2-479d-ac75-8ab43f5dcde7" providerId="ADAL" clId="{CEEABE7C-0819-4875-A0C8-4CFD57876A9A}" dt="2022-07-15T10:40:53.261" v="2534" actId="1076"/>
          <ac:picMkLst>
            <pc:docMk/>
            <pc:sldMk cId="3520182697" sldId="283"/>
            <ac:picMk id="3" creationId="{0F7A5FD6-E840-4D8B-9DE8-EFF80BCC5518}"/>
          </ac:picMkLst>
        </pc:picChg>
      </pc:sldChg>
      <pc:sldChg chg="delSp modSp mod delDesignElem">
        <pc:chgData name="Gerodias, Annielyn" userId="8d5a5096-99e2-479d-ac75-8ab43f5dcde7" providerId="ADAL" clId="{CEEABE7C-0819-4875-A0C8-4CFD57876A9A}" dt="2022-07-15T10:42:26.655" v="2555" actId="1076"/>
        <pc:sldMkLst>
          <pc:docMk/>
          <pc:sldMk cId="3492603556" sldId="284"/>
        </pc:sldMkLst>
        <pc:spChg chg="mod">
          <ac:chgData name="Gerodias, Annielyn" userId="8d5a5096-99e2-479d-ac75-8ab43f5dcde7" providerId="ADAL" clId="{CEEABE7C-0819-4875-A0C8-4CFD57876A9A}" dt="2022-07-15T10:42:07.599" v="2549" actId="20577"/>
          <ac:spMkLst>
            <pc:docMk/>
            <pc:sldMk cId="3492603556" sldId="284"/>
            <ac:spMk id="4" creationId="{02B22B0C-2D34-4DD7-B70E-423D03D2D443}"/>
          </ac:spMkLst>
        </pc:spChg>
        <pc:spChg chg="mod">
          <ac:chgData name="Gerodias, Annielyn" userId="8d5a5096-99e2-479d-ac75-8ab43f5dcde7" providerId="ADAL" clId="{CEEABE7C-0819-4875-A0C8-4CFD57876A9A}" dt="2022-07-15T10:42:26.655" v="2555" actId="1076"/>
          <ac:spMkLst>
            <pc:docMk/>
            <pc:sldMk cId="3492603556" sldId="284"/>
            <ac:spMk id="5" creationId="{144D9B0E-E145-4753-9CB0-698899E8B71A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3492603556" sldId="284"/>
            <ac:spMk id="10" creationId="{9203ABB4-7E2A-4248-9FE7-4A419AFF2F1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3492603556" sldId="284"/>
            <ac:spMk id="12" creationId="{3126970D-C1E5-4FB1-84E8-86CB9CED1C80}"/>
          </ac:spMkLst>
        </pc:spChg>
      </pc:sldChg>
      <pc:sldChg chg="delSp modSp mod delDesignElem">
        <pc:chgData name="Gerodias, Annielyn" userId="8d5a5096-99e2-479d-ac75-8ab43f5dcde7" providerId="ADAL" clId="{CEEABE7C-0819-4875-A0C8-4CFD57876A9A}" dt="2022-07-15T10:45:52.153" v="2588" actId="1036"/>
        <pc:sldMkLst>
          <pc:docMk/>
          <pc:sldMk cId="163692438" sldId="285"/>
        </pc:sldMkLst>
        <pc:spChg chg="mod">
          <ac:chgData name="Gerodias, Annielyn" userId="8d5a5096-99e2-479d-ac75-8ab43f5dcde7" providerId="ADAL" clId="{CEEABE7C-0819-4875-A0C8-4CFD57876A9A}" dt="2022-07-15T10:45:52.153" v="2588" actId="1036"/>
          <ac:spMkLst>
            <pc:docMk/>
            <pc:sldMk cId="163692438" sldId="285"/>
            <ac:spMk id="4" creationId="{02B22B0C-2D34-4DD7-B70E-423D03D2D443}"/>
          </ac:spMkLst>
        </pc:spChg>
        <pc:spChg chg="mod">
          <ac:chgData name="Gerodias, Annielyn" userId="8d5a5096-99e2-479d-ac75-8ab43f5dcde7" providerId="ADAL" clId="{CEEABE7C-0819-4875-A0C8-4CFD57876A9A}" dt="2022-07-15T10:45:27.720" v="2571" actId="207"/>
          <ac:spMkLst>
            <pc:docMk/>
            <pc:sldMk cId="163692438" sldId="285"/>
            <ac:spMk id="5" creationId="{144D9B0E-E145-4753-9CB0-698899E8B71A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63692438" sldId="285"/>
            <ac:spMk id="10" creationId="{9203ABB4-7E2A-4248-9FE7-4A419AFF2F1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63692438" sldId="285"/>
            <ac:spMk id="12" creationId="{3126970D-C1E5-4FB1-84E8-86CB9CED1C80}"/>
          </ac:spMkLst>
        </pc:spChg>
      </pc:sldChg>
      <pc:sldChg chg="delSp modSp mod delDesignElem">
        <pc:chgData name="Gerodias, Annielyn" userId="8d5a5096-99e2-479d-ac75-8ab43f5dcde7" providerId="ADAL" clId="{CEEABE7C-0819-4875-A0C8-4CFD57876A9A}" dt="2022-07-15T10:46:25.158" v="2605" actId="1036"/>
        <pc:sldMkLst>
          <pc:docMk/>
          <pc:sldMk cId="1070695019" sldId="286"/>
        </pc:sldMkLst>
        <pc:spChg chg="mod">
          <ac:chgData name="Gerodias, Annielyn" userId="8d5a5096-99e2-479d-ac75-8ab43f5dcde7" providerId="ADAL" clId="{CEEABE7C-0819-4875-A0C8-4CFD57876A9A}" dt="2022-07-15T10:46:09.757" v="2594" actId="1076"/>
          <ac:spMkLst>
            <pc:docMk/>
            <pc:sldMk cId="1070695019" sldId="286"/>
            <ac:spMk id="4" creationId="{02B22B0C-2D34-4DD7-B70E-423D03D2D443}"/>
          </ac:spMkLst>
        </pc:spChg>
        <pc:spChg chg="mod">
          <ac:chgData name="Gerodias, Annielyn" userId="8d5a5096-99e2-479d-ac75-8ab43f5dcde7" providerId="ADAL" clId="{CEEABE7C-0819-4875-A0C8-4CFD57876A9A}" dt="2022-07-15T10:46:25.158" v="2605" actId="1036"/>
          <ac:spMkLst>
            <pc:docMk/>
            <pc:sldMk cId="1070695019" sldId="286"/>
            <ac:spMk id="5" creationId="{144D9B0E-E145-4753-9CB0-698899E8B71A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070695019" sldId="286"/>
            <ac:spMk id="10" creationId="{9203ABB4-7E2A-4248-9FE7-4A419AFF2F17}"/>
          </ac:spMkLst>
        </pc:spChg>
        <pc:spChg chg="del">
          <ac:chgData name="Gerodias, Annielyn" userId="8d5a5096-99e2-479d-ac75-8ab43f5dcde7" providerId="ADAL" clId="{CEEABE7C-0819-4875-A0C8-4CFD57876A9A}" dt="2022-07-15T10:11:11.618" v="2121"/>
          <ac:spMkLst>
            <pc:docMk/>
            <pc:sldMk cId="1070695019" sldId="286"/>
            <ac:spMk id="12" creationId="{3126970D-C1E5-4FB1-84E8-86CB9CED1C80}"/>
          </ac:spMkLst>
        </pc:spChg>
      </pc:sldChg>
      <pc:sldChg chg="addSp delSp modSp new mod setBg">
        <pc:chgData name="Gerodias, Annielyn" userId="8d5a5096-99e2-479d-ac75-8ab43f5dcde7" providerId="ADAL" clId="{CEEABE7C-0819-4875-A0C8-4CFD57876A9A}" dt="2022-07-15T10:29:36.743" v="2344" actId="1036"/>
        <pc:sldMkLst>
          <pc:docMk/>
          <pc:sldMk cId="330655868" sldId="287"/>
        </pc:sldMkLst>
        <pc:spChg chg="del mod">
          <ac:chgData name="Gerodias, Annielyn" userId="8d5a5096-99e2-479d-ac75-8ab43f5dcde7" providerId="ADAL" clId="{CEEABE7C-0819-4875-A0C8-4CFD57876A9A}" dt="2022-07-15T10:28:13.902" v="2311"/>
          <ac:spMkLst>
            <pc:docMk/>
            <pc:sldMk cId="330655868" sldId="287"/>
            <ac:spMk id="2" creationId="{562C6FB1-161D-4462-8102-96762B90B3C1}"/>
          </ac:spMkLst>
        </pc:spChg>
        <pc:spChg chg="del mod">
          <ac:chgData name="Gerodias, Annielyn" userId="8d5a5096-99e2-479d-ac75-8ab43f5dcde7" providerId="ADAL" clId="{CEEABE7C-0819-4875-A0C8-4CFD57876A9A}" dt="2022-07-15T10:28:23.930" v="2314"/>
          <ac:spMkLst>
            <pc:docMk/>
            <pc:sldMk cId="330655868" sldId="287"/>
            <ac:spMk id="3" creationId="{79E0BE82-D327-4135-9C31-DCF5DDAA3F16}"/>
          </ac:spMkLst>
        </pc:spChg>
        <pc:spChg chg="add del mod">
          <ac:chgData name="Gerodias, Annielyn" userId="8d5a5096-99e2-479d-ac75-8ab43f5dcde7" providerId="ADAL" clId="{CEEABE7C-0819-4875-A0C8-4CFD57876A9A}" dt="2022-07-15T10:28:12.472" v="2310"/>
          <ac:spMkLst>
            <pc:docMk/>
            <pc:sldMk cId="330655868" sldId="287"/>
            <ac:spMk id="7" creationId="{E047F2A1-2E1C-4CA0-99C9-FAC0CC5DDC7D}"/>
          </ac:spMkLst>
        </pc:spChg>
        <pc:spChg chg="add">
          <ac:chgData name="Gerodias, Annielyn" userId="8d5a5096-99e2-479d-ac75-8ab43f5dcde7" providerId="ADAL" clId="{CEEABE7C-0819-4875-A0C8-4CFD57876A9A}" dt="2022-07-15T10:28:06.292" v="2306" actId="26606"/>
          <ac:spMkLst>
            <pc:docMk/>
            <pc:sldMk cId="330655868" sldId="287"/>
            <ac:spMk id="8" creationId="{4DA2902A-FA5D-45A8-81EE-4342D330FA0A}"/>
          </ac:spMkLst>
        </pc:spChg>
        <pc:spChg chg="add mod">
          <ac:chgData name="Gerodias, Annielyn" userId="8d5a5096-99e2-479d-ac75-8ab43f5dcde7" providerId="ADAL" clId="{CEEABE7C-0819-4875-A0C8-4CFD57876A9A}" dt="2022-07-15T10:29:24.218" v="2338" actId="1036"/>
          <ac:spMkLst>
            <pc:docMk/>
            <pc:sldMk cId="330655868" sldId="287"/>
            <ac:spMk id="9" creationId="{C7C5E7F7-63CD-4294-AAC5-68045618D338}"/>
          </ac:spMkLst>
        </pc:spChg>
        <pc:spChg chg="add">
          <ac:chgData name="Gerodias, Annielyn" userId="8d5a5096-99e2-479d-ac75-8ab43f5dcde7" providerId="ADAL" clId="{CEEABE7C-0819-4875-A0C8-4CFD57876A9A}" dt="2022-07-15T10:28:06.292" v="2306" actId="26606"/>
          <ac:spMkLst>
            <pc:docMk/>
            <pc:sldMk cId="330655868" sldId="287"/>
            <ac:spMk id="10" creationId="{E22B538A-2A50-48E0-89A4-F2D2EEB125CF}"/>
          </ac:spMkLst>
        </pc:spChg>
        <pc:spChg chg="add">
          <ac:chgData name="Gerodias, Annielyn" userId="8d5a5096-99e2-479d-ac75-8ab43f5dcde7" providerId="ADAL" clId="{CEEABE7C-0819-4875-A0C8-4CFD57876A9A}" dt="2022-07-15T10:28:06.292" v="2306" actId="26606"/>
          <ac:spMkLst>
            <pc:docMk/>
            <pc:sldMk cId="330655868" sldId="287"/>
            <ac:spMk id="12" creationId="{D319273A-84F0-4EF0-9ABB-6725351DB0C5}"/>
          </ac:spMkLst>
        </pc:spChg>
        <pc:spChg chg="add mod">
          <ac:chgData name="Gerodias, Annielyn" userId="8d5a5096-99e2-479d-ac75-8ab43f5dcde7" providerId="ADAL" clId="{CEEABE7C-0819-4875-A0C8-4CFD57876A9A}" dt="2022-07-15T10:29:36.743" v="2344" actId="1036"/>
          <ac:spMkLst>
            <pc:docMk/>
            <pc:sldMk cId="330655868" sldId="287"/>
            <ac:spMk id="13" creationId="{EB889E0E-36DF-4C27-9FEE-A18162C4A3C3}"/>
          </ac:spMkLst>
        </pc:spChg>
        <pc:picChg chg="add mod">
          <ac:chgData name="Gerodias, Annielyn" userId="8d5a5096-99e2-479d-ac75-8ab43f5dcde7" providerId="ADAL" clId="{CEEABE7C-0819-4875-A0C8-4CFD57876A9A}" dt="2022-07-15T10:29:18.164" v="2323" actId="14100"/>
          <ac:picMkLst>
            <pc:docMk/>
            <pc:sldMk cId="330655868" sldId="287"/>
            <ac:picMk id="11" creationId="{22D1CCF0-36C8-4EA4-830C-191100095BA6}"/>
          </ac:picMkLst>
        </pc:picChg>
      </pc:sldChg>
      <pc:sldChg chg="addSp delSp modSp new del mod setBg">
        <pc:chgData name="Gerodias, Annielyn" userId="8d5a5096-99e2-479d-ac75-8ab43f5dcde7" providerId="ADAL" clId="{CEEABE7C-0819-4875-A0C8-4CFD57876A9A}" dt="2022-07-15T10:32:48.992" v="2397" actId="47"/>
        <pc:sldMkLst>
          <pc:docMk/>
          <pc:sldMk cId="1024705480" sldId="288"/>
        </pc:sldMkLst>
        <pc:spChg chg="del mod">
          <ac:chgData name="Gerodias, Annielyn" userId="8d5a5096-99e2-479d-ac75-8ab43f5dcde7" providerId="ADAL" clId="{CEEABE7C-0819-4875-A0C8-4CFD57876A9A}" dt="2022-07-15T10:31:47.820" v="2365"/>
          <ac:spMkLst>
            <pc:docMk/>
            <pc:sldMk cId="1024705480" sldId="288"/>
            <ac:spMk id="2" creationId="{6B13AE8B-BF81-4590-8EA8-E7F10B9646A6}"/>
          </ac:spMkLst>
        </pc:spChg>
        <pc:spChg chg="del mod">
          <ac:chgData name="Gerodias, Annielyn" userId="8d5a5096-99e2-479d-ac75-8ab43f5dcde7" providerId="ADAL" clId="{CEEABE7C-0819-4875-A0C8-4CFD57876A9A}" dt="2022-07-15T10:31:12.477" v="2356" actId="478"/>
          <ac:spMkLst>
            <pc:docMk/>
            <pc:sldMk cId="1024705480" sldId="288"/>
            <ac:spMk id="3" creationId="{06138AA7-C09D-47B3-A6F3-5952A567843A}"/>
          </ac:spMkLst>
        </pc:spChg>
        <pc:spChg chg="add">
          <ac:chgData name="Gerodias, Annielyn" userId="8d5a5096-99e2-479d-ac75-8ab43f5dcde7" providerId="ADAL" clId="{CEEABE7C-0819-4875-A0C8-4CFD57876A9A}" dt="2022-07-15T10:31:02.645" v="2354" actId="26606"/>
          <ac:spMkLst>
            <pc:docMk/>
            <pc:sldMk cId="1024705480" sldId="288"/>
            <ac:spMk id="8" creationId="{4DA2902A-FA5D-45A8-81EE-4342D330FA0A}"/>
          </ac:spMkLst>
        </pc:spChg>
        <pc:spChg chg="add">
          <ac:chgData name="Gerodias, Annielyn" userId="8d5a5096-99e2-479d-ac75-8ab43f5dcde7" providerId="ADAL" clId="{CEEABE7C-0819-4875-A0C8-4CFD57876A9A}" dt="2022-07-15T10:31:02.645" v="2354" actId="26606"/>
          <ac:spMkLst>
            <pc:docMk/>
            <pc:sldMk cId="1024705480" sldId="288"/>
            <ac:spMk id="10" creationId="{E22B538A-2A50-48E0-89A4-F2D2EEB125CF}"/>
          </ac:spMkLst>
        </pc:spChg>
        <pc:spChg chg="mod">
          <ac:chgData name="Gerodias, Annielyn" userId="8d5a5096-99e2-479d-ac75-8ab43f5dcde7" providerId="ADAL" clId="{CEEABE7C-0819-4875-A0C8-4CFD57876A9A}" dt="2022-07-15T10:32:21.467" v="2387" actId="1035"/>
          <ac:spMkLst>
            <pc:docMk/>
            <pc:sldMk cId="1024705480" sldId="288"/>
            <ac:spMk id="11" creationId="{4056AD9C-35F6-425C-9D61-B0D0A679428B}"/>
          </ac:spMkLst>
        </pc:spChg>
        <pc:spChg chg="add">
          <ac:chgData name="Gerodias, Annielyn" userId="8d5a5096-99e2-479d-ac75-8ab43f5dcde7" providerId="ADAL" clId="{CEEABE7C-0819-4875-A0C8-4CFD57876A9A}" dt="2022-07-15T10:31:02.645" v="2354" actId="26606"/>
          <ac:spMkLst>
            <pc:docMk/>
            <pc:sldMk cId="1024705480" sldId="288"/>
            <ac:spMk id="12" creationId="{D319273A-84F0-4EF0-9ABB-6725351DB0C5}"/>
          </ac:spMkLst>
        </pc:spChg>
        <pc:spChg chg="mod">
          <ac:chgData name="Gerodias, Annielyn" userId="8d5a5096-99e2-479d-ac75-8ab43f5dcde7" providerId="ADAL" clId="{CEEABE7C-0819-4875-A0C8-4CFD57876A9A}" dt="2022-07-15T10:32:21.467" v="2387" actId="1035"/>
          <ac:spMkLst>
            <pc:docMk/>
            <pc:sldMk cId="1024705480" sldId="288"/>
            <ac:spMk id="13" creationId="{8A0CAA1F-3524-4F87-AC74-714AB9BBD2B0}"/>
          </ac:spMkLst>
        </pc:spChg>
        <pc:spChg chg="add mod">
          <ac:chgData name="Gerodias, Annielyn" userId="8d5a5096-99e2-479d-ac75-8ab43f5dcde7" providerId="ADAL" clId="{CEEABE7C-0819-4875-A0C8-4CFD57876A9A}" dt="2022-07-15T10:32:20.092" v="2384" actId="1035"/>
          <ac:spMkLst>
            <pc:docMk/>
            <pc:sldMk cId="1024705480" sldId="288"/>
            <ac:spMk id="14" creationId="{50B60ABC-BCA9-4A28-9C75-6283A5B726F5}"/>
          </ac:spMkLst>
        </pc:spChg>
        <pc:spChg chg="add mod">
          <ac:chgData name="Gerodias, Annielyn" userId="8d5a5096-99e2-479d-ac75-8ab43f5dcde7" providerId="ADAL" clId="{CEEABE7C-0819-4875-A0C8-4CFD57876A9A}" dt="2022-07-15T10:32:28.332" v="2393" actId="1035"/>
          <ac:spMkLst>
            <pc:docMk/>
            <pc:sldMk cId="1024705480" sldId="288"/>
            <ac:spMk id="15" creationId="{4D5D5433-9044-40C9-B79A-0E3A25D8861D}"/>
          </ac:spMkLst>
        </pc:spChg>
        <pc:spChg chg="add mod">
          <ac:chgData name="Gerodias, Annielyn" userId="8d5a5096-99e2-479d-ac75-8ab43f5dcde7" providerId="ADAL" clId="{CEEABE7C-0819-4875-A0C8-4CFD57876A9A}" dt="2022-07-15T10:32:30.417" v="2396" actId="1035"/>
          <ac:spMkLst>
            <pc:docMk/>
            <pc:sldMk cId="1024705480" sldId="288"/>
            <ac:spMk id="16" creationId="{2D1DDF97-41FF-441F-8185-5EF41A9130B1}"/>
          </ac:spMkLst>
        </pc:spChg>
        <pc:grpChg chg="add mod">
          <ac:chgData name="Gerodias, Annielyn" userId="8d5a5096-99e2-479d-ac75-8ab43f5dcde7" providerId="ADAL" clId="{CEEABE7C-0819-4875-A0C8-4CFD57876A9A}" dt="2022-07-15T10:32:21.467" v="2387" actId="1035"/>
          <ac:grpSpMkLst>
            <pc:docMk/>
            <pc:sldMk cId="1024705480" sldId="288"/>
            <ac:grpSpMk id="7" creationId="{B75709B2-4A11-4C41-9235-D890016106F0}"/>
          </ac:grpSpMkLst>
        </pc:grpChg>
        <pc:picChg chg="mod">
          <ac:chgData name="Gerodias, Annielyn" userId="8d5a5096-99e2-479d-ac75-8ab43f5dcde7" providerId="ADAL" clId="{CEEABE7C-0819-4875-A0C8-4CFD57876A9A}" dt="2022-07-15T10:32:21.467" v="2387" actId="1035"/>
          <ac:picMkLst>
            <pc:docMk/>
            <pc:sldMk cId="1024705480" sldId="288"/>
            <ac:picMk id="9" creationId="{C63E71BB-D766-42F4-A742-4B01C8F09B69}"/>
          </ac:picMkLst>
        </pc:picChg>
      </pc:sldChg>
      <pc:sldChg chg="addSp delSp modSp new mod ord setBg">
        <pc:chgData name="Gerodias, Annielyn" userId="8d5a5096-99e2-479d-ac75-8ab43f5dcde7" providerId="ADAL" clId="{CEEABE7C-0819-4875-A0C8-4CFD57876A9A}" dt="2022-07-15T10:48:17.647" v="2677" actId="207"/>
        <pc:sldMkLst>
          <pc:docMk/>
          <pc:sldMk cId="4069269181" sldId="288"/>
        </pc:sldMkLst>
        <pc:spChg chg="mod">
          <ac:chgData name="Gerodias, Annielyn" userId="8d5a5096-99e2-479d-ac75-8ab43f5dcde7" providerId="ADAL" clId="{CEEABE7C-0819-4875-A0C8-4CFD57876A9A}" dt="2022-07-15T10:48:17.647" v="2677" actId="207"/>
          <ac:spMkLst>
            <pc:docMk/>
            <pc:sldMk cId="4069269181" sldId="288"/>
            <ac:spMk id="2" creationId="{27CCC6AD-2F56-46C5-8BF5-0E5AD6A188CF}"/>
          </ac:spMkLst>
        </pc:spChg>
        <pc:spChg chg="del mod">
          <ac:chgData name="Gerodias, Annielyn" userId="8d5a5096-99e2-479d-ac75-8ab43f5dcde7" providerId="ADAL" clId="{CEEABE7C-0819-4875-A0C8-4CFD57876A9A}" dt="2022-07-15T10:48:09.847" v="2676" actId="26606"/>
          <ac:spMkLst>
            <pc:docMk/>
            <pc:sldMk cId="4069269181" sldId="288"/>
            <ac:spMk id="3" creationId="{84E39430-D068-4876-934A-A059BBE58F0C}"/>
          </ac:spMkLst>
        </pc:spChg>
        <pc:spChg chg="add">
          <ac:chgData name="Gerodias, Annielyn" userId="8d5a5096-99e2-479d-ac75-8ab43f5dcde7" providerId="ADAL" clId="{CEEABE7C-0819-4875-A0C8-4CFD57876A9A}" dt="2022-07-15T10:48:09.847" v="2676" actId="26606"/>
          <ac:spMkLst>
            <pc:docMk/>
            <pc:sldMk cId="4069269181" sldId="288"/>
            <ac:spMk id="9" creationId="{3C8A81A9-A442-4FB4-A3AC-254A640235C8}"/>
          </ac:spMkLst>
        </pc:spChg>
        <pc:spChg chg="add">
          <ac:chgData name="Gerodias, Annielyn" userId="8d5a5096-99e2-479d-ac75-8ab43f5dcde7" providerId="ADAL" clId="{CEEABE7C-0819-4875-A0C8-4CFD57876A9A}" dt="2022-07-15T10:48:09.847" v="2676" actId="26606"/>
          <ac:spMkLst>
            <pc:docMk/>
            <pc:sldMk cId="4069269181" sldId="288"/>
            <ac:spMk id="11" creationId="{D9379D16-E9B5-4217-96FC-4444572AA086}"/>
          </ac:spMkLst>
        </pc:spChg>
        <pc:spChg chg="add">
          <ac:chgData name="Gerodias, Annielyn" userId="8d5a5096-99e2-479d-ac75-8ab43f5dcde7" providerId="ADAL" clId="{CEEABE7C-0819-4875-A0C8-4CFD57876A9A}" dt="2022-07-15T10:48:09.847" v="2676" actId="26606"/>
          <ac:spMkLst>
            <pc:docMk/>
            <pc:sldMk cId="4069269181" sldId="288"/>
            <ac:spMk id="13" creationId="{CD6054B7-5AC5-49DB-A3ED-354175FA8A2E}"/>
          </ac:spMkLst>
        </pc:spChg>
        <pc:graphicFrameChg chg="add">
          <ac:chgData name="Gerodias, Annielyn" userId="8d5a5096-99e2-479d-ac75-8ab43f5dcde7" providerId="ADAL" clId="{CEEABE7C-0819-4875-A0C8-4CFD57876A9A}" dt="2022-07-15T10:48:09.847" v="2676" actId="26606"/>
          <ac:graphicFrameMkLst>
            <pc:docMk/>
            <pc:sldMk cId="4069269181" sldId="288"/>
            <ac:graphicFrameMk id="5" creationId="{ED2CD0EF-4911-A4B6-8936-60B28DCA44E6}"/>
          </ac:graphicFrameMkLst>
        </pc:graphicFrameChg>
      </pc:sldChg>
    </pc:docChg>
  </pc:docChgLst>
  <pc:docChgLst>
    <pc:chgData name="Miranda, Lorelie" userId="88437e0b-d2bb-4c10-9123-010f7e3f45d1" providerId="ADAL" clId="{5494703B-1C3E-4101-B152-D8DC5BBC4590}"/>
    <pc:docChg chg="undo custSel addSld delSld modSld">
      <pc:chgData name="Miranda, Lorelie" userId="88437e0b-d2bb-4c10-9123-010f7e3f45d1" providerId="ADAL" clId="{5494703B-1C3E-4101-B152-D8DC5BBC4590}" dt="2022-07-11T10:18:41.993" v="583" actId="20577"/>
      <pc:docMkLst>
        <pc:docMk/>
      </pc:docMkLst>
      <pc:sldChg chg="addSp delSp modSp mod addAnim delAnim">
        <pc:chgData name="Miranda, Lorelie" userId="88437e0b-d2bb-4c10-9123-010f7e3f45d1" providerId="ADAL" clId="{5494703B-1C3E-4101-B152-D8DC5BBC4590}" dt="2022-07-11T10:16:32.030" v="380" actId="207"/>
        <pc:sldMkLst>
          <pc:docMk/>
          <pc:sldMk cId="1640094039" sldId="281"/>
        </pc:sldMkLst>
        <pc:spChg chg="mod">
          <ac:chgData name="Miranda, Lorelie" userId="88437e0b-d2bb-4c10-9123-010f7e3f45d1" providerId="ADAL" clId="{5494703B-1C3E-4101-B152-D8DC5BBC4590}" dt="2022-07-11T10:14:18.504" v="173" actId="26606"/>
          <ac:spMkLst>
            <pc:docMk/>
            <pc:sldMk cId="1640094039" sldId="281"/>
            <ac:spMk id="4" creationId="{02B22B0C-2D34-4DD7-B70E-423D03D2D443}"/>
          </ac:spMkLst>
        </pc:spChg>
        <pc:spChg chg="add mod">
          <ac:chgData name="Miranda, Lorelie" userId="88437e0b-d2bb-4c10-9123-010f7e3f45d1" providerId="ADAL" clId="{5494703B-1C3E-4101-B152-D8DC5BBC4590}" dt="2022-07-11T10:16:32.030" v="380" actId="207"/>
          <ac:spMkLst>
            <pc:docMk/>
            <pc:sldMk cId="1640094039" sldId="281"/>
            <ac:spMk id="16" creationId="{328CEB3D-38A6-4B4E-9F39-60255BCAB101}"/>
          </ac:spMkLst>
        </pc:spChg>
        <pc:spChg chg="add del">
          <ac:chgData name="Miranda, Lorelie" userId="88437e0b-d2bb-4c10-9123-010f7e3f45d1" providerId="ADAL" clId="{5494703B-1C3E-4101-B152-D8DC5BBC4590}" dt="2022-07-11T10:14:18.504" v="173" actId="26606"/>
          <ac:spMkLst>
            <pc:docMk/>
            <pc:sldMk cId="1640094039" sldId="281"/>
            <ac:spMk id="37" creationId="{DB8424AB-D56B-4256-866A-5B54DE93C20F}"/>
          </ac:spMkLst>
        </pc:spChg>
        <pc:spChg chg="add del">
          <ac:chgData name="Miranda, Lorelie" userId="88437e0b-d2bb-4c10-9123-010f7e3f45d1" providerId="ADAL" clId="{5494703B-1C3E-4101-B152-D8DC5BBC4590}" dt="2022-07-11T10:14:18.504" v="173" actId="26606"/>
          <ac:spMkLst>
            <pc:docMk/>
            <pc:sldMk cId="1640094039" sldId="281"/>
            <ac:spMk id="38" creationId="{FC999C28-AD33-4EB7-A5F1-C06D10A5FDF7}"/>
          </ac:spMkLst>
        </pc:spChg>
        <pc:spChg chg="add del">
          <ac:chgData name="Miranda, Lorelie" userId="88437e0b-d2bb-4c10-9123-010f7e3f45d1" providerId="ADAL" clId="{5494703B-1C3E-4101-B152-D8DC5BBC4590}" dt="2022-07-11T10:14:18.504" v="173" actId="26606"/>
          <ac:spMkLst>
            <pc:docMk/>
            <pc:sldMk cId="1640094039" sldId="281"/>
            <ac:spMk id="39" creationId="{9203ABB4-7E2A-4248-9FE7-4A419AFF2F17}"/>
          </ac:spMkLst>
        </pc:spChg>
        <pc:spChg chg="add del">
          <ac:chgData name="Miranda, Lorelie" userId="88437e0b-d2bb-4c10-9123-010f7e3f45d1" providerId="ADAL" clId="{5494703B-1C3E-4101-B152-D8DC5BBC4590}" dt="2022-07-11T10:14:18.504" v="173" actId="26606"/>
          <ac:spMkLst>
            <pc:docMk/>
            <pc:sldMk cId="1640094039" sldId="281"/>
            <ac:spMk id="40" creationId="{3126970D-C1E5-4FB1-84E8-86CB9CED1C80}"/>
          </ac:spMkLst>
        </pc:spChg>
        <pc:spChg chg="add del">
          <ac:chgData name="Miranda, Lorelie" userId="88437e0b-d2bb-4c10-9123-010f7e3f45d1" providerId="ADAL" clId="{5494703B-1C3E-4101-B152-D8DC5BBC4590}" dt="2022-07-11T10:14:18.504" v="172" actId="26606"/>
          <ac:spMkLst>
            <pc:docMk/>
            <pc:sldMk cId="1640094039" sldId="281"/>
            <ac:spMk id="45" creationId="{17115F77-2FAE-4CA7-9A7F-10D5F2C8F831}"/>
          </ac:spMkLst>
        </pc:spChg>
        <pc:spChg chg="add del">
          <ac:chgData name="Miranda, Lorelie" userId="88437e0b-d2bb-4c10-9123-010f7e3f45d1" providerId="ADAL" clId="{5494703B-1C3E-4101-B152-D8DC5BBC4590}" dt="2022-07-11T10:14:18.504" v="172" actId="26606"/>
          <ac:spMkLst>
            <pc:docMk/>
            <pc:sldMk cId="1640094039" sldId="281"/>
            <ac:spMk id="47" creationId="{5CD4C046-A04C-46CC-AFA3-6B0621F628C8}"/>
          </ac:spMkLst>
        </pc:spChg>
        <pc:spChg chg="add del">
          <ac:chgData name="Miranda, Lorelie" userId="88437e0b-d2bb-4c10-9123-010f7e3f45d1" providerId="ADAL" clId="{5494703B-1C3E-4101-B152-D8DC5BBC4590}" dt="2022-07-11T10:14:18.504" v="172" actId="26606"/>
          <ac:spMkLst>
            <pc:docMk/>
            <pc:sldMk cId="1640094039" sldId="281"/>
            <ac:spMk id="49" creationId="{EB8AA617-0537-4ED7-91B6-66511A647507}"/>
          </ac:spMkLst>
        </pc:spChg>
        <pc:spChg chg="add del">
          <ac:chgData name="Miranda, Lorelie" userId="88437e0b-d2bb-4c10-9123-010f7e3f45d1" providerId="ADAL" clId="{5494703B-1C3E-4101-B152-D8DC5BBC4590}" dt="2022-07-11T10:14:18.504" v="172" actId="26606"/>
          <ac:spMkLst>
            <pc:docMk/>
            <pc:sldMk cId="1640094039" sldId="281"/>
            <ac:spMk id="51" creationId="{C2E8BF1F-CE61-45C5-92AC-552D23176C03}"/>
          </ac:spMkLst>
        </pc:spChg>
        <pc:spChg chg="add">
          <ac:chgData name="Miranda, Lorelie" userId="88437e0b-d2bb-4c10-9123-010f7e3f45d1" providerId="ADAL" clId="{5494703B-1C3E-4101-B152-D8DC5BBC4590}" dt="2022-07-11T10:14:18.504" v="173" actId="26606"/>
          <ac:spMkLst>
            <pc:docMk/>
            <pc:sldMk cId="1640094039" sldId="281"/>
            <ac:spMk id="53" creationId="{DB8424AB-D56B-4256-866A-5B54DE93C20F}"/>
          </ac:spMkLst>
        </pc:spChg>
        <pc:spChg chg="add">
          <ac:chgData name="Miranda, Lorelie" userId="88437e0b-d2bb-4c10-9123-010f7e3f45d1" providerId="ADAL" clId="{5494703B-1C3E-4101-B152-D8DC5BBC4590}" dt="2022-07-11T10:14:18.504" v="173" actId="26606"/>
          <ac:spMkLst>
            <pc:docMk/>
            <pc:sldMk cId="1640094039" sldId="281"/>
            <ac:spMk id="54" creationId="{FC999C28-AD33-4EB7-A5F1-C06D10A5FDF7}"/>
          </ac:spMkLst>
        </pc:spChg>
        <pc:spChg chg="add">
          <ac:chgData name="Miranda, Lorelie" userId="88437e0b-d2bb-4c10-9123-010f7e3f45d1" providerId="ADAL" clId="{5494703B-1C3E-4101-B152-D8DC5BBC4590}" dt="2022-07-11T10:14:18.504" v="173" actId="26606"/>
          <ac:spMkLst>
            <pc:docMk/>
            <pc:sldMk cId="1640094039" sldId="281"/>
            <ac:spMk id="55" creationId="{9203ABB4-7E2A-4248-9FE7-4A419AFF2F17}"/>
          </ac:spMkLst>
        </pc:spChg>
        <pc:spChg chg="add">
          <ac:chgData name="Miranda, Lorelie" userId="88437e0b-d2bb-4c10-9123-010f7e3f45d1" providerId="ADAL" clId="{5494703B-1C3E-4101-B152-D8DC5BBC4590}" dt="2022-07-11T10:14:18.504" v="173" actId="26606"/>
          <ac:spMkLst>
            <pc:docMk/>
            <pc:sldMk cId="1640094039" sldId="281"/>
            <ac:spMk id="56" creationId="{3126970D-C1E5-4FB1-84E8-86CB9CED1C80}"/>
          </ac:spMkLst>
        </pc:spChg>
        <pc:picChg chg="mod">
          <ac:chgData name="Miranda, Lorelie" userId="88437e0b-d2bb-4c10-9123-010f7e3f45d1" providerId="ADAL" clId="{5494703B-1C3E-4101-B152-D8DC5BBC4590}" dt="2022-07-11T10:14:18.504" v="172" actId="26606"/>
          <ac:picMkLst>
            <pc:docMk/>
            <pc:sldMk cId="1640094039" sldId="281"/>
            <ac:picMk id="6" creationId="{CCF59639-FF47-44E6-8B0E-B80F4006FC05}"/>
          </ac:picMkLst>
        </pc:picChg>
      </pc:sldChg>
      <pc:sldChg chg="addSp delSp modSp add mod setBg modClrScheme delDesignElem chgLayout">
        <pc:chgData name="Miranda, Lorelie" userId="88437e0b-d2bb-4c10-9123-010f7e3f45d1" providerId="ADAL" clId="{5494703B-1C3E-4101-B152-D8DC5BBC4590}" dt="2022-07-11T10:14:08.224" v="169" actId="20577"/>
        <pc:sldMkLst>
          <pc:docMk/>
          <pc:sldMk cId="1509948296" sldId="282"/>
        </pc:sldMkLst>
        <pc:spChg chg="add del mod ord">
          <ac:chgData name="Miranda, Lorelie" userId="88437e0b-d2bb-4c10-9123-010f7e3f45d1" providerId="ADAL" clId="{5494703B-1C3E-4101-B152-D8DC5BBC4590}" dt="2022-07-11T10:12:26.598" v="4" actId="700"/>
          <ac:spMkLst>
            <pc:docMk/>
            <pc:sldMk cId="1509948296" sldId="282"/>
            <ac:spMk id="2" creationId="{3FA5D8A7-AE7B-4B47-BADF-B53B4767E00A}"/>
          </ac:spMkLst>
        </pc:spChg>
        <pc:spChg chg="add del mod ord">
          <ac:chgData name="Miranda, Lorelie" userId="88437e0b-d2bb-4c10-9123-010f7e3f45d1" providerId="ADAL" clId="{5494703B-1C3E-4101-B152-D8DC5BBC4590}" dt="2022-07-11T10:12:26.598" v="4" actId="700"/>
          <ac:spMkLst>
            <pc:docMk/>
            <pc:sldMk cId="1509948296" sldId="282"/>
            <ac:spMk id="3" creationId="{D7DDEE99-A91B-4E4A-B05A-A536B5389B4B}"/>
          </ac:spMkLst>
        </pc:spChg>
        <pc:spChg chg="mod ord">
          <ac:chgData name="Miranda, Lorelie" userId="88437e0b-d2bb-4c10-9123-010f7e3f45d1" providerId="ADAL" clId="{5494703B-1C3E-4101-B152-D8DC5BBC4590}" dt="2022-07-11T10:13:15.656" v="34" actId="20577"/>
          <ac:spMkLst>
            <pc:docMk/>
            <pc:sldMk cId="1509948296" sldId="282"/>
            <ac:spMk id="4" creationId="{02B22B0C-2D34-4DD7-B70E-423D03D2D443}"/>
          </ac:spMkLst>
        </pc:spChg>
        <pc:spChg chg="add mod ord">
          <ac:chgData name="Miranda, Lorelie" userId="88437e0b-d2bb-4c10-9123-010f7e3f45d1" providerId="ADAL" clId="{5494703B-1C3E-4101-B152-D8DC5BBC4590}" dt="2022-07-11T10:14:08.224" v="169" actId="20577"/>
          <ac:spMkLst>
            <pc:docMk/>
            <pc:sldMk cId="1509948296" sldId="282"/>
            <ac:spMk id="5" creationId="{144D9B0E-E145-4753-9CB0-698899E8B71A}"/>
          </ac:spMkLst>
        </pc:spChg>
        <pc:spChg chg="add del">
          <ac:chgData name="Miranda, Lorelie" userId="88437e0b-d2bb-4c10-9123-010f7e3f45d1" providerId="ADAL" clId="{5494703B-1C3E-4101-B152-D8DC5BBC4590}" dt="2022-07-11T10:12:57.284" v="10" actId="26606"/>
          <ac:spMkLst>
            <pc:docMk/>
            <pc:sldMk cId="1509948296" sldId="282"/>
            <ac:spMk id="11" creationId="{9203ABB4-7E2A-4248-9FE7-4A419AFF2F17}"/>
          </ac:spMkLst>
        </pc:spChg>
        <pc:spChg chg="add del">
          <ac:chgData name="Miranda, Lorelie" userId="88437e0b-d2bb-4c10-9123-010f7e3f45d1" providerId="ADAL" clId="{5494703B-1C3E-4101-B152-D8DC5BBC4590}" dt="2022-07-11T10:12:57.284" v="10" actId="26606"/>
          <ac:spMkLst>
            <pc:docMk/>
            <pc:sldMk cId="1509948296" sldId="282"/>
            <ac:spMk id="13" creationId="{3126970D-C1E5-4FB1-84E8-86CB9CED1C80}"/>
          </ac:spMkLst>
        </pc:spChg>
        <pc:spChg chg="add">
          <ac:chgData name="Miranda, Lorelie" userId="88437e0b-d2bb-4c10-9123-010f7e3f45d1" providerId="ADAL" clId="{5494703B-1C3E-4101-B152-D8DC5BBC4590}" dt="2022-07-11T10:12:57.284" v="10" actId="26606"/>
          <ac:spMkLst>
            <pc:docMk/>
            <pc:sldMk cId="1509948296" sldId="282"/>
            <ac:spMk id="18" creationId="{9203ABB4-7E2A-4248-9FE7-4A419AFF2F17}"/>
          </ac:spMkLst>
        </pc:spChg>
        <pc:spChg chg="add">
          <ac:chgData name="Miranda, Lorelie" userId="88437e0b-d2bb-4c10-9123-010f7e3f45d1" providerId="ADAL" clId="{5494703B-1C3E-4101-B152-D8DC5BBC4590}" dt="2022-07-11T10:12:57.284" v="10" actId="26606"/>
          <ac:spMkLst>
            <pc:docMk/>
            <pc:sldMk cId="1509948296" sldId="282"/>
            <ac:spMk id="20" creationId="{3126970D-C1E5-4FB1-84E8-86CB9CED1C80}"/>
          </ac:spMkLst>
        </pc:spChg>
        <pc:spChg chg="del">
          <ac:chgData name="Miranda, Lorelie" userId="88437e0b-d2bb-4c10-9123-010f7e3f45d1" providerId="ADAL" clId="{5494703B-1C3E-4101-B152-D8DC5BBC4590}" dt="2022-07-11T10:12:17.117" v="2"/>
          <ac:spMkLst>
            <pc:docMk/>
            <pc:sldMk cId="1509948296" sldId="282"/>
            <ac:spMk id="37" creationId="{DB8424AB-D56B-4256-866A-5B54DE93C20F}"/>
          </ac:spMkLst>
        </pc:spChg>
        <pc:spChg chg="del">
          <ac:chgData name="Miranda, Lorelie" userId="88437e0b-d2bb-4c10-9123-010f7e3f45d1" providerId="ADAL" clId="{5494703B-1C3E-4101-B152-D8DC5BBC4590}" dt="2022-07-11T10:12:17.117" v="2"/>
          <ac:spMkLst>
            <pc:docMk/>
            <pc:sldMk cId="1509948296" sldId="282"/>
            <ac:spMk id="38" creationId="{FC999C28-AD33-4EB7-A5F1-C06D10A5FDF7}"/>
          </ac:spMkLst>
        </pc:spChg>
        <pc:spChg chg="del">
          <ac:chgData name="Miranda, Lorelie" userId="88437e0b-d2bb-4c10-9123-010f7e3f45d1" providerId="ADAL" clId="{5494703B-1C3E-4101-B152-D8DC5BBC4590}" dt="2022-07-11T10:12:17.117" v="2"/>
          <ac:spMkLst>
            <pc:docMk/>
            <pc:sldMk cId="1509948296" sldId="282"/>
            <ac:spMk id="39" creationId="{9203ABB4-7E2A-4248-9FE7-4A419AFF2F17}"/>
          </ac:spMkLst>
        </pc:spChg>
        <pc:spChg chg="del">
          <ac:chgData name="Miranda, Lorelie" userId="88437e0b-d2bb-4c10-9123-010f7e3f45d1" providerId="ADAL" clId="{5494703B-1C3E-4101-B152-D8DC5BBC4590}" dt="2022-07-11T10:12:17.117" v="2"/>
          <ac:spMkLst>
            <pc:docMk/>
            <pc:sldMk cId="1509948296" sldId="282"/>
            <ac:spMk id="40" creationId="{3126970D-C1E5-4FB1-84E8-86CB9CED1C80}"/>
          </ac:spMkLst>
        </pc:spChg>
        <pc:picChg chg="del">
          <ac:chgData name="Miranda, Lorelie" userId="88437e0b-d2bb-4c10-9123-010f7e3f45d1" providerId="ADAL" clId="{5494703B-1C3E-4101-B152-D8DC5BBC4590}" dt="2022-07-11T10:12:36.744" v="6" actId="478"/>
          <ac:picMkLst>
            <pc:docMk/>
            <pc:sldMk cId="1509948296" sldId="282"/>
            <ac:picMk id="6" creationId="{CCF59639-FF47-44E6-8B0E-B80F4006FC05}"/>
          </ac:picMkLst>
        </pc:picChg>
        <pc:picChg chg="add mod">
          <ac:chgData name="Miranda, Lorelie" userId="88437e0b-d2bb-4c10-9123-010f7e3f45d1" providerId="ADAL" clId="{5494703B-1C3E-4101-B152-D8DC5BBC4590}" dt="2022-07-11T10:12:57.284" v="10" actId="26606"/>
          <ac:picMkLst>
            <pc:docMk/>
            <pc:sldMk cId="1509948296" sldId="282"/>
            <ac:picMk id="8" creationId="{75F403B8-017C-4779-8347-58DAD40E2D22}"/>
          </ac:picMkLst>
        </pc:picChg>
      </pc:sldChg>
      <pc:sldChg chg="addSp delSp add del setBg delDesignElem">
        <pc:chgData name="Miranda, Lorelie" userId="88437e0b-d2bb-4c10-9123-010f7e3f45d1" providerId="ADAL" clId="{5494703B-1C3E-4101-B152-D8DC5BBC4590}" dt="2022-07-11T10:14:36.820" v="176"/>
        <pc:sldMkLst>
          <pc:docMk/>
          <pc:sldMk cId="2118013079" sldId="283"/>
        </pc:sldMkLst>
        <pc:spChg chg="add del">
          <ac:chgData name="Miranda, Lorelie" userId="88437e0b-d2bb-4c10-9123-010f7e3f45d1" providerId="ADAL" clId="{5494703B-1C3E-4101-B152-D8DC5BBC4590}" dt="2022-07-11T10:14:36.820" v="176"/>
          <ac:spMkLst>
            <pc:docMk/>
            <pc:sldMk cId="2118013079" sldId="283"/>
            <ac:spMk id="37" creationId="{DB8424AB-D56B-4256-866A-5B54DE93C20F}"/>
          </ac:spMkLst>
        </pc:spChg>
        <pc:spChg chg="add del">
          <ac:chgData name="Miranda, Lorelie" userId="88437e0b-d2bb-4c10-9123-010f7e3f45d1" providerId="ADAL" clId="{5494703B-1C3E-4101-B152-D8DC5BBC4590}" dt="2022-07-11T10:14:36.820" v="176"/>
          <ac:spMkLst>
            <pc:docMk/>
            <pc:sldMk cId="2118013079" sldId="283"/>
            <ac:spMk id="38" creationId="{FC999C28-AD33-4EB7-A5F1-C06D10A5FDF7}"/>
          </ac:spMkLst>
        </pc:spChg>
        <pc:spChg chg="add del">
          <ac:chgData name="Miranda, Lorelie" userId="88437e0b-d2bb-4c10-9123-010f7e3f45d1" providerId="ADAL" clId="{5494703B-1C3E-4101-B152-D8DC5BBC4590}" dt="2022-07-11T10:14:36.820" v="176"/>
          <ac:spMkLst>
            <pc:docMk/>
            <pc:sldMk cId="2118013079" sldId="283"/>
            <ac:spMk id="39" creationId="{9203ABB4-7E2A-4248-9FE7-4A419AFF2F17}"/>
          </ac:spMkLst>
        </pc:spChg>
        <pc:spChg chg="add del">
          <ac:chgData name="Miranda, Lorelie" userId="88437e0b-d2bb-4c10-9123-010f7e3f45d1" providerId="ADAL" clId="{5494703B-1C3E-4101-B152-D8DC5BBC4590}" dt="2022-07-11T10:14:36.820" v="176"/>
          <ac:spMkLst>
            <pc:docMk/>
            <pc:sldMk cId="2118013079" sldId="283"/>
            <ac:spMk id="40" creationId="{3126970D-C1E5-4FB1-84E8-86CB9CED1C80}"/>
          </ac:spMkLst>
        </pc:spChg>
      </pc:sldChg>
      <pc:sldChg chg="addSp delSp modSp add mod setBg delDesignElem">
        <pc:chgData name="Miranda, Lorelie" userId="88437e0b-d2bb-4c10-9123-010f7e3f45d1" providerId="ADAL" clId="{5494703B-1C3E-4101-B152-D8DC5BBC4590}" dt="2022-07-11T10:18:41.993" v="583" actId="20577"/>
        <pc:sldMkLst>
          <pc:docMk/>
          <pc:sldMk cId="3520182697" sldId="283"/>
        </pc:sldMkLst>
        <pc:spChg chg="mod">
          <ac:chgData name="Miranda, Lorelie" userId="88437e0b-d2bb-4c10-9123-010f7e3f45d1" providerId="ADAL" clId="{5494703B-1C3E-4101-B152-D8DC5BBC4590}" dt="2022-07-11T10:17:29.618" v="396" actId="20577"/>
          <ac:spMkLst>
            <pc:docMk/>
            <pc:sldMk cId="3520182697" sldId="283"/>
            <ac:spMk id="4" creationId="{02B22B0C-2D34-4DD7-B70E-423D03D2D443}"/>
          </ac:spMkLst>
        </pc:spChg>
        <pc:spChg chg="mod">
          <ac:chgData name="Miranda, Lorelie" userId="88437e0b-d2bb-4c10-9123-010f7e3f45d1" providerId="ADAL" clId="{5494703B-1C3E-4101-B152-D8DC5BBC4590}" dt="2022-07-11T10:18:41.993" v="583" actId="20577"/>
          <ac:spMkLst>
            <pc:docMk/>
            <pc:sldMk cId="3520182697" sldId="283"/>
            <ac:spMk id="5" creationId="{144D9B0E-E145-4753-9CB0-698899E8B71A}"/>
          </ac:spMkLst>
        </pc:spChg>
        <pc:spChg chg="add">
          <ac:chgData name="Miranda, Lorelie" userId="88437e0b-d2bb-4c10-9123-010f7e3f45d1" providerId="ADAL" clId="{5494703B-1C3E-4101-B152-D8DC5BBC4590}" dt="2022-07-11T10:17:06.954" v="387" actId="26606"/>
          <ac:spMkLst>
            <pc:docMk/>
            <pc:sldMk cId="3520182697" sldId="283"/>
            <ac:spMk id="10" creationId="{9203ABB4-7E2A-4248-9FE7-4A419AFF2F17}"/>
          </ac:spMkLst>
        </pc:spChg>
        <pc:spChg chg="add">
          <ac:chgData name="Miranda, Lorelie" userId="88437e0b-d2bb-4c10-9123-010f7e3f45d1" providerId="ADAL" clId="{5494703B-1C3E-4101-B152-D8DC5BBC4590}" dt="2022-07-11T10:17:06.954" v="387" actId="26606"/>
          <ac:spMkLst>
            <pc:docMk/>
            <pc:sldMk cId="3520182697" sldId="283"/>
            <ac:spMk id="12" creationId="{3126970D-C1E5-4FB1-84E8-86CB9CED1C80}"/>
          </ac:spMkLst>
        </pc:spChg>
        <pc:spChg chg="del">
          <ac:chgData name="Miranda, Lorelie" userId="88437e0b-d2bb-4c10-9123-010f7e3f45d1" providerId="ADAL" clId="{5494703B-1C3E-4101-B152-D8DC5BBC4590}" dt="2022-07-11T10:16:47.855" v="382"/>
          <ac:spMkLst>
            <pc:docMk/>
            <pc:sldMk cId="3520182697" sldId="283"/>
            <ac:spMk id="18" creationId="{9203ABB4-7E2A-4248-9FE7-4A419AFF2F17}"/>
          </ac:spMkLst>
        </pc:spChg>
        <pc:spChg chg="del">
          <ac:chgData name="Miranda, Lorelie" userId="88437e0b-d2bb-4c10-9123-010f7e3f45d1" providerId="ADAL" clId="{5494703B-1C3E-4101-B152-D8DC5BBC4590}" dt="2022-07-11T10:16:47.855" v="382"/>
          <ac:spMkLst>
            <pc:docMk/>
            <pc:sldMk cId="3520182697" sldId="283"/>
            <ac:spMk id="20" creationId="{3126970D-C1E5-4FB1-84E8-86CB9CED1C80}"/>
          </ac:spMkLst>
        </pc:spChg>
        <pc:picChg chg="add mod">
          <ac:chgData name="Miranda, Lorelie" userId="88437e0b-d2bb-4c10-9123-010f7e3f45d1" providerId="ADAL" clId="{5494703B-1C3E-4101-B152-D8DC5BBC4590}" dt="2022-07-11T10:17:06.954" v="387" actId="26606"/>
          <ac:picMkLst>
            <pc:docMk/>
            <pc:sldMk cId="3520182697" sldId="283"/>
            <ac:picMk id="3" creationId="{0F7A5FD6-E840-4D8B-9DE8-EFF80BCC5518}"/>
          </ac:picMkLst>
        </pc:picChg>
        <pc:picChg chg="del">
          <ac:chgData name="Miranda, Lorelie" userId="88437e0b-d2bb-4c10-9123-010f7e3f45d1" providerId="ADAL" clId="{5494703B-1C3E-4101-B152-D8DC5BBC4590}" dt="2022-07-11T10:16:52.222" v="383" actId="478"/>
          <ac:picMkLst>
            <pc:docMk/>
            <pc:sldMk cId="3520182697" sldId="283"/>
            <ac:picMk id="8" creationId="{75F403B8-017C-4779-8347-58DAD40E2D22}"/>
          </ac:picMkLst>
        </pc:picChg>
      </pc:sldChg>
    </pc:docChg>
  </pc:docChgLst>
  <pc:docChgLst>
    <pc:chgData name="Gerodias, Annielyn" userId="8d5a5096-99e2-479d-ac75-8ab43f5dcde7" providerId="ADAL" clId="{DCB7EE98-0EB6-4DA6-8B2E-EB632DE6DC4E}"/>
    <pc:docChg chg="undo custSel modSld">
      <pc:chgData name="Gerodias, Annielyn" userId="8d5a5096-99e2-479d-ac75-8ab43f5dcde7" providerId="ADAL" clId="{DCB7EE98-0EB6-4DA6-8B2E-EB632DE6DC4E}" dt="2022-07-21T13:24:56.516" v="126" actId="20577"/>
      <pc:docMkLst>
        <pc:docMk/>
      </pc:docMkLst>
      <pc:sldChg chg="modSp mod">
        <pc:chgData name="Gerodias, Annielyn" userId="8d5a5096-99e2-479d-ac75-8ab43f5dcde7" providerId="ADAL" clId="{DCB7EE98-0EB6-4DA6-8B2E-EB632DE6DC4E}" dt="2022-07-21T13:24:56.516" v="126" actId="20577"/>
        <pc:sldMkLst>
          <pc:docMk/>
          <pc:sldMk cId="2001761445" sldId="263"/>
        </pc:sldMkLst>
        <pc:graphicFrameChg chg="modGraphic">
          <ac:chgData name="Gerodias, Annielyn" userId="8d5a5096-99e2-479d-ac75-8ab43f5dcde7" providerId="ADAL" clId="{DCB7EE98-0EB6-4DA6-8B2E-EB632DE6DC4E}" dt="2022-07-21T13:24:56.516" v="126" actId="20577"/>
          <ac:graphicFrameMkLst>
            <pc:docMk/>
            <pc:sldMk cId="2001761445" sldId="263"/>
            <ac:graphicFrameMk id="4" creationId="{9770111B-DCEC-44C2-B726-24AC89508038}"/>
          </ac:graphicFrameMkLst>
        </pc:graphicFrameChg>
      </pc:sldChg>
      <pc:sldChg chg="modSp mod">
        <pc:chgData name="Gerodias, Annielyn" userId="8d5a5096-99e2-479d-ac75-8ab43f5dcde7" providerId="ADAL" clId="{DCB7EE98-0EB6-4DA6-8B2E-EB632DE6DC4E}" dt="2022-07-18T07:31:30.486" v="34" actId="20577"/>
        <pc:sldMkLst>
          <pc:docMk/>
          <pc:sldMk cId="2758253260" sldId="277"/>
        </pc:sldMkLst>
        <pc:graphicFrameChg chg="modGraphic">
          <ac:chgData name="Gerodias, Annielyn" userId="8d5a5096-99e2-479d-ac75-8ab43f5dcde7" providerId="ADAL" clId="{DCB7EE98-0EB6-4DA6-8B2E-EB632DE6DC4E}" dt="2022-07-18T07:31:30.486" v="34" actId="20577"/>
          <ac:graphicFrameMkLst>
            <pc:docMk/>
            <pc:sldMk cId="2758253260" sldId="277"/>
            <ac:graphicFrameMk id="4" creationId="{9770111B-DCEC-44C2-B726-24AC89508038}"/>
          </ac:graphicFrameMkLst>
        </pc:graphicFrameChg>
      </pc:sldChg>
      <pc:sldChg chg="modSp">
        <pc:chgData name="Gerodias, Annielyn" userId="8d5a5096-99e2-479d-ac75-8ab43f5dcde7" providerId="ADAL" clId="{DCB7EE98-0EB6-4DA6-8B2E-EB632DE6DC4E}" dt="2022-07-20T15:01:28.859" v="64" actId="20577"/>
        <pc:sldMkLst>
          <pc:docMk/>
          <pc:sldMk cId="3480919524" sldId="279"/>
        </pc:sldMkLst>
        <pc:graphicFrameChg chg="mod">
          <ac:chgData name="Gerodias, Annielyn" userId="8d5a5096-99e2-479d-ac75-8ab43f5dcde7" providerId="ADAL" clId="{DCB7EE98-0EB6-4DA6-8B2E-EB632DE6DC4E}" dt="2022-07-20T15:01:28.859" v="64" actId="20577"/>
          <ac:graphicFrameMkLst>
            <pc:docMk/>
            <pc:sldMk cId="3480919524" sldId="279"/>
            <ac:graphicFrameMk id="5" creationId="{7D4F559B-9D01-16D7-1D50-21F1952EA248}"/>
          </ac:graphicFrameMkLst>
        </pc:graphicFrameChg>
      </pc:sldChg>
    </pc:docChg>
  </pc:docChgLst>
  <pc:docChgLst>
    <pc:chgData name="Miranda, Lorelie" userId="S::lorelie.miranda@accenture.com::88437e0b-d2bb-4c10-9123-010f7e3f45d1" providerId="AD" clId="Web-{7EF31672-2D12-15D9-BE41-2EE8976AE9A0}"/>
    <pc:docChg chg="addSld modSld">
      <pc:chgData name="Miranda, Lorelie" userId="S::lorelie.miranda@accenture.com::88437e0b-d2bb-4c10-9123-010f7e3f45d1" providerId="AD" clId="Web-{7EF31672-2D12-15D9-BE41-2EE8976AE9A0}" dt="2022-03-08T15:54:33.397" v="332" actId="20577"/>
      <pc:docMkLst>
        <pc:docMk/>
      </pc:docMkLst>
      <pc:sldChg chg="modSp">
        <pc:chgData name="Miranda, Lorelie" userId="S::lorelie.miranda@accenture.com::88437e0b-d2bb-4c10-9123-010f7e3f45d1" providerId="AD" clId="Web-{7EF31672-2D12-15D9-BE41-2EE8976AE9A0}" dt="2022-03-08T15:54:33.397" v="332" actId="20577"/>
        <pc:sldMkLst>
          <pc:docMk/>
          <pc:sldMk cId="2412203458" sldId="257"/>
        </pc:sldMkLst>
        <pc:spChg chg="mod">
          <ac:chgData name="Miranda, Lorelie" userId="S::lorelie.miranda@accenture.com::88437e0b-d2bb-4c10-9123-010f7e3f45d1" providerId="AD" clId="Web-{7EF31672-2D12-15D9-BE41-2EE8976AE9A0}" dt="2022-03-08T15:54:33.397" v="332" actId="20577"/>
          <ac:spMkLst>
            <pc:docMk/>
            <pc:sldMk cId="2412203458" sldId="257"/>
            <ac:spMk id="3" creationId="{BED09FEF-916D-4B38-8604-8FB52B6D7610}"/>
          </ac:spMkLst>
        </pc:spChg>
      </pc:sldChg>
      <pc:sldChg chg="modSp">
        <pc:chgData name="Miranda, Lorelie" userId="S::lorelie.miranda@accenture.com::88437e0b-d2bb-4c10-9123-010f7e3f45d1" providerId="AD" clId="Web-{7EF31672-2D12-15D9-BE41-2EE8976AE9A0}" dt="2022-03-08T15:10:29.211" v="0" actId="1076"/>
        <pc:sldMkLst>
          <pc:docMk/>
          <pc:sldMk cId="3506406659" sldId="262"/>
        </pc:sldMkLst>
        <pc:picChg chg="mod">
          <ac:chgData name="Miranda, Lorelie" userId="S::lorelie.miranda@accenture.com::88437e0b-d2bb-4c10-9123-010f7e3f45d1" providerId="AD" clId="Web-{7EF31672-2D12-15D9-BE41-2EE8976AE9A0}" dt="2022-03-08T15:10:29.211" v="0" actId="1076"/>
          <ac:picMkLst>
            <pc:docMk/>
            <pc:sldMk cId="3506406659" sldId="262"/>
            <ac:picMk id="5" creationId="{8F679A7C-FBE3-4DD8-8D82-C2FFC68A3C6E}"/>
          </ac:picMkLst>
        </pc:picChg>
      </pc:sldChg>
      <pc:sldChg chg="modSp">
        <pc:chgData name="Miranda, Lorelie" userId="S::lorelie.miranda@accenture.com::88437e0b-d2bb-4c10-9123-010f7e3f45d1" providerId="AD" clId="Web-{7EF31672-2D12-15D9-BE41-2EE8976AE9A0}" dt="2022-03-08T15:50:23.116" v="259" actId="20577"/>
        <pc:sldMkLst>
          <pc:docMk/>
          <pc:sldMk cId="2001761445" sldId="263"/>
        </pc:sldMkLst>
        <pc:spChg chg="mod">
          <ac:chgData name="Miranda, Lorelie" userId="S::lorelie.miranda@accenture.com::88437e0b-d2bb-4c10-9123-010f7e3f45d1" providerId="AD" clId="Web-{7EF31672-2D12-15D9-BE41-2EE8976AE9A0}" dt="2022-03-08T15:37:02.726" v="172" actId="20577"/>
          <ac:spMkLst>
            <pc:docMk/>
            <pc:sldMk cId="2001761445" sldId="263"/>
            <ac:spMk id="2" creationId="{8608B365-A9B1-41A4-BD47-49347675DF8D}"/>
          </ac:spMkLst>
        </pc:spChg>
        <pc:spChg chg="mod">
          <ac:chgData name="Miranda, Lorelie" userId="S::lorelie.miranda@accenture.com::88437e0b-d2bb-4c10-9123-010f7e3f45d1" providerId="AD" clId="Web-{7EF31672-2D12-15D9-BE41-2EE8976AE9A0}" dt="2022-03-08T15:50:23.116" v="259" actId="20577"/>
          <ac:spMkLst>
            <pc:docMk/>
            <pc:sldMk cId="2001761445" sldId="263"/>
            <ac:spMk id="3" creationId="{89319195-FEC2-4116-B43E-F863490B69BF}"/>
          </ac:spMkLst>
        </pc:spChg>
      </pc:sldChg>
      <pc:sldChg chg="modSp">
        <pc:chgData name="Miranda, Lorelie" userId="S::lorelie.miranda@accenture.com::88437e0b-d2bb-4c10-9123-010f7e3f45d1" providerId="AD" clId="Web-{7EF31672-2D12-15D9-BE41-2EE8976AE9A0}" dt="2022-03-08T15:54:21.835" v="329" actId="20577"/>
        <pc:sldMkLst>
          <pc:docMk/>
          <pc:sldMk cId="1505990995" sldId="264"/>
        </pc:sldMkLst>
        <pc:spChg chg="mod">
          <ac:chgData name="Miranda, Lorelie" userId="S::lorelie.miranda@accenture.com::88437e0b-d2bb-4c10-9123-010f7e3f45d1" providerId="AD" clId="Web-{7EF31672-2D12-15D9-BE41-2EE8976AE9A0}" dt="2022-03-08T15:54:21.835" v="329" actId="20577"/>
          <ac:spMkLst>
            <pc:docMk/>
            <pc:sldMk cId="1505990995" sldId="264"/>
            <ac:spMk id="2" creationId="{8F744ECE-106F-4670-AEB1-4BEAE96C043B}"/>
          </ac:spMkLst>
        </pc:spChg>
        <pc:spChg chg="mod">
          <ac:chgData name="Miranda, Lorelie" userId="S::lorelie.miranda@accenture.com::88437e0b-d2bb-4c10-9123-010f7e3f45d1" providerId="AD" clId="Web-{7EF31672-2D12-15D9-BE41-2EE8976AE9A0}" dt="2022-03-08T15:28:17.133" v="72" actId="20577"/>
          <ac:spMkLst>
            <pc:docMk/>
            <pc:sldMk cId="1505990995" sldId="264"/>
            <ac:spMk id="21" creationId="{DD85EA9D-DB49-4CAB-9652-09C330C2B9FE}"/>
          </ac:spMkLst>
        </pc:spChg>
      </pc:sldChg>
      <pc:sldChg chg="modSp new">
        <pc:chgData name="Miranda, Lorelie" userId="S::lorelie.miranda@accenture.com::88437e0b-d2bb-4c10-9123-010f7e3f45d1" providerId="AD" clId="Web-{7EF31672-2D12-15D9-BE41-2EE8976AE9A0}" dt="2022-03-08T15:52:51.710" v="293" actId="20577"/>
        <pc:sldMkLst>
          <pc:docMk/>
          <pc:sldMk cId="1986294273" sldId="269"/>
        </pc:sldMkLst>
        <pc:spChg chg="mod">
          <ac:chgData name="Miranda, Lorelie" userId="S::lorelie.miranda@accenture.com::88437e0b-d2bb-4c10-9123-010f7e3f45d1" providerId="AD" clId="Web-{7EF31672-2D12-15D9-BE41-2EE8976AE9A0}" dt="2022-03-08T15:52:17.444" v="266" actId="20577"/>
          <ac:spMkLst>
            <pc:docMk/>
            <pc:sldMk cId="1986294273" sldId="269"/>
            <ac:spMk id="2" creationId="{4ADCADCA-2246-4B70-B4A2-D844016C0C5A}"/>
          </ac:spMkLst>
        </pc:spChg>
        <pc:spChg chg="mod">
          <ac:chgData name="Miranda, Lorelie" userId="S::lorelie.miranda@accenture.com::88437e0b-d2bb-4c10-9123-010f7e3f45d1" providerId="AD" clId="Web-{7EF31672-2D12-15D9-BE41-2EE8976AE9A0}" dt="2022-03-08T15:52:51.710" v="293" actId="20577"/>
          <ac:spMkLst>
            <pc:docMk/>
            <pc:sldMk cId="1986294273" sldId="269"/>
            <ac:spMk id="3" creationId="{EAF8BA3D-558A-4510-B675-A6B49D6C57B7}"/>
          </ac:spMkLst>
        </pc:spChg>
      </pc:sldChg>
    </pc:docChg>
  </pc:docChgLst>
  <pc:docChgLst>
    <pc:chgData name="Miranda, Lorelie" userId="S::lorelie.miranda@accenture.com::88437e0b-d2bb-4c10-9123-010f7e3f45d1" providerId="AD" clId="Web-{E04B1819-2275-8D87-106F-ED30F5A19439}"/>
    <pc:docChg chg="modSld">
      <pc:chgData name="Miranda, Lorelie" userId="S::lorelie.miranda@accenture.com::88437e0b-d2bb-4c10-9123-010f7e3f45d1" providerId="AD" clId="Web-{E04B1819-2275-8D87-106F-ED30F5A19439}" dt="2022-04-21T14:45:31.616" v="17"/>
      <pc:docMkLst>
        <pc:docMk/>
      </pc:docMkLst>
      <pc:sldChg chg="modSp">
        <pc:chgData name="Miranda, Lorelie" userId="S::lorelie.miranda@accenture.com::88437e0b-d2bb-4c10-9123-010f7e3f45d1" providerId="AD" clId="Web-{E04B1819-2275-8D87-106F-ED30F5A19439}" dt="2022-04-21T14:45:31.616" v="17"/>
        <pc:sldMkLst>
          <pc:docMk/>
          <pc:sldMk cId="2491879612" sldId="267"/>
        </pc:sldMkLst>
        <pc:graphicFrameChg chg="mod modGraphic">
          <ac:chgData name="Miranda, Lorelie" userId="S::lorelie.miranda@accenture.com::88437e0b-d2bb-4c10-9123-010f7e3f45d1" providerId="AD" clId="Web-{E04B1819-2275-8D87-106F-ED30F5A19439}" dt="2022-04-21T14:45:31.616" v="17"/>
          <ac:graphicFrameMkLst>
            <pc:docMk/>
            <pc:sldMk cId="2491879612" sldId="267"/>
            <ac:graphicFrameMk id="4" creationId="{C6135923-73C8-4383-8DB2-47504E5AA7D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9C348-C563-4C65-9B70-E7D82BDFA01F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B6991C-1B1C-42E1-8B12-75BD31B4CCF8}">
      <dgm:prSet/>
      <dgm:spPr/>
      <dgm:t>
        <a:bodyPr/>
        <a:lstStyle/>
        <a:p>
          <a:r>
            <a:rPr lang="en-US"/>
            <a:t>CloudBuild Trigger </a:t>
          </a:r>
        </a:p>
      </dgm:t>
    </dgm:pt>
    <dgm:pt modelId="{ECB41039-7006-44D4-B34B-4497036E85F6}" type="parTrans" cxnId="{669FDDF6-3332-4AF2-A8D5-7F245C9DCC32}">
      <dgm:prSet/>
      <dgm:spPr/>
      <dgm:t>
        <a:bodyPr/>
        <a:lstStyle/>
        <a:p>
          <a:endParaRPr lang="en-US"/>
        </a:p>
      </dgm:t>
    </dgm:pt>
    <dgm:pt modelId="{DBE706F2-CC29-4C58-9C6C-D3637F21C8E1}" type="sibTrans" cxnId="{669FDDF6-3332-4AF2-A8D5-7F245C9DCC32}">
      <dgm:prSet/>
      <dgm:spPr/>
      <dgm:t>
        <a:bodyPr/>
        <a:lstStyle/>
        <a:p>
          <a:endParaRPr lang="en-US"/>
        </a:p>
      </dgm:t>
    </dgm:pt>
    <dgm:pt modelId="{F1E75A78-94FD-4DC4-851D-0075F50A16A9}">
      <dgm:prSet/>
      <dgm:spPr/>
      <dgm:t>
        <a:bodyPr/>
        <a:lstStyle/>
        <a:p>
          <a:r>
            <a:rPr lang="en-US" b="1" i="0" u="none"/>
            <a:t>improv-control-master-trigger</a:t>
          </a:r>
          <a:endParaRPr lang="en-US" u="none"/>
        </a:p>
      </dgm:t>
    </dgm:pt>
    <dgm:pt modelId="{A24363B2-5B97-4425-8104-CA6A8B6FBD80}" type="parTrans" cxnId="{59EED3EE-AB8E-4E4A-B4E2-2A7E5239D333}">
      <dgm:prSet/>
      <dgm:spPr/>
      <dgm:t>
        <a:bodyPr/>
        <a:lstStyle/>
        <a:p>
          <a:endParaRPr lang="en-US"/>
        </a:p>
      </dgm:t>
    </dgm:pt>
    <dgm:pt modelId="{5B66E682-F1E8-440C-8C7C-19B4E488887E}" type="sibTrans" cxnId="{59EED3EE-AB8E-4E4A-B4E2-2A7E5239D333}">
      <dgm:prSet/>
      <dgm:spPr/>
      <dgm:t>
        <a:bodyPr/>
        <a:lstStyle/>
        <a:p>
          <a:endParaRPr lang="en-US"/>
        </a:p>
      </dgm:t>
    </dgm:pt>
    <dgm:pt modelId="{54C89748-AEEE-4FAA-AC26-F962DAB19729}">
      <dgm:prSet/>
      <dgm:spPr/>
      <dgm:t>
        <a:bodyPr/>
        <a:lstStyle/>
        <a:p>
          <a:r>
            <a:rPr lang="en-US"/>
            <a:t>Improv-control is deployed using Google CloudBuild. This is automatically executed by this trigger</a:t>
          </a:r>
        </a:p>
      </dgm:t>
    </dgm:pt>
    <dgm:pt modelId="{04CDCB5F-ABDE-40C2-99DA-53A347546210}" type="parTrans" cxnId="{09D491A8-825C-404C-9B2C-C85A5EB2673D}">
      <dgm:prSet/>
      <dgm:spPr/>
      <dgm:t>
        <a:bodyPr/>
        <a:lstStyle/>
        <a:p>
          <a:endParaRPr lang="en-US"/>
        </a:p>
      </dgm:t>
    </dgm:pt>
    <dgm:pt modelId="{0490E6E7-0186-4C0D-ABC5-D013E3195986}" type="sibTrans" cxnId="{09D491A8-825C-404C-9B2C-C85A5EB2673D}">
      <dgm:prSet/>
      <dgm:spPr/>
      <dgm:t>
        <a:bodyPr/>
        <a:lstStyle/>
        <a:p>
          <a:endParaRPr lang="en-US"/>
        </a:p>
      </dgm:t>
    </dgm:pt>
    <dgm:pt modelId="{42FCC117-98C9-43FA-8184-0D51762D0028}">
      <dgm:prSet/>
      <dgm:spPr/>
      <dgm:t>
        <a:bodyPr/>
        <a:lstStyle/>
        <a:p>
          <a:r>
            <a:rPr lang="en-US"/>
            <a:t>Cloud Endpoint</a:t>
          </a:r>
        </a:p>
      </dgm:t>
    </dgm:pt>
    <dgm:pt modelId="{31023DF6-362B-4230-8DDD-568449337928}" type="parTrans" cxnId="{F1EAB516-B43B-4307-BA53-DE5667B7FF3B}">
      <dgm:prSet/>
      <dgm:spPr/>
      <dgm:t>
        <a:bodyPr/>
        <a:lstStyle/>
        <a:p>
          <a:endParaRPr lang="en-US"/>
        </a:p>
      </dgm:t>
    </dgm:pt>
    <dgm:pt modelId="{28C92C63-C274-4EEB-A143-07AD4E14DDEF}" type="sibTrans" cxnId="{F1EAB516-B43B-4307-BA53-DE5667B7FF3B}">
      <dgm:prSet/>
      <dgm:spPr/>
      <dgm:t>
        <a:bodyPr/>
        <a:lstStyle/>
        <a:p>
          <a:endParaRPr lang="en-US"/>
        </a:p>
      </dgm:t>
    </dgm:pt>
    <dgm:pt modelId="{7BFAC29C-0D4A-4C73-B6E4-1ECBBD408578}">
      <dgm:prSet/>
      <dgm:spPr/>
      <dgm:t>
        <a:bodyPr/>
        <a:lstStyle/>
        <a:p>
          <a:r>
            <a:rPr lang="en-US" b="1" err="1"/>
            <a:t>brspd</a:t>
          </a:r>
          <a:r>
            <a:rPr lang="en-US" b="1"/>
            <a:t>-improv-control-</a:t>
          </a:r>
          <a:r>
            <a:rPr lang="en-US" b="1" err="1"/>
            <a:t>dev.endpoints</a:t>
          </a:r>
          <a:r>
            <a:rPr lang="en-US" b="1"/>
            <a:t>.[</a:t>
          </a:r>
          <a:r>
            <a:rPr lang="en-US" b="1" err="1"/>
            <a:t>Project_ID</a:t>
          </a:r>
          <a:r>
            <a:rPr lang="en-US" b="1"/>
            <a:t>].</a:t>
          </a:r>
          <a:r>
            <a:rPr lang="en-US" b="1" err="1"/>
            <a:t>cloud.goog</a:t>
          </a:r>
          <a:r>
            <a:rPr lang="en-US" b="1"/>
            <a:t>/improv</a:t>
          </a:r>
          <a:endParaRPr lang="en-US"/>
        </a:p>
      </dgm:t>
    </dgm:pt>
    <dgm:pt modelId="{BCB08F0E-A658-4260-AAD3-746635667997}" type="parTrans" cxnId="{8F1D0C83-47F9-4D38-950B-5A39A2C0F575}">
      <dgm:prSet/>
      <dgm:spPr/>
      <dgm:t>
        <a:bodyPr/>
        <a:lstStyle/>
        <a:p>
          <a:endParaRPr lang="en-US"/>
        </a:p>
      </dgm:t>
    </dgm:pt>
    <dgm:pt modelId="{E2E105A2-8EF1-439B-9593-6E78AA220C88}" type="sibTrans" cxnId="{8F1D0C83-47F9-4D38-950B-5A39A2C0F575}">
      <dgm:prSet/>
      <dgm:spPr/>
      <dgm:t>
        <a:bodyPr/>
        <a:lstStyle/>
        <a:p>
          <a:endParaRPr lang="en-US"/>
        </a:p>
      </dgm:t>
    </dgm:pt>
    <dgm:pt modelId="{EBDF36E9-6D33-4D17-A19E-CB35135F65F9}">
      <dgm:prSet/>
      <dgm:spPr/>
      <dgm:t>
        <a:bodyPr/>
        <a:lstStyle/>
        <a:p>
          <a:r>
            <a:rPr lang="en-US"/>
            <a:t>This endpoint is used to access Improv-control services</a:t>
          </a:r>
        </a:p>
      </dgm:t>
    </dgm:pt>
    <dgm:pt modelId="{28759A7C-3E4B-438B-AF80-E66B4F3C62B1}" type="parTrans" cxnId="{8F18B2D8-A943-4464-8A8F-45D4B330767D}">
      <dgm:prSet/>
      <dgm:spPr/>
      <dgm:t>
        <a:bodyPr/>
        <a:lstStyle/>
        <a:p>
          <a:endParaRPr lang="en-US"/>
        </a:p>
      </dgm:t>
    </dgm:pt>
    <dgm:pt modelId="{54A4E73D-D720-4E8A-9EA5-CE9C48CB3D48}" type="sibTrans" cxnId="{8F18B2D8-A943-4464-8A8F-45D4B330767D}">
      <dgm:prSet/>
      <dgm:spPr/>
      <dgm:t>
        <a:bodyPr/>
        <a:lstStyle/>
        <a:p>
          <a:endParaRPr lang="en-US"/>
        </a:p>
      </dgm:t>
    </dgm:pt>
    <dgm:pt modelId="{DEB9971B-6D17-4228-98B9-7214143E0C4F}">
      <dgm:prSet/>
      <dgm:spPr/>
      <dgm:t>
        <a:bodyPr/>
        <a:lstStyle/>
        <a:p>
          <a:r>
            <a:rPr lang="en-US"/>
            <a:t>Secret Key and Certification</a:t>
          </a:r>
        </a:p>
      </dgm:t>
    </dgm:pt>
    <dgm:pt modelId="{11EEA933-F090-40FE-BAC4-00DA4309718C}" type="parTrans" cxnId="{01000F9A-85CA-4DC9-BFB4-B1FE627858D1}">
      <dgm:prSet/>
      <dgm:spPr/>
      <dgm:t>
        <a:bodyPr/>
        <a:lstStyle/>
        <a:p>
          <a:endParaRPr lang="en-US"/>
        </a:p>
      </dgm:t>
    </dgm:pt>
    <dgm:pt modelId="{E11B6195-6130-4E71-A82A-E1CF765EB6AD}" type="sibTrans" cxnId="{01000F9A-85CA-4DC9-BFB4-B1FE627858D1}">
      <dgm:prSet/>
      <dgm:spPr/>
      <dgm:t>
        <a:bodyPr/>
        <a:lstStyle/>
        <a:p>
          <a:endParaRPr lang="en-US"/>
        </a:p>
      </dgm:t>
    </dgm:pt>
    <dgm:pt modelId="{A72B2683-6406-4436-8319-F88A9AC240C5}">
      <dgm:prSet/>
      <dgm:spPr/>
      <dgm:t>
        <a:bodyPr/>
        <a:lstStyle/>
        <a:p>
          <a:r>
            <a:rPr lang="en-US"/>
            <a:t>Improv-control endpoint is secured by a secret key and certificate created in GCP</a:t>
          </a:r>
        </a:p>
      </dgm:t>
    </dgm:pt>
    <dgm:pt modelId="{7C07E2B4-C41D-4A87-9134-CA3A3C4D06D8}" type="parTrans" cxnId="{844B2F1F-3251-4E6A-8069-7FC3C9C6038C}">
      <dgm:prSet/>
      <dgm:spPr/>
      <dgm:t>
        <a:bodyPr/>
        <a:lstStyle/>
        <a:p>
          <a:endParaRPr lang="en-US"/>
        </a:p>
      </dgm:t>
    </dgm:pt>
    <dgm:pt modelId="{46ECE343-EF3D-4837-9D24-3F774A1F80B9}" type="sibTrans" cxnId="{844B2F1F-3251-4E6A-8069-7FC3C9C6038C}">
      <dgm:prSet/>
      <dgm:spPr/>
      <dgm:t>
        <a:bodyPr/>
        <a:lstStyle/>
        <a:p>
          <a:endParaRPr lang="en-US"/>
        </a:p>
      </dgm:t>
    </dgm:pt>
    <dgm:pt modelId="{AB123FA3-5197-49D3-9B79-FFC85B865C1C}">
      <dgm:prSet/>
      <dgm:spPr/>
      <dgm:t>
        <a:bodyPr/>
        <a:lstStyle/>
        <a:p>
          <a:r>
            <a:rPr lang="en-US" b="0" i="0"/>
            <a:t>CRT-nginx-crt-improv-control-dev</a:t>
          </a:r>
          <a:endParaRPr lang="en-US"/>
        </a:p>
      </dgm:t>
    </dgm:pt>
    <dgm:pt modelId="{89AA1D78-4847-408D-B401-2FE271C06973}" type="parTrans" cxnId="{3A41251A-DB40-4C4E-9F96-62FA83F31FBD}">
      <dgm:prSet/>
      <dgm:spPr/>
      <dgm:t>
        <a:bodyPr/>
        <a:lstStyle/>
        <a:p>
          <a:endParaRPr lang="en-US"/>
        </a:p>
      </dgm:t>
    </dgm:pt>
    <dgm:pt modelId="{685BACEC-48C4-4CCA-B203-77A59AD57E8E}" type="sibTrans" cxnId="{3A41251A-DB40-4C4E-9F96-62FA83F31FBD}">
      <dgm:prSet/>
      <dgm:spPr/>
      <dgm:t>
        <a:bodyPr/>
        <a:lstStyle/>
        <a:p>
          <a:endParaRPr lang="en-US"/>
        </a:p>
      </dgm:t>
    </dgm:pt>
    <dgm:pt modelId="{015160F0-59BC-4F0A-BCA0-08A77DC10D5C}">
      <dgm:prSet/>
      <dgm:spPr/>
      <dgm:t>
        <a:bodyPr/>
        <a:lstStyle/>
        <a:p>
          <a:r>
            <a:rPr lang="en-US" b="0" i="0"/>
            <a:t>KEY-nginx-key-improv-control-dev</a:t>
          </a:r>
          <a:endParaRPr lang="en-US"/>
        </a:p>
      </dgm:t>
    </dgm:pt>
    <dgm:pt modelId="{A6A18610-AAAD-48B6-9DC5-E107706EC01F}" type="parTrans" cxnId="{33B36EA3-683C-4AB8-AF19-CF16B8AD8445}">
      <dgm:prSet/>
      <dgm:spPr/>
      <dgm:t>
        <a:bodyPr/>
        <a:lstStyle/>
        <a:p>
          <a:endParaRPr lang="en-US"/>
        </a:p>
      </dgm:t>
    </dgm:pt>
    <dgm:pt modelId="{CD24962E-A2FE-4354-BCC5-A0B4BEA1EBB8}" type="sibTrans" cxnId="{33B36EA3-683C-4AB8-AF19-CF16B8AD8445}">
      <dgm:prSet/>
      <dgm:spPr/>
      <dgm:t>
        <a:bodyPr/>
        <a:lstStyle/>
        <a:p>
          <a:endParaRPr lang="en-US"/>
        </a:p>
      </dgm:t>
    </dgm:pt>
    <dgm:pt modelId="{6273D7B8-BC0F-440F-933A-7D8498186A50}">
      <dgm:prSet/>
      <dgm:spPr/>
      <dgm:t>
        <a:bodyPr/>
        <a:lstStyle/>
        <a:p>
          <a:r>
            <a:rPr lang="en-US"/>
            <a:t>API Key</a:t>
          </a:r>
        </a:p>
      </dgm:t>
    </dgm:pt>
    <dgm:pt modelId="{7B7C63B5-556A-428C-AA19-3956303893C3}" type="parTrans" cxnId="{128CD321-3018-47CD-A5ED-D608AD104D09}">
      <dgm:prSet/>
      <dgm:spPr/>
      <dgm:t>
        <a:bodyPr/>
        <a:lstStyle/>
        <a:p>
          <a:endParaRPr lang="en-US"/>
        </a:p>
      </dgm:t>
    </dgm:pt>
    <dgm:pt modelId="{084E46EF-A39E-473B-88E1-E798920065F6}" type="sibTrans" cxnId="{128CD321-3018-47CD-A5ED-D608AD104D09}">
      <dgm:prSet/>
      <dgm:spPr/>
      <dgm:t>
        <a:bodyPr/>
        <a:lstStyle/>
        <a:p>
          <a:endParaRPr lang="en-US"/>
        </a:p>
      </dgm:t>
    </dgm:pt>
    <dgm:pt modelId="{1E7A87AC-5E27-4E2E-9034-49D59B8444F4}">
      <dgm:prSet/>
      <dgm:spPr/>
      <dgm:t>
        <a:bodyPr/>
        <a:lstStyle/>
        <a:p>
          <a:r>
            <a:rPr lang="en-US"/>
            <a:t>APIs of improv control are protected by API key. External services accessing the APIs are required to provide the API key in sending request.</a:t>
          </a:r>
        </a:p>
      </dgm:t>
    </dgm:pt>
    <dgm:pt modelId="{B93105E9-7F73-47EA-BDD3-445294AF11A2}" type="parTrans" cxnId="{C4D84A5C-7B32-4D57-94E4-8445D213A2FD}">
      <dgm:prSet/>
      <dgm:spPr/>
      <dgm:t>
        <a:bodyPr/>
        <a:lstStyle/>
        <a:p>
          <a:endParaRPr lang="en-US"/>
        </a:p>
      </dgm:t>
    </dgm:pt>
    <dgm:pt modelId="{BFFA219D-38B2-4D45-8C7D-2102453C853F}" type="sibTrans" cxnId="{C4D84A5C-7B32-4D57-94E4-8445D213A2FD}">
      <dgm:prSet/>
      <dgm:spPr/>
      <dgm:t>
        <a:bodyPr/>
        <a:lstStyle/>
        <a:p>
          <a:endParaRPr lang="en-US"/>
        </a:p>
      </dgm:t>
    </dgm:pt>
    <dgm:pt modelId="{AA020AA5-91C5-4417-A787-FE8863399C72}">
      <dgm:prSet/>
      <dgm:spPr/>
      <dgm:t>
        <a:bodyPr/>
        <a:lstStyle/>
        <a:p>
          <a:r>
            <a:rPr lang="en-US"/>
            <a:t>brspd-Improv-Control-API-key</a:t>
          </a:r>
        </a:p>
      </dgm:t>
    </dgm:pt>
    <dgm:pt modelId="{649234A2-0594-471E-95C4-F6D1D9A498D9}" type="parTrans" cxnId="{211B1EE0-3517-49E4-AB8C-0F485B86E050}">
      <dgm:prSet/>
      <dgm:spPr/>
      <dgm:t>
        <a:bodyPr/>
        <a:lstStyle/>
        <a:p>
          <a:endParaRPr lang="en-US"/>
        </a:p>
      </dgm:t>
    </dgm:pt>
    <dgm:pt modelId="{F6D541B2-FE78-4DBA-9FE2-E52ABDBB5760}" type="sibTrans" cxnId="{211B1EE0-3517-49E4-AB8C-0F485B86E050}">
      <dgm:prSet/>
      <dgm:spPr/>
      <dgm:t>
        <a:bodyPr/>
        <a:lstStyle/>
        <a:p>
          <a:endParaRPr lang="en-US"/>
        </a:p>
      </dgm:t>
    </dgm:pt>
    <dgm:pt modelId="{69223B82-4E11-4542-8028-53EF9DC52458}" type="pres">
      <dgm:prSet presAssocID="{E9A9C348-C563-4C65-9B70-E7D82BDFA01F}" presName="linear" presStyleCnt="0">
        <dgm:presLayoutVars>
          <dgm:animLvl val="lvl"/>
          <dgm:resizeHandles val="exact"/>
        </dgm:presLayoutVars>
      </dgm:prSet>
      <dgm:spPr/>
    </dgm:pt>
    <dgm:pt modelId="{3D3BB16E-124C-40E9-9D25-7268920B8320}" type="pres">
      <dgm:prSet presAssocID="{BEB6991C-1B1C-42E1-8B12-75BD31B4CC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F01216-A7F2-4DB3-A639-7C896D19EC51}" type="pres">
      <dgm:prSet presAssocID="{BEB6991C-1B1C-42E1-8B12-75BD31B4CCF8}" presName="childText" presStyleLbl="revTx" presStyleIdx="0" presStyleCnt="4">
        <dgm:presLayoutVars>
          <dgm:bulletEnabled val="1"/>
        </dgm:presLayoutVars>
      </dgm:prSet>
      <dgm:spPr/>
    </dgm:pt>
    <dgm:pt modelId="{C5853AF1-4ECD-4557-B0D4-CACCDDF999B5}" type="pres">
      <dgm:prSet presAssocID="{42FCC117-98C9-43FA-8184-0D51762D00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E8A36E-E61A-464A-B4CD-C7EDF8024C8D}" type="pres">
      <dgm:prSet presAssocID="{42FCC117-98C9-43FA-8184-0D51762D0028}" presName="childText" presStyleLbl="revTx" presStyleIdx="1" presStyleCnt="4">
        <dgm:presLayoutVars>
          <dgm:bulletEnabled val="1"/>
        </dgm:presLayoutVars>
      </dgm:prSet>
      <dgm:spPr/>
    </dgm:pt>
    <dgm:pt modelId="{41E5417C-6C1D-4C04-9E24-2B2D460943BD}" type="pres">
      <dgm:prSet presAssocID="{DEB9971B-6D17-4228-98B9-7214143E0C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C154F1-E577-4A96-80FC-6253740490D5}" type="pres">
      <dgm:prSet presAssocID="{DEB9971B-6D17-4228-98B9-7214143E0C4F}" presName="childText" presStyleLbl="revTx" presStyleIdx="2" presStyleCnt="4">
        <dgm:presLayoutVars>
          <dgm:bulletEnabled val="1"/>
        </dgm:presLayoutVars>
      </dgm:prSet>
      <dgm:spPr/>
    </dgm:pt>
    <dgm:pt modelId="{FA0DDF9F-9B75-4DD8-8D56-83CBE38A03E6}" type="pres">
      <dgm:prSet presAssocID="{6273D7B8-BC0F-440F-933A-7D8498186A5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1F1C7EE-96F8-48C0-A176-F4BDEB4F69BE}" type="pres">
      <dgm:prSet presAssocID="{6273D7B8-BC0F-440F-933A-7D8498186A5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1EAB516-B43B-4307-BA53-DE5667B7FF3B}" srcId="{E9A9C348-C563-4C65-9B70-E7D82BDFA01F}" destId="{42FCC117-98C9-43FA-8184-0D51762D0028}" srcOrd="1" destOrd="0" parTransId="{31023DF6-362B-4230-8DDD-568449337928}" sibTransId="{28C92C63-C274-4EEB-A143-07AD4E14DDEF}"/>
    <dgm:cxn modelId="{3A41251A-DB40-4C4E-9F96-62FA83F31FBD}" srcId="{A72B2683-6406-4436-8319-F88A9AC240C5}" destId="{AB123FA3-5197-49D3-9B79-FFC85B865C1C}" srcOrd="0" destOrd="0" parTransId="{89AA1D78-4847-408D-B401-2FE271C06973}" sibTransId="{685BACEC-48C4-4CCA-B203-77A59AD57E8E}"/>
    <dgm:cxn modelId="{844B2F1F-3251-4E6A-8069-7FC3C9C6038C}" srcId="{DEB9971B-6D17-4228-98B9-7214143E0C4F}" destId="{A72B2683-6406-4436-8319-F88A9AC240C5}" srcOrd="0" destOrd="0" parTransId="{7C07E2B4-C41D-4A87-9134-CA3A3C4D06D8}" sibTransId="{46ECE343-EF3D-4837-9D24-3F774A1F80B9}"/>
    <dgm:cxn modelId="{128CD321-3018-47CD-A5ED-D608AD104D09}" srcId="{E9A9C348-C563-4C65-9B70-E7D82BDFA01F}" destId="{6273D7B8-BC0F-440F-933A-7D8498186A50}" srcOrd="3" destOrd="0" parTransId="{7B7C63B5-556A-428C-AA19-3956303893C3}" sibTransId="{084E46EF-A39E-473B-88E1-E798920065F6}"/>
    <dgm:cxn modelId="{43EFCC23-CFFB-42BE-A871-7B26949D6755}" type="presOf" srcId="{A72B2683-6406-4436-8319-F88A9AC240C5}" destId="{53C154F1-E577-4A96-80FC-6253740490D5}" srcOrd="0" destOrd="0" presId="urn:microsoft.com/office/officeart/2005/8/layout/vList2"/>
    <dgm:cxn modelId="{C4D84A5C-7B32-4D57-94E4-8445D213A2FD}" srcId="{6273D7B8-BC0F-440F-933A-7D8498186A50}" destId="{1E7A87AC-5E27-4E2E-9034-49D59B8444F4}" srcOrd="0" destOrd="0" parTransId="{B93105E9-7F73-47EA-BDD3-445294AF11A2}" sibTransId="{BFFA219D-38B2-4D45-8C7D-2102453C853F}"/>
    <dgm:cxn modelId="{F65D6F44-AF93-4AAC-B1BC-9085A63F7205}" type="presOf" srcId="{42FCC117-98C9-43FA-8184-0D51762D0028}" destId="{C5853AF1-4ECD-4557-B0D4-CACCDDF999B5}" srcOrd="0" destOrd="0" presId="urn:microsoft.com/office/officeart/2005/8/layout/vList2"/>
    <dgm:cxn modelId="{54D49D44-718F-43FB-9131-F75F585C3E10}" type="presOf" srcId="{AA020AA5-91C5-4417-A787-FE8863399C72}" destId="{71F1C7EE-96F8-48C0-A176-F4BDEB4F69BE}" srcOrd="0" destOrd="1" presId="urn:microsoft.com/office/officeart/2005/8/layout/vList2"/>
    <dgm:cxn modelId="{B32D8673-AFEB-4B89-AB23-20DEB57C763C}" type="presOf" srcId="{54C89748-AEEE-4FAA-AC26-F962DAB19729}" destId="{C0F01216-A7F2-4DB3-A639-7C896D19EC51}" srcOrd="0" destOrd="1" presId="urn:microsoft.com/office/officeart/2005/8/layout/vList2"/>
    <dgm:cxn modelId="{79FB817B-3307-46A9-AFCE-049A26C8DFA8}" type="presOf" srcId="{F1E75A78-94FD-4DC4-851D-0075F50A16A9}" destId="{C0F01216-A7F2-4DB3-A639-7C896D19EC51}" srcOrd="0" destOrd="0" presId="urn:microsoft.com/office/officeart/2005/8/layout/vList2"/>
    <dgm:cxn modelId="{8F1D0C83-47F9-4D38-950B-5A39A2C0F575}" srcId="{42FCC117-98C9-43FA-8184-0D51762D0028}" destId="{7BFAC29C-0D4A-4C73-B6E4-1ECBBD408578}" srcOrd="0" destOrd="0" parTransId="{BCB08F0E-A658-4260-AAD3-746635667997}" sibTransId="{E2E105A2-8EF1-439B-9593-6E78AA220C88}"/>
    <dgm:cxn modelId="{442E9587-3EC3-49EC-936D-EF3B0BD3C37F}" type="presOf" srcId="{EBDF36E9-6D33-4D17-A19E-CB35135F65F9}" destId="{C2E8A36E-E61A-464A-B4CD-C7EDF8024C8D}" srcOrd="0" destOrd="1" presId="urn:microsoft.com/office/officeart/2005/8/layout/vList2"/>
    <dgm:cxn modelId="{01000F9A-85CA-4DC9-BFB4-B1FE627858D1}" srcId="{E9A9C348-C563-4C65-9B70-E7D82BDFA01F}" destId="{DEB9971B-6D17-4228-98B9-7214143E0C4F}" srcOrd="2" destOrd="0" parTransId="{11EEA933-F090-40FE-BAC4-00DA4309718C}" sibTransId="{E11B6195-6130-4E71-A82A-E1CF765EB6AD}"/>
    <dgm:cxn modelId="{33B36EA3-683C-4AB8-AF19-CF16B8AD8445}" srcId="{A72B2683-6406-4436-8319-F88A9AC240C5}" destId="{015160F0-59BC-4F0A-BCA0-08A77DC10D5C}" srcOrd="1" destOrd="0" parTransId="{A6A18610-AAAD-48B6-9DC5-E107706EC01F}" sibTransId="{CD24962E-A2FE-4354-BCC5-A0B4BEA1EBB8}"/>
    <dgm:cxn modelId="{144C24A4-023A-4A83-9697-4F3779FD3329}" type="presOf" srcId="{DEB9971B-6D17-4228-98B9-7214143E0C4F}" destId="{41E5417C-6C1D-4C04-9E24-2B2D460943BD}" srcOrd="0" destOrd="0" presId="urn:microsoft.com/office/officeart/2005/8/layout/vList2"/>
    <dgm:cxn modelId="{09D491A8-825C-404C-9B2C-C85A5EB2673D}" srcId="{BEB6991C-1B1C-42E1-8B12-75BD31B4CCF8}" destId="{54C89748-AEEE-4FAA-AC26-F962DAB19729}" srcOrd="1" destOrd="0" parTransId="{04CDCB5F-ABDE-40C2-99DA-53A347546210}" sibTransId="{0490E6E7-0186-4C0D-ABC5-D013E3195986}"/>
    <dgm:cxn modelId="{2F5790B5-8FB7-4243-84E2-726DC0B0A1BF}" type="presOf" srcId="{E9A9C348-C563-4C65-9B70-E7D82BDFA01F}" destId="{69223B82-4E11-4542-8028-53EF9DC52458}" srcOrd="0" destOrd="0" presId="urn:microsoft.com/office/officeart/2005/8/layout/vList2"/>
    <dgm:cxn modelId="{548391C6-7EEB-48D4-94D5-C1D51B7DA836}" type="presOf" srcId="{1E7A87AC-5E27-4E2E-9034-49D59B8444F4}" destId="{71F1C7EE-96F8-48C0-A176-F4BDEB4F69BE}" srcOrd="0" destOrd="0" presId="urn:microsoft.com/office/officeart/2005/8/layout/vList2"/>
    <dgm:cxn modelId="{E64269CA-C982-4C8D-B1C9-69B13D16D9B5}" type="presOf" srcId="{7BFAC29C-0D4A-4C73-B6E4-1ECBBD408578}" destId="{C2E8A36E-E61A-464A-B4CD-C7EDF8024C8D}" srcOrd="0" destOrd="0" presId="urn:microsoft.com/office/officeart/2005/8/layout/vList2"/>
    <dgm:cxn modelId="{BAE183D6-ECE5-406D-ADA7-77486AF0E26B}" type="presOf" srcId="{BEB6991C-1B1C-42E1-8B12-75BD31B4CCF8}" destId="{3D3BB16E-124C-40E9-9D25-7268920B8320}" srcOrd="0" destOrd="0" presId="urn:microsoft.com/office/officeart/2005/8/layout/vList2"/>
    <dgm:cxn modelId="{8F18B2D8-A943-4464-8A8F-45D4B330767D}" srcId="{42FCC117-98C9-43FA-8184-0D51762D0028}" destId="{EBDF36E9-6D33-4D17-A19E-CB35135F65F9}" srcOrd="1" destOrd="0" parTransId="{28759A7C-3E4B-438B-AF80-E66B4F3C62B1}" sibTransId="{54A4E73D-D720-4E8A-9EA5-CE9C48CB3D48}"/>
    <dgm:cxn modelId="{211B1EE0-3517-49E4-AB8C-0F485B86E050}" srcId="{6273D7B8-BC0F-440F-933A-7D8498186A50}" destId="{AA020AA5-91C5-4417-A787-FE8863399C72}" srcOrd="1" destOrd="0" parTransId="{649234A2-0594-471E-95C4-F6D1D9A498D9}" sibTransId="{F6D541B2-FE78-4DBA-9FE2-E52ABDBB5760}"/>
    <dgm:cxn modelId="{773211E4-BD5D-4EC4-81AC-F4CE3429B2D5}" type="presOf" srcId="{6273D7B8-BC0F-440F-933A-7D8498186A50}" destId="{FA0DDF9F-9B75-4DD8-8D56-83CBE38A03E6}" srcOrd="0" destOrd="0" presId="urn:microsoft.com/office/officeart/2005/8/layout/vList2"/>
    <dgm:cxn modelId="{732F60ED-CD12-45A3-963B-4CABFF423645}" type="presOf" srcId="{AB123FA3-5197-49D3-9B79-FFC85B865C1C}" destId="{53C154F1-E577-4A96-80FC-6253740490D5}" srcOrd="0" destOrd="1" presId="urn:microsoft.com/office/officeart/2005/8/layout/vList2"/>
    <dgm:cxn modelId="{59EED3EE-AB8E-4E4A-B4E2-2A7E5239D333}" srcId="{BEB6991C-1B1C-42E1-8B12-75BD31B4CCF8}" destId="{F1E75A78-94FD-4DC4-851D-0075F50A16A9}" srcOrd="0" destOrd="0" parTransId="{A24363B2-5B97-4425-8104-CA6A8B6FBD80}" sibTransId="{5B66E682-F1E8-440C-8C7C-19B4E488887E}"/>
    <dgm:cxn modelId="{9EB128EF-37FB-4039-A161-6701C7710C55}" type="presOf" srcId="{015160F0-59BC-4F0A-BCA0-08A77DC10D5C}" destId="{53C154F1-E577-4A96-80FC-6253740490D5}" srcOrd="0" destOrd="2" presId="urn:microsoft.com/office/officeart/2005/8/layout/vList2"/>
    <dgm:cxn modelId="{669FDDF6-3332-4AF2-A8D5-7F245C9DCC32}" srcId="{E9A9C348-C563-4C65-9B70-E7D82BDFA01F}" destId="{BEB6991C-1B1C-42E1-8B12-75BD31B4CCF8}" srcOrd="0" destOrd="0" parTransId="{ECB41039-7006-44D4-B34B-4497036E85F6}" sibTransId="{DBE706F2-CC29-4C58-9C6C-D3637F21C8E1}"/>
    <dgm:cxn modelId="{53C6B09B-79B9-4C8C-9599-1C9D3F867798}" type="presParOf" srcId="{69223B82-4E11-4542-8028-53EF9DC52458}" destId="{3D3BB16E-124C-40E9-9D25-7268920B8320}" srcOrd="0" destOrd="0" presId="urn:microsoft.com/office/officeart/2005/8/layout/vList2"/>
    <dgm:cxn modelId="{C1C0FE07-FF9F-4739-B7E6-5B705A9880BD}" type="presParOf" srcId="{69223B82-4E11-4542-8028-53EF9DC52458}" destId="{C0F01216-A7F2-4DB3-A639-7C896D19EC51}" srcOrd="1" destOrd="0" presId="urn:microsoft.com/office/officeart/2005/8/layout/vList2"/>
    <dgm:cxn modelId="{1B005191-E389-446C-9BE4-5E11386A0DA7}" type="presParOf" srcId="{69223B82-4E11-4542-8028-53EF9DC52458}" destId="{C5853AF1-4ECD-4557-B0D4-CACCDDF999B5}" srcOrd="2" destOrd="0" presId="urn:microsoft.com/office/officeart/2005/8/layout/vList2"/>
    <dgm:cxn modelId="{F5EEEF04-D591-4389-BADB-C62F11E1028D}" type="presParOf" srcId="{69223B82-4E11-4542-8028-53EF9DC52458}" destId="{C2E8A36E-E61A-464A-B4CD-C7EDF8024C8D}" srcOrd="3" destOrd="0" presId="urn:microsoft.com/office/officeart/2005/8/layout/vList2"/>
    <dgm:cxn modelId="{FE460A17-2D6F-47BC-B7E2-9283A9D50823}" type="presParOf" srcId="{69223B82-4E11-4542-8028-53EF9DC52458}" destId="{41E5417C-6C1D-4C04-9E24-2B2D460943BD}" srcOrd="4" destOrd="0" presId="urn:microsoft.com/office/officeart/2005/8/layout/vList2"/>
    <dgm:cxn modelId="{38199CB7-1C58-429D-A9BC-0C48583CD34E}" type="presParOf" srcId="{69223B82-4E11-4542-8028-53EF9DC52458}" destId="{53C154F1-E577-4A96-80FC-6253740490D5}" srcOrd="5" destOrd="0" presId="urn:microsoft.com/office/officeart/2005/8/layout/vList2"/>
    <dgm:cxn modelId="{CF04AB1A-0FCA-4833-BBD3-25D18C21A7E4}" type="presParOf" srcId="{69223B82-4E11-4542-8028-53EF9DC52458}" destId="{FA0DDF9F-9B75-4DD8-8D56-83CBE38A03E6}" srcOrd="6" destOrd="0" presId="urn:microsoft.com/office/officeart/2005/8/layout/vList2"/>
    <dgm:cxn modelId="{2CF58A34-0EB8-4676-9C28-71DD835FEFD0}" type="presParOf" srcId="{69223B82-4E11-4542-8028-53EF9DC52458}" destId="{71F1C7EE-96F8-48C0-A176-F4BDEB4F69B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BB16E-124C-40E9-9D25-7268920B8320}">
      <dsp:nvSpPr>
        <dsp:cNvPr id="0" name=""/>
        <dsp:cNvSpPr/>
      </dsp:nvSpPr>
      <dsp:spPr>
        <a:xfrm>
          <a:off x="0" y="63745"/>
          <a:ext cx="7728267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CloudBuild Trigger </a:t>
          </a:r>
        </a:p>
      </dsp:txBody>
      <dsp:txXfrm>
        <a:off x="24588" y="88333"/>
        <a:ext cx="7679091" cy="454509"/>
      </dsp:txXfrm>
    </dsp:sp>
    <dsp:sp modelId="{C0F01216-A7F2-4DB3-A639-7C896D19EC51}">
      <dsp:nvSpPr>
        <dsp:cNvPr id="0" name=""/>
        <dsp:cNvSpPr/>
      </dsp:nvSpPr>
      <dsp:spPr>
        <a:xfrm>
          <a:off x="0" y="567430"/>
          <a:ext cx="7728267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none" kern="1200"/>
            <a:t>improv-control-master-trigger</a:t>
          </a:r>
          <a:endParaRPr lang="en-US" sz="1600" u="none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Improv-control is deployed using Google CloudBuild. This is automatically executed by this trigger</a:t>
          </a:r>
        </a:p>
      </dsp:txBody>
      <dsp:txXfrm>
        <a:off x="0" y="567430"/>
        <a:ext cx="7728267" cy="782460"/>
      </dsp:txXfrm>
    </dsp:sp>
    <dsp:sp modelId="{C5853AF1-4ECD-4557-B0D4-CACCDDF999B5}">
      <dsp:nvSpPr>
        <dsp:cNvPr id="0" name=""/>
        <dsp:cNvSpPr/>
      </dsp:nvSpPr>
      <dsp:spPr>
        <a:xfrm>
          <a:off x="0" y="1349890"/>
          <a:ext cx="7728267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Cloud Endpoint</a:t>
          </a:r>
        </a:p>
      </dsp:txBody>
      <dsp:txXfrm>
        <a:off x="24588" y="1374478"/>
        <a:ext cx="7679091" cy="454509"/>
      </dsp:txXfrm>
    </dsp:sp>
    <dsp:sp modelId="{C2E8A36E-E61A-464A-B4CD-C7EDF8024C8D}">
      <dsp:nvSpPr>
        <dsp:cNvPr id="0" name=""/>
        <dsp:cNvSpPr/>
      </dsp:nvSpPr>
      <dsp:spPr>
        <a:xfrm>
          <a:off x="0" y="1853575"/>
          <a:ext cx="7728267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err="1"/>
            <a:t>brspd</a:t>
          </a:r>
          <a:r>
            <a:rPr lang="en-US" sz="1600" b="1" kern="1200"/>
            <a:t>-improv-control-</a:t>
          </a:r>
          <a:r>
            <a:rPr lang="en-US" sz="1600" b="1" kern="1200" err="1"/>
            <a:t>dev.endpoints</a:t>
          </a:r>
          <a:r>
            <a:rPr lang="en-US" sz="1600" b="1" kern="1200"/>
            <a:t>.[</a:t>
          </a:r>
          <a:r>
            <a:rPr lang="en-US" sz="1600" b="1" kern="1200" err="1"/>
            <a:t>Project_ID</a:t>
          </a:r>
          <a:r>
            <a:rPr lang="en-US" sz="1600" b="1" kern="1200"/>
            <a:t>].</a:t>
          </a:r>
          <a:r>
            <a:rPr lang="en-US" sz="1600" b="1" kern="1200" err="1"/>
            <a:t>cloud.goog</a:t>
          </a:r>
          <a:r>
            <a:rPr lang="en-US" sz="1600" b="1" kern="1200"/>
            <a:t>/improv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This endpoint is used to access Improv-control services</a:t>
          </a:r>
        </a:p>
      </dsp:txBody>
      <dsp:txXfrm>
        <a:off x="0" y="1853575"/>
        <a:ext cx="7728267" cy="554242"/>
      </dsp:txXfrm>
    </dsp:sp>
    <dsp:sp modelId="{41E5417C-6C1D-4C04-9E24-2B2D460943BD}">
      <dsp:nvSpPr>
        <dsp:cNvPr id="0" name=""/>
        <dsp:cNvSpPr/>
      </dsp:nvSpPr>
      <dsp:spPr>
        <a:xfrm>
          <a:off x="0" y="2407818"/>
          <a:ext cx="7728267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Secret Key and Certification</a:t>
          </a:r>
        </a:p>
      </dsp:txBody>
      <dsp:txXfrm>
        <a:off x="24588" y="2432406"/>
        <a:ext cx="7679091" cy="454509"/>
      </dsp:txXfrm>
    </dsp:sp>
    <dsp:sp modelId="{53C154F1-E577-4A96-80FC-6253740490D5}">
      <dsp:nvSpPr>
        <dsp:cNvPr id="0" name=""/>
        <dsp:cNvSpPr/>
      </dsp:nvSpPr>
      <dsp:spPr>
        <a:xfrm>
          <a:off x="0" y="2911503"/>
          <a:ext cx="7728267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Improv-control endpoint is secured by a secret key and certificate created in GCP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CRT-nginx-crt-improv-control-dev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KEY-nginx-key-improv-control-dev</a:t>
          </a:r>
          <a:endParaRPr lang="en-US" sz="1600" kern="1200"/>
        </a:p>
      </dsp:txBody>
      <dsp:txXfrm>
        <a:off x="0" y="2911503"/>
        <a:ext cx="7728267" cy="825930"/>
      </dsp:txXfrm>
    </dsp:sp>
    <dsp:sp modelId="{FA0DDF9F-9B75-4DD8-8D56-83CBE38A03E6}">
      <dsp:nvSpPr>
        <dsp:cNvPr id="0" name=""/>
        <dsp:cNvSpPr/>
      </dsp:nvSpPr>
      <dsp:spPr>
        <a:xfrm>
          <a:off x="0" y="3737433"/>
          <a:ext cx="7728267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API Key</a:t>
          </a:r>
        </a:p>
      </dsp:txBody>
      <dsp:txXfrm>
        <a:off x="24588" y="3762021"/>
        <a:ext cx="7679091" cy="454509"/>
      </dsp:txXfrm>
    </dsp:sp>
    <dsp:sp modelId="{71F1C7EE-96F8-48C0-A176-F4BDEB4F69BE}">
      <dsp:nvSpPr>
        <dsp:cNvPr id="0" name=""/>
        <dsp:cNvSpPr/>
      </dsp:nvSpPr>
      <dsp:spPr>
        <a:xfrm>
          <a:off x="0" y="4241118"/>
          <a:ext cx="7728267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APIs of improv control are protected by API key. External services accessing the APIs are required to provide the API key in sending request.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brspd-Improv-Control-API-key</a:t>
          </a:r>
        </a:p>
      </dsp:txBody>
      <dsp:txXfrm>
        <a:off x="0" y="4241118"/>
        <a:ext cx="7728267" cy="78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s.accenture.com/:u:/r/sites/CenturyLink-DFWDesignStudio/_layouts/15/Doc.aspx?sourcedoc=%7B7E7CC777-59DA-4B95-B2E3-8C9DA4A62E05%7D&amp;file=IMPROV%202.0%20Flow%20Diagram%20V3.vsdx&amp;action=default&amp;mobileredirect=tru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ghtspeed-TechM/brspd-improv-contro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s.accenture.com/:u:/r/sites/CenturyLink-DFWDesignStudio/_layouts/15/Doc.aspx?sourcedoc=%7BD48ED596-42C9-416B-A9B9-156630A17A0F%7D&amp;file=IMPROV%20AS-IS.vsdx&amp;action=default&amp;mobileredirect=true" TargetMode="External"/><Relationship Id="rId2" Type="http://schemas.openxmlformats.org/officeDocument/2006/relationships/hyperlink" Target="https://ts.accenture.com/:u:/r/sites/CenturyLink-DFWDesignStudio/_layouts/15/Doc.aspx?sourcedoc=%7B402EE12D-CE28-4AA2-9BE9-26A9A47A2743%7D&amp;file=IMPROV%20AS-IS.vsdx&amp;action=default&amp;mobileredirect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s.accenture.com/:u:/r/sites/CenturyLink-DFWDesignStudio/_layouts/15/Doc.aspx?sourcedoc=%7B41AE7600-77AF-474D-8732-6EE9740BFA54%7D&amp;file=IMPROV-BrightSpeed-Clone.vsdx&amp;action=default&amp;mobileredirect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A523-9A5E-467F-B5D1-ED416E003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66395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IMPROV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A5910-1D72-4515-B4C7-75410F629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Lorelie Miranda</a:t>
            </a:r>
          </a:p>
          <a:p>
            <a:r>
              <a:rPr lang="en-US">
                <a:solidFill>
                  <a:schemeClr val="tx1"/>
                </a:solidFill>
              </a:rPr>
              <a:t>Annielyn Gerodias</a:t>
            </a:r>
          </a:p>
        </p:txBody>
      </p:sp>
    </p:spTree>
    <p:extLst>
      <p:ext uri="{BB962C8B-B14F-4D97-AF65-F5344CB8AC3E}">
        <p14:creationId xmlns:p14="http://schemas.microsoft.com/office/powerpoint/2010/main" val="56083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2404-1F83-4A6F-9F10-2111CCC0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90" y="1308370"/>
            <a:ext cx="3654857" cy="15272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IMPROV 3.0 Final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A703-4AAD-42DA-93C8-FA261692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5018" y="6578735"/>
            <a:ext cx="4927600" cy="558530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  <a:hlinkClick r:id="rId2"/>
              </a:rPr>
              <a:t>IMPROV 2.0 Flow Diagram V3.vsdx (accenture.com)</a:t>
            </a:r>
            <a:endParaRPr lang="en-US" sz="1600">
              <a:solidFill>
                <a:srgbClr val="FFFFFF"/>
              </a:solidFill>
            </a:endParaRPr>
          </a:p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679A7C-FBE3-4DD8-8D82-C2FFC68A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07" y="764337"/>
            <a:ext cx="4756422" cy="53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0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C5E7F7-63CD-4294-AAC5-68045618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5497513"/>
            <a:ext cx="10906125" cy="9382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IMPROV Network Diagram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2D1CCF0-36C8-4EA4-830C-19110009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40" y="638174"/>
            <a:ext cx="11430012" cy="41460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889E0E-36DF-4C27-9FEE-A18162C4A3C3}"/>
              </a:ext>
            </a:extLst>
          </p:cNvPr>
          <p:cNvSpPr txBox="1"/>
          <p:nvPr/>
        </p:nvSpPr>
        <p:spPr>
          <a:xfrm>
            <a:off x="377940" y="4809609"/>
            <a:ext cx="97758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Note: This Diagram is still a work in progress, updates will be available in the IMPROV </a:t>
            </a:r>
            <a:r>
              <a:rPr lang="en-US" sz="1100" err="1">
                <a:solidFill>
                  <a:schemeClr val="tx1"/>
                </a:solidFill>
              </a:rPr>
              <a:t>Sharepoint</a:t>
            </a:r>
            <a:r>
              <a:rPr lang="en-US" sz="1100">
                <a:solidFill>
                  <a:schemeClr val="tx1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065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5FC390-81FD-4D7B-831D-239C88C5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890250-69EA-4340-B4B5-56CACE2E8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8B365-A9B1-41A4-BD47-49347675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6" y="5318121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IMPROV- Control Environment Set-up and Specifications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D5CC97-F7ED-4144-9FF8-356EC2F31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0111B-DCEC-44C2-B726-24AC89508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091966"/>
              </p:ext>
            </p:extLst>
          </p:nvPr>
        </p:nvGraphicFramePr>
        <p:xfrm>
          <a:off x="1247712" y="1029176"/>
          <a:ext cx="9696577" cy="34441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72626">
                  <a:extLst>
                    <a:ext uri="{9D8B030D-6E8A-4147-A177-3AD203B41FA5}">
                      <a16:colId xmlns:a16="http://schemas.microsoft.com/office/drawing/2014/main" val="1155155917"/>
                    </a:ext>
                  </a:extLst>
                </a:gridCol>
                <a:gridCol w="3160183">
                  <a:extLst>
                    <a:ext uri="{9D8B030D-6E8A-4147-A177-3AD203B41FA5}">
                      <a16:colId xmlns:a16="http://schemas.microsoft.com/office/drawing/2014/main" val="1021257599"/>
                    </a:ext>
                  </a:extLst>
                </a:gridCol>
                <a:gridCol w="4363768">
                  <a:extLst>
                    <a:ext uri="{9D8B030D-6E8A-4147-A177-3AD203B41FA5}">
                      <a16:colId xmlns:a16="http://schemas.microsoft.com/office/drawing/2014/main" val="972243770"/>
                    </a:ext>
                  </a:extLst>
                </a:gridCol>
              </a:tblGrid>
              <a:tr h="488841">
                <a:tc>
                  <a:txBody>
                    <a:bodyPr/>
                    <a:lstStyle/>
                    <a:p>
                      <a:endParaRPr lang="en-US" sz="2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1100" marR="111100" marT="55550" marB="55550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</a:t>
                      </a:r>
                    </a:p>
                  </a:txBody>
                  <a:tcPr marL="111100" marR="111100" marT="55550" marB="55550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</a:p>
                  </a:txBody>
                  <a:tcPr marL="111100" marR="111100" marT="55550" marB="55550"/>
                </a:tc>
                <a:extLst>
                  <a:ext uri="{0D108BD9-81ED-4DB2-BD59-A6C34878D82A}">
                    <a16:rowId xmlns:a16="http://schemas.microsoft.com/office/drawing/2014/main" val="1985966048"/>
                  </a:ext>
                </a:extLst>
              </a:tr>
              <a:tr h="48884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GCP Project</a:t>
                      </a:r>
                    </a:p>
                  </a:txBody>
                  <a:tcPr marL="111100" marR="111100" marT="55550" marB="55550"/>
                </a:tc>
                <a:tc>
                  <a:txBody>
                    <a:bodyPr/>
                    <a:lstStyle/>
                    <a:p>
                      <a:r>
                        <a:rPr lang="en-US" sz="220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qf</a:t>
                      </a:r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-project(us-east1)</a:t>
                      </a:r>
                    </a:p>
                  </a:txBody>
                  <a:tcPr marL="111100" marR="111100" marT="55550" marB="55550"/>
                </a:tc>
                <a:tc>
                  <a:txBody>
                    <a:bodyPr/>
                    <a:lstStyle/>
                    <a:p>
                      <a:r>
                        <a:rPr lang="en-US" sz="22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bs-prj-improv-uat-01(us-east4)</a:t>
                      </a:r>
                      <a:endParaRPr lang="en-US" sz="2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1100" marR="111100" marT="55550" marB="55550"/>
                </a:tc>
                <a:extLst>
                  <a:ext uri="{0D108BD9-81ED-4DB2-BD59-A6C34878D82A}">
                    <a16:rowId xmlns:a16="http://schemas.microsoft.com/office/drawing/2014/main" val="2887405811"/>
                  </a:ext>
                </a:extLst>
              </a:tr>
              <a:tr h="822142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Cluster Name</a:t>
                      </a:r>
                    </a:p>
                  </a:txBody>
                  <a:tcPr marL="111100" marR="111100" marT="55550" marB="55550"/>
                </a:tc>
                <a:tc>
                  <a:txBody>
                    <a:bodyPr/>
                    <a:lstStyle/>
                    <a:p>
                      <a:r>
                        <a:rPr lang="en-US" sz="22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improv-control-dev-pvt-cluster-1 </a:t>
                      </a:r>
                      <a:endParaRPr lang="en-US" sz="2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1100" marR="111100" marT="55550" marB="55550"/>
                </a:tc>
                <a:tc>
                  <a:txBody>
                    <a:bodyPr/>
                    <a:lstStyle/>
                    <a:p>
                      <a:r>
                        <a:rPr lang="en-US" sz="22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bs-prj-improv-uat-01-improv-gke-pvt-01</a:t>
                      </a:r>
                      <a:endParaRPr lang="en-US" sz="2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1100" marR="111100" marT="55550" marB="55550"/>
                </a:tc>
                <a:extLst>
                  <a:ext uri="{0D108BD9-81ED-4DB2-BD59-A6C34878D82A}">
                    <a16:rowId xmlns:a16="http://schemas.microsoft.com/office/drawing/2014/main" val="1295937635"/>
                  </a:ext>
                </a:extLst>
              </a:tr>
              <a:tr h="822142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Load Balancer IP</a:t>
                      </a:r>
                    </a:p>
                  </a:txBody>
                  <a:tcPr marL="111100" marR="111100" marT="55550" marB="55550"/>
                </a:tc>
                <a:tc>
                  <a:txBody>
                    <a:bodyPr/>
                    <a:lstStyle/>
                    <a:p>
                      <a:r>
                        <a:rPr lang="en-US" sz="22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10.100.4.74:443</a:t>
                      </a:r>
                      <a:endParaRPr lang="en-US" sz="2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1100" marR="111100" marT="55550" marB="55550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10.124.10.34:443</a:t>
                      </a:r>
                    </a:p>
                  </a:txBody>
                  <a:tcPr marL="111100" marR="111100" marT="55550" marB="55550"/>
                </a:tc>
                <a:extLst>
                  <a:ext uri="{0D108BD9-81ED-4DB2-BD59-A6C34878D82A}">
                    <a16:rowId xmlns:a16="http://schemas.microsoft.com/office/drawing/2014/main" val="1289174481"/>
                  </a:ext>
                </a:extLst>
              </a:tr>
              <a:tr h="822142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Repository</a:t>
                      </a:r>
                    </a:p>
                  </a:txBody>
                  <a:tcPr marL="111100" marR="111100" marT="55550" marB="55550"/>
                </a:tc>
                <a:tc gridSpan="2">
                  <a:txBody>
                    <a:bodyPr/>
                    <a:lstStyle/>
                    <a:p>
                      <a:r>
                        <a:rPr lang="en-US" sz="220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Brightspeed</a:t>
                      </a:r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-TechM/</a:t>
                      </a:r>
                      <a:r>
                        <a:rPr lang="en-US" sz="220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brspd</a:t>
                      </a:r>
                      <a:r>
                        <a:rPr lang="en-US" sz="2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-improv-control: IMPROV Repo (github.com)</a:t>
                      </a:r>
                      <a:endParaRPr lang="en-US" sz="2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1100" marR="111100" marT="55550" marB="555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5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76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BB35-6E76-4708-A649-D106FC35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GCP Components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3F01F9F-57F1-7CEA-7871-8E1E01E67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04077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79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4ECE-106F-4670-AEB1-4BEAE96C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Improv 3.0 APIs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BDD7AC-F3D0-4FB4-AD16-E5F4371A1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818481"/>
              </p:ext>
            </p:extLst>
          </p:nvPr>
        </p:nvGraphicFramePr>
        <p:xfrm>
          <a:off x="3759896" y="838832"/>
          <a:ext cx="7728268" cy="51711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15771">
                  <a:extLst>
                    <a:ext uri="{9D8B030D-6E8A-4147-A177-3AD203B41FA5}">
                      <a16:colId xmlns:a16="http://schemas.microsoft.com/office/drawing/2014/main" val="3710050449"/>
                    </a:ext>
                  </a:extLst>
                </a:gridCol>
                <a:gridCol w="3512497">
                  <a:extLst>
                    <a:ext uri="{9D8B030D-6E8A-4147-A177-3AD203B41FA5}">
                      <a16:colId xmlns:a16="http://schemas.microsoft.com/office/drawing/2014/main" val="1068869384"/>
                    </a:ext>
                  </a:extLst>
                </a:gridCol>
              </a:tblGrid>
              <a:tr h="6568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</a:rPr>
                        <a:t>Improv-Control</a:t>
                      </a:r>
                    </a:p>
                  </a:txBody>
                  <a:tcPr marL="43356" marR="43356" marT="21679" marB="2167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</a:rPr>
                        <a:t>Improv-Comms</a:t>
                      </a:r>
                    </a:p>
                  </a:txBody>
                  <a:tcPr marL="43356" marR="43356" marT="21679" marB="21679" anchor="ctr"/>
                </a:tc>
                <a:extLst>
                  <a:ext uri="{0D108BD9-81ED-4DB2-BD59-A6C34878D82A}">
                    <a16:rowId xmlns:a16="http://schemas.microsoft.com/office/drawing/2014/main" val="3489478338"/>
                  </a:ext>
                </a:extLst>
              </a:tr>
              <a:tr h="81682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solidFill>
                            <a:srgbClr val="444444"/>
                          </a:solidFill>
                          <a:effectLst/>
                        </a:rPr>
                        <a:t>https://brspd-improv-control-dev.endpoints.qf-project.cloud.goog/improv </a:t>
                      </a:r>
                      <a:endParaRPr lang="en-US" sz="2000" b="1" i="0">
                        <a:effectLst/>
                      </a:endParaRPr>
                    </a:p>
                  </a:txBody>
                  <a:tcPr marL="43356" marR="43356" marT="21679" marB="2167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solidFill>
                            <a:srgbClr val="444444"/>
                          </a:solidFill>
                          <a:effectLst/>
                        </a:rPr>
                        <a:t>https://api-test.lumen.com/Application/v1/BSPD-ImprovServices </a:t>
                      </a:r>
                      <a:endParaRPr lang="en-US" sz="2000" b="1" i="0">
                        <a:effectLst/>
                      </a:endParaRPr>
                    </a:p>
                  </a:txBody>
                  <a:tcPr marL="43356" marR="43356" marT="21679" marB="21679" anchor="ctr"/>
                </a:tc>
                <a:extLst>
                  <a:ext uri="{0D108BD9-81ED-4DB2-BD59-A6C34878D82A}">
                    <a16:rowId xmlns:a16="http://schemas.microsoft.com/office/drawing/2014/main" val="3577538281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sz="1600" b="0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getUserInfoByWtn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600" b="0" i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/userInfoByWtn </a:t>
                      </a:r>
                      <a:endParaRPr lang="en-US" sz="1600" b="0" i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2647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sz="1600" b="0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getWtnByUsername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600" b="0" i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sz="1600" b="0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wtnByUsername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600" b="0" i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726888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sz="1600" b="0" err="1">
                          <a:solidFill>
                            <a:srgbClr val="000000"/>
                          </a:solidFill>
                          <a:effectLst/>
                        </a:rPr>
                        <a:t>getPlatformClassConfig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/getPlatformClassConfig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extLst>
                  <a:ext uri="{0D108BD9-81ED-4DB2-BD59-A6C34878D82A}">
                    <a16:rowId xmlns:a16="http://schemas.microsoft.com/office/drawing/2014/main" val="541074973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/getClassServiceAttrConfig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/getClassServiceAttrConfig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extLst>
                  <a:ext uri="{0D108BD9-81ED-4DB2-BD59-A6C34878D82A}">
                    <a16:rowId xmlns:a16="http://schemas.microsoft.com/office/drawing/2014/main" val="2407173373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/findUser?username=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/findUser?username=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extLst>
                  <a:ext uri="{0D108BD9-81ED-4DB2-BD59-A6C34878D82A}">
                    <a16:rowId xmlns:a16="http://schemas.microsoft.com/office/drawing/2014/main" val="45504584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/findUser?WTN=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/findUser?WTN=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extLst>
                  <a:ext uri="{0D108BD9-81ED-4DB2-BD59-A6C34878D82A}">
                    <a16:rowId xmlns:a16="http://schemas.microsoft.com/office/drawing/2014/main" val="633610743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/deleteUserAccount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/deleteUserAccount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extLst>
                  <a:ext uri="{0D108BD9-81ED-4DB2-BD59-A6C34878D82A}">
                    <a16:rowId xmlns:a16="http://schemas.microsoft.com/office/drawing/2014/main" val="406642438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/updateUserAccount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/updateUserAccount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extLst>
                  <a:ext uri="{0D108BD9-81ED-4DB2-BD59-A6C34878D82A}">
                    <a16:rowId xmlns:a16="http://schemas.microsoft.com/office/drawing/2014/main" val="4053600739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/createAccount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/createAccount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extLst>
                  <a:ext uri="{0D108BD9-81ED-4DB2-BD59-A6C34878D82A}">
                    <a16:rowId xmlns:a16="http://schemas.microsoft.com/office/drawing/2014/main" val="3843794201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/enableUserAccount?username=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/enableUserAccount?username=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extLst>
                  <a:ext uri="{0D108BD9-81ED-4DB2-BD59-A6C34878D82A}">
                    <a16:rowId xmlns:a16="http://schemas.microsoft.com/office/drawing/2014/main" val="1516588749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sz="1600" b="0" err="1">
                          <a:solidFill>
                            <a:srgbClr val="000000"/>
                          </a:solidFill>
                          <a:effectLst/>
                        </a:rPr>
                        <a:t>getOrg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sz="1600" b="0" err="1">
                          <a:solidFill>
                            <a:srgbClr val="000000"/>
                          </a:solidFill>
                          <a:effectLst/>
                        </a:rPr>
                        <a:t>getOrg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 marL="43356" marR="43356" marT="21679" marB="21679" anchor="b"/>
                </a:tc>
                <a:extLst>
                  <a:ext uri="{0D108BD9-81ED-4DB2-BD59-A6C34878D82A}">
                    <a16:rowId xmlns:a16="http://schemas.microsoft.com/office/drawing/2014/main" val="325569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99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29A85-3ABA-4E8F-B098-554E670C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Dependencies</a:t>
            </a:r>
          </a:p>
        </p:txBody>
      </p: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507F-5727-4BA1-82C4-E4AE8DB4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715495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Connection to Lumen External Apigee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Improv-control is connected to Improv-comms via Lumen Apigee Gateway. An application is created for Improv in their API Marketplace and provides the consumer key and consumer secret.</a:t>
            </a:r>
          </a:p>
        </p:txBody>
      </p:sp>
    </p:spTree>
    <p:extLst>
      <p:ext uri="{BB962C8B-B14F-4D97-AF65-F5344CB8AC3E}">
        <p14:creationId xmlns:p14="http://schemas.microsoft.com/office/powerpoint/2010/main" val="459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1F77-E91C-4CD0-B661-EFC17A0F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9FEF-916D-4B38-8604-8FB52B6D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5143"/>
            <a:ext cx="7315200" cy="5339605"/>
          </a:xfrm>
        </p:spPr>
        <p:txBody>
          <a:bodyPr>
            <a:normAutofit/>
          </a:bodyPr>
          <a:lstStyle/>
          <a:p>
            <a:r>
              <a:rPr lang="en-US"/>
              <a:t>IMPROV Introduction</a:t>
            </a:r>
          </a:p>
          <a:p>
            <a:r>
              <a:rPr lang="en-US" err="1"/>
              <a:t>Vlocity</a:t>
            </a:r>
            <a:r>
              <a:rPr lang="en-US"/>
              <a:t> and IMPROV</a:t>
            </a:r>
          </a:p>
          <a:p>
            <a:r>
              <a:rPr lang="en-US" err="1"/>
              <a:t>Vlocity</a:t>
            </a:r>
            <a:r>
              <a:rPr lang="en-US"/>
              <a:t> and IMPROV’s Integration Points</a:t>
            </a:r>
          </a:p>
          <a:p>
            <a:r>
              <a:rPr lang="en-US"/>
              <a:t>Changes from IMPROV 2.0 to IMPROV 3.0</a:t>
            </a:r>
          </a:p>
          <a:p>
            <a:r>
              <a:rPr lang="en-US"/>
              <a:t>IMPROV 2.0 Architecture</a:t>
            </a:r>
          </a:p>
          <a:p>
            <a:r>
              <a:rPr lang="en-US"/>
              <a:t>IMPROV 2.0 Re-architecture Plan</a:t>
            </a:r>
          </a:p>
          <a:p>
            <a:r>
              <a:rPr lang="en-US"/>
              <a:t>IMPROV 3.0 Final Architecture</a:t>
            </a:r>
          </a:p>
          <a:p>
            <a:r>
              <a:rPr lang="en-US"/>
              <a:t>IMPROV 3.0 Network Diagram</a:t>
            </a:r>
          </a:p>
          <a:p>
            <a:r>
              <a:rPr lang="en-US">
                <a:ea typeface="+mn-lt"/>
                <a:cs typeface="+mn-lt"/>
              </a:rPr>
              <a:t>IMPROV 3.0 Environment Set Up and Specifications</a:t>
            </a:r>
            <a:endParaRPr lang="en-US"/>
          </a:p>
          <a:p>
            <a:r>
              <a:rPr lang="en-US"/>
              <a:t>GCP Components</a:t>
            </a:r>
          </a:p>
          <a:p>
            <a:r>
              <a:rPr lang="en-US"/>
              <a:t>IMPROV 3.0 APIs</a:t>
            </a:r>
          </a:p>
          <a:p>
            <a:r>
              <a:rPr lang="en-US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4122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289D3-EE86-4C5F-9AC1-84DF9BF0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IMPROV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7C45-44C5-4AC7-99F0-0D0485B7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489" y="1683143"/>
            <a:ext cx="6627377" cy="349171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 is part of the Order to Cash, Buy-Flow process at Lumen. The application is triggered by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Vlocity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during its order management processes.</a:t>
            </a:r>
          </a:p>
          <a:p>
            <a:pPr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customers want to order service, they do it in Salesforce and then Salesforce communicates with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Vlocity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Vlocity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gathers all the information needed to be sent to the customers equipment.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Vlocity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IMPROV to send the data to the customers equipment. IMPROV's role is to collect data from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Vlocity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transmit it along the way to the customer equipment with validation, call to LDAP, etc.</a:t>
            </a:r>
          </a:p>
          <a:p>
            <a:pPr algn="just"/>
            <a:endParaRPr lang="en-US" dirty="0"/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AC33-E96A-47C1-B9AF-B614AC95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" y="1294635"/>
            <a:ext cx="3654857" cy="1527244"/>
          </a:xfrm>
        </p:spPr>
        <p:txBody>
          <a:bodyPr>
            <a:normAutofit/>
          </a:bodyPr>
          <a:lstStyle/>
          <a:p>
            <a:r>
              <a:rPr lang="en-US" sz="2400" err="1">
                <a:solidFill>
                  <a:schemeClr val="tx1"/>
                </a:solidFill>
              </a:rPr>
              <a:t>Vlocity</a:t>
            </a:r>
            <a:r>
              <a:rPr lang="en-US" sz="2400">
                <a:solidFill>
                  <a:schemeClr val="tx1"/>
                </a:solidFill>
              </a:rPr>
              <a:t> and IMPROV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50A3-C83A-4818-9A0B-873F2BE8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796" y="2598410"/>
            <a:ext cx="3206046" cy="3157903"/>
          </a:xfrm>
        </p:spPr>
        <p:txBody>
          <a:bodyPr anchor="t">
            <a:normAutofit/>
          </a:bodyPr>
          <a:lstStyle/>
          <a:p>
            <a:pPr algn="just"/>
            <a:r>
              <a:rPr lang="en-US" sz="1600"/>
              <a:t>As mentioned in the introduction, </a:t>
            </a:r>
            <a:r>
              <a:rPr lang="en-US" sz="1600" err="1"/>
              <a:t>Vlocity</a:t>
            </a:r>
            <a:r>
              <a:rPr lang="en-US" sz="1600"/>
              <a:t> is the one who triggers IMPROV during its Order Management process, specifically during the Orchestration Process.</a:t>
            </a:r>
          </a:p>
          <a:p>
            <a:pPr algn="just"/>
            <a:endParaRPr lang="en-US" sz="16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5AE6DC-AEC9-445E-B5E5-69E1CB68432B}"/>
              </a:ext>
            </a:extLst>
          </p:cNvPr>
          <p:cNvGrpSpPr/>
          <p:nvPr/>
        </p:nvGrpSpPr>
        <p:grpSpPr>
          <a:xfrm>
            <a:off x="3881657" y="1491041"/>
            <a:ext cx="7697535" cy="4553624"/>
            <a:chOff x="864515" y="1633591"/>
            <a:chExt cx="6743289" cy="37769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7C18EF9-F434-4512-9934-8BACC8A09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4515" y="2227433"/>
              <a:ext cx="6500974" cy="2389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B966F3-D742-4C69-93BA-D378DA3AE7CB}"/>
                </a:ext>
              </a:extLst>
            </p:cNvPr>
            <p:cNvSpPr txBox="1"/>
            <p:nvPr/>
          </p:nvSpPr>
          <p:spPr>
            <a:xfrm>
              <a:off x="864515" y="1633591"/>
              <a:ext cx="3615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Order Management Architecture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7EFBE87-B87B-4774-A140-B0AB2BE390F8}"/>
                </a:ext>
              </a:extLst>
            </p:cNvPr>
            <p:cNvSpPr/>
            <p:nvPr/>
          </p:nvSpPr>
          <p:spPr>
            <a:xfrm>
              <a:off x="4442715" y="2002923"/>
              <a:ext cx="2167847" cy="1818526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854DC6-9CE7-4B11-977E-9E4F4CCEE6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21449"/>
              <a:ext cx="445158" cy="12197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49BEF4-E136-4586-A3C1-80D6DA353F04}"/>
                </a:ext>
              </a:extLst>
            </p:cNvPr>
            <p:cNvSpPr txBox="1"/>
            <p:nvPr/>
          </p:nvSpPr>
          <p:spPr>
            <a:xfrm>
              <a:off x="5315189" y="5041166"/>
              <a:ext cx="229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Orchestration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98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27B3-CBC3-496C-8339-E7858486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 err="1">
                <a:solidFill>
                  <a:schemeClr val="tx1"/>
                </a:solidFill>
              </a:rPr>
              <a:t>Vlocity</a:t>
            </a:r>
            <a:r>
              <a:rPr lang="en-US" sz="2400">
                <a:solidFill>
                  <a:schemeClr val="tx1"/>
                </a:solidFill>
              </a:rPr>
              <a:t> and IMPROV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39A7-8475-450B-A46D-D8104E16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4" y="2358188"/>
            <a:ext cx="2947482" cy="3567339"/>
          </a:xfrm>
        </p:spPr>
        <p:txBody>
          <a:bodyPr anchor="t">
            <a:normAutofit/>
          </a:bodyPr>
          <a:lstStyle/>
          <a:p>
            <a:pPr algn="just"/>
            <a:r>
              <a:rPr lang="en-US" sz="1600"/>
              <a:t>IMPROV is part of the Order Submit Flow before provisioning because it handles creation of CPE Credentials in the process. </a:t>
            </a:r>
          </a:p>
          <a:p>
            <a:pPr algn="just"/>
            <a:r>
              <a:rPr lang="en-US" sz="1600"/>
              <a:t>Aside from the order submit flow, it is more often triggered during Order Fallout Handling, or what we call Unhappy Scenarios.</a:t>
            </a:r>
          </a:p>
          <a:p>
            <a:pPr algn="just"/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18A44-4E20-4680-9301-E0878B8E832C}"/>
              </a:ext>
            </a:extLst>
          </p:cNvPr>
          <p:cNvSpPr txBox="1"/>
          <p:nvPr/>
        </p:nvSpPr>
        <p:spPr>
          <a:xfrm>
            <a:off x="3781646" y="1123837"/>
            <a:ext cx="413183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Order Orchestration and Fallout Handling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1EB29-53BC-4416-A899-D73F37832BFF}"/>
              </a:ext>
            </a:extLst>
          </p:cNvPr>
          <p:cNvGrpSpPr/>
          <p:nvPr/>
        </p:nvGrpSpPr>
        <p:grpSpPr>
          <a:xfrm>
            <a:off x="3781646" y="1975460"/>
            <a:ext cx="7893798" cy="3279933"/>
            <a:chOff x="4059935" y="2052463"/>
            <a:chExt cx="7491363" cy="275307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0460495-0B59-4EF4-9527-89A6749D4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59935" y="2052463"/>
              <a:ext cx="7491363" cy="275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F19DEC-3FBB-4F78-9947-EEA47709422F}"/>
                </a:ext>
              </a:extLst>
            </p:cNvPr>
            <p:cNvSpPr/>
            <p:nvPr/>
          </p:nvSpPr>
          <p:spPr>
            <a:xfrm>
              <a:off x="4962418" y="3349375"/>
              <a:ext cx="739739" cy="67698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085D2F-00A8-4154-A2E0-AAE43DDC3174}"/>
                </a:ext>
              </a:extLst>
            </p:cNvPr>
            <p:cNvSpPr/>
            <p:nvPr/>
          </p:nvSpPr>
          <p:spPr>
            <a:xfrm>
              <a:off x="8721046" y="3871642"/>
              <a:ext cx="739739" cy="67698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588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3470-D16A-4498-8466-6B65BC88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Vlocity</a:t>
            </a:r>
            <a:r>
              <a:rPr lang="en-US">
                <a:solidFill>
                  <a:schemeClr val="tx1"/>
                </a:solidFill>
              </a:rPr>
              <a:t> and IMPROV’s Integration 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135923-73C8-4383-8DB2-47504E5AA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125079"/>
              </p:ext>
            </p:extLst>
          </p:nvPr>
        </p:nvGraphicFramePr>
        <p:xfrm>
          <a:off x="3905930" y="1374554"/>
          <a:ext cx="7384504" cy="4649567"/>
        </p:xfrm>
        <a:graphic>
          <a:graphicData uri="http://schemas.openxmlformats.org/drawingml/2006/table">
            <a:tbl>
              <a:tblPr firstRow="1" bandRow="1"/>
              <a:tblGrid>
                <a:gridCol w="1484246">
                  <a:extLst>
                    <a:ext uri="{9D8B030D-6E8A-4147-A177-3AD203B41FA5}">
                      <a16:colId xmlns:a16="http://schemas.microsoft.com/office/drawing/2014/main" val="612272125"/>
                    </a:ext>
                  </a:extLst>
                </a:gridCol>
                <a:gridCol w="2319481">
                  <a:extLst>
                    <a:ext uri="{9D8B030D-6E8A-4147-A177-3AD203B41FA5}">
                      <a16:colId xmlns:a16="http://schemas.microsoft.com/office/drawing/2014/main" val="4043386442"/>
                    </a:ext>
                  </a:extLst>
                </a:gridCol>
                <a:gridCol w="3580777">
                  <a:extLst>
                    <a:ext uri="{9D8B030D-6E8A-4147-A177-3AD203B41FA5}">
                      <a16:colId xmlns:a16="http://schemas.microsoft.com/office/drawing/2014/main" val="1925568007"/>
                    </a:ext>
                  </a:extLst>
                </a:gridCol>
              </a:tblGrid>
              <a:tr h="2417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Process</a:t>
                      </a:r>
                      <a:endParaRPr lang="en-US" sz="1100" b="0">
                        <a:effectLst/>
                      </a:endParaRP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Part/Scenario</a:t>
                      </a:r>
                      <a:endParaRPr lang="en-US" sz="1100" b="0">
                        <a:effectLst/>
                      </a:endParaRP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Flow</a:t>
                      </a:r>
                      <a:endParaRPr lang="en-US" sz="1100" b="0">
                        <a:effectLst/>
                      </a:endParaRP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727499"/>
                  </a:ext>
                </a:extLst>
              </a:tr>
              <a:tr h="2417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New Install </a:t>
                      </a:r>
                      <a:r>
                        <a:rPr lang="en-US" sz="1100" b="0" err="1">
                          <a:effectLst/>
                        </a:rPr>
                        <a:t>BuyFlow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N/A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N/A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69407"/>
                  </a:ext>
                </a:extLst>
              </a:tr>
              <a:tr h="608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Order Submit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Before Provisioning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[Apigee/GCP] Send Required details to IMPROV -&gt; [IMPROV] Create CPE Credentials -&gt; [Apigee/GCP] Handles the Response, and then provision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11991"/>
                  </a:ext>
                </a:extLst>
              </a:tr>
              <a:tr h="51556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New Install -Tech Install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N/A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N/A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76418"/>
                  </a:ext>
                </a:extLst>
              </a:tr>
              <a:tr h="608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Unhappy Scenarios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Cancel Order before Activation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[Apigee/GCP] Initiate Cancelation of HSI -&gt; [Apigee/GCP] Send Delete to IMPROV for HSI -&gt; [IMPROV] Delete HSI Account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03977"/>
                  </a:ext>
                </a:extLst>
              </a:tr>
              <a:tr h="608405">
                <a:tc>
                  <a:txBody>
                    <a:bodyPr/>
                    <a:lstStyle/>
                    <a:p>
                      <a:pPr algn="l" fontAlgn="t"/>
                      <a:endParaRPr lang="en-US" sz="1100" b="0">
                        <a:effectLst/>
                      </a:endParaRP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Active Customer Changes Product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[Apigee/GCP] Initiate upgrade/Downgrade APIs -&gt; [Apigee/GCP] Update Speed Profile IMPROV -&gt; [IMPROV] Update New HSI Speed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52251"/>
                  </a:ext>
                </a:extLst>
              </a:tr>
              <a:tr h="608405">
                <a:tc>
                  <a:txBody>
                    <a:bodyPr/>
                    <a:lstStyle/>
                    <a:p>
                      <a:pPr algn="l" fontAlgn="t"/>
                      <a:endParaRPr lang="en-US" sz="1100" b="0">
                        <a:effectLst/>
                      </a:endParaRP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Suspend due to non-pay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[Apigee/GCP] Decompose suspend calls to OSS Systems -&gt; [Apigee/GCP] Request Suspend to IMPROV -&gt; [IMPROV] HSI set to suspend state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91259"/>
                  </a:ext>
                </a:extLst>
              </a:tr>
              <a:tr h="608405">
                <a:tc>
                  <a:txBody>
                    <a:bodyPr/>
                    <a:lstStyle/>
                    <a:p>
                      <a:pPr algn="l" fontAlgn="t"/>
                      <a:endParaRPr lang="en-US" sz="1100" b="0">
                        <a:effectLst/>
                      </a:endParaRP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Resume due to non-pay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[Apigee/GCP] Decompose resume calls to OSS Systems -&gt; [Apigee/GCP] Request Resume to IMPROV -&gt; [IMPROV] HSI set to resume state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77788"/>
                  </a:ext>
                </a:extLst>
              </a:tr>
              <a:tr h="608405">
                <a:tc>
                  <a:txBody>
                    <a:bodyPr/>
                    <a:lstStyle/>
                    <a:p>
                      <a:pPr algn="l" fontAlgn="t"/>
                      <a:endParaRPr lang="en-US" sz="1100" b="0">
                        <a:effectLst/>
                      </a:endParaRP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Disconnect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[Apigee/GCP] Initiate disconnect of HSI -&gt; Send Delete to IMPROV for HSI -&gt; [IMPROV] Delete HSI Account</a:t>
                      </a:r>
                    </a:p>
                  </a:txBody>
                  <a:tcPr marL="6848" marR="6848" marT="6848" marB="6848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130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21B232-478F-4E38-9F4F-13A3824BBA4A}"/>
              </a:ext>
            </a:extLst>
          </p:cNvPr>
          <p:cNvSpPr txBox="1"/>
          <p:nvPr/>
        </p:nvSpPr>
        <p:spPr>
          <a:xfrm>
            <a:off x="3753768" y="833876"/>
            <a:ext cx="6915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Here is a list of Scenario’s where </a:t>
            </a:r>
            <a:r>
              <a:rPr lang="en-US" sz="1600" err="1"/>
              <a:t>Vlocity</a:t>
            </a:r>
            <a:r>
              <a:rPr lang="en-US" sz="1600"/>
              <a:t> triggers IMPROV during its process flow</a:t>
            </a:r>
          </a:p>
        </p:txBody>
      </p:sp>
    </p:spTree>
    <p:extLst>
      <p:ext uri="{BB962C8B-B14F-4D97-AF65-F5344CB8AC3E}">
        <p14:creationId xmlns:p14="http://schemas.microsoft.com/office/powerpoint/2010/main" val="24918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48076-1836-459F-B7D7-9235A8DF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Changes from IMPROV 2.0 to IMPROV 3.0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B3EF-C334-4BEE-908F-3B3B839D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/>
              <a:t>From the previous implementation, IMPROV 2.0 resides in the Lumen Network, part of OSS. </a:t>
            </a:r>
          </a:p>
          <a:p>
            <a:r>
              <a:rPr lang="en-US"/>
              <a:t>For IMPROV 3.0, it will be split into two parts: the IMPROV 3.0 Controller (resides in the Cloud) and IMPROV 3.0 Comm (resides in the Lumen Network)</a:t>
            </a:r>
          </a:p>
          <a:p>
            <a:r>
              <a:rPr lang="en-US"/>
              <a:t>Comm’s job is to Communicate to the LDAP part of Lumen Network, while the Controller keeps the other functionalities of the previous implementation.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1169A72-0E1C-4329-877E-76B351B02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22F66E7-868E-4A6E-9F7E-6647DA07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FCF19-A690-4F0E-9697-9BFD9CB6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IMPROV 2.0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CFE7-5F6B-4F62-8AAB-F7DE174A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990" y="6216692"/>
            <a:ext cx="5665026" cy="632163"/>
          </a:xfrm>
        </p:spPr>
        <p:txBody>
          <a:bodyPr>
            <a:noAutofit/>
          </a:bodyPr>
          <a:lstStyle/>
          <a:p>
            <a:endParaRPr lang="en-US" sz="160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 AS-</a:t>
            </a:r>
            <a:r>
              <a:rPr lang="en-US" sz="160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IS.vsdx</a:t>
            </a:r>
            <a:r>
              <a:rPr lang="en-US" sz="16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(accenture.com)</a:t>
            </a:r>
            <a:endParaRPr lang="en-US" sz="16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62DBF3-C4A0-423E-9850-5A670A259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36" b="-3"/>
          <a:stretch/>
        </p:blipFill>
        <p:spPr>
          <a:xfrm>
            <a:off x="4940300" y="114613"/>
            <a:ext cx="4719762" cy="5975291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98B7AA90-2A2F-4EE7-AA9A-14CE4FD1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8890-9F0A-4DE4-8F35-5FC218C7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9" y="1111137"/>
            <a:ext cx="2987351" cy="20892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IMPROV 2.0 </a:t>
            </a:r>
            <a:br>
              <a:rPr lang="en-US" sz="3200">
                <a:solidFill>
                  <a:schemeClr val="tx1"/>
                </a:solidFill>
              </a:rPr>
            </a:br>
            <a:r>
              <a:rPr lang="en-US" sz="3200">
                <a:solidFill>
                  <a:schemeClr val="tx1"/>
                </a:solidFill>
              </a:rPr>
              <a:t>Re-architecture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EAD0-051C-4800-B800-88B9205C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448" y="6546719"/>
            <a:ext cx="6136951" cy="311281"/>
          </a:xfrm>
        </p:spPr>
        <p:txBody>
          <a:bodyPr anchor="t">
            <a:normAutofit/>
          </a:bodyPr>
          <a:lstStyle/>
          <a:p>
            <a:r>
              <a:rPr lang="en-US" sz="1600">
                <a:hlinkClick r:id="rId2"/>
              </a:rPr>
              <a:t>IMPROV-</a:t>
            </a:r>
            <a:r>
              <a:rPr lang="en-US" sz="1600" err="1">
                <a:hlinkClick r:id="rId2"/>
              </a:rPr>
              <a:t>BrightSpeed</a:t>
            </a:r>
            <a:r>
              <a:rPr lang="en-US" sz="1600">
                <a:hlinkClick r:id="rId2"/>
              </a:rPr>
              <a:t>-</a:t>
            </a:r>
            <a:r>
              <a:rPr lang="en-US" sz="1600" err="1">
                <a:hlinkClick r:id="rId2"/>
              </a:rPr>
              <a:t>Clone.vsdx</a:t>
            </a:r>
            <a:r>
              <a:rPr lang="en-US" sz="1600">
                <a:hlinkClick r:id="rId2"/>
              </a:rPr>
              <a:t> (accenture.com)</a:t>
            </a: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0A3113-D77C-406D-B399-2DEE2B8B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70" y="401593"/>
            <a:ext cx="4719930" cy="5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861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F2563CF385B4FAF19838917A2EF0C" ma:contentTypeVersion="24" ma:contentTypeDescription="Create a new document." ma:contentTypeScope="" ma:versionID="4d6f8352e021b9d3cc7a193c0b06f910">
  <xsd:schema xmlns:xsd="http://www.w3.org/2001/XMLSchema" xmlns:xs="http://www.w3.org/2001/XMLSchema" xmlns:p="http://schemas.microsoft.com/office/2006/metadata/properties" xmlns:ns2="a6b78cf5-bca4-47e4-97a0-f43cd710fc33" xmlns:ns3="45da3526-7bb0-4d87-87a4-d99bf43a1c19" targetNamespace="http://schemas.microsoft.com/office/2006/metadata/properties" ma:root="true" ma:fieldsID="da9bdc40ee9bf7ee5520fdaada313572" ns2:_="" ns3:_="">
    <xsd:import namespace="a6b78cf5-bca4-47e4-97a0-f43cd710fc33"/>
    <xsd:import namespace="45da3526-7bb0-4d87-87a4-d99bf43a1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POC" minOccurs="0"/>
                <xsd:element ref="ns2:LoadedtoQA_x003f_" minOccurs="0"/>
                <xsd:element ref="ns2:LoadedtoSIT_x003f_" minOccurs="0"/>
                <xsd:element ref="ns2:LoadedtoStaging_x003f_" minOccurs="0"/>
                <xsd:element ref="ns2:LoadedtoProd_x003f_" minOccurs="0"/>
                <xsd:element ref="ns2:Comme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8cf5-bca4-47e4-97a0-f43cd710fc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POC" ma:index="20" nillable="true" ma:displayName="Dev" ma:format="Dropdown" ma:internalName="POC">
      <xsd:simpleType>
        <xsd:restriction base="dms:Text">
          <xsd:maxLength value="255"/>
        </xsd:restriction>
      </xsd:simpleType>
    </xsd:element>
    <xsd:element name="LoadedtoQA_x003f_" ma:index="21" nillable="true" ma:displayName="Loaded to QA?" ma:default="0" ma:format="Dropdown" ma:internalName="LoadedtoQA_x003f_">
      <xsd:simpleType>
        <xsd:restriction base="dms:Boolean"/>
      </xsd:simpleType>
    </xsd:element>
    <xsd:element name="LoadedtoSIT_x003f_" ma:index="22" nillable="true" ma:displayName="Loaded to SIT?" ma:default="0" ma:format="Dropdown" ma:internalName="LoadedtoSIT_x003f_">
      <xsd:simpleType>
        <xsd:restriction base="dms:Boolean"/>
      </xsd:simpleType>
    </xsd:element>
    <xsd:element name="LoadedtoStaging_x003f_" ma:index="23" nillable="true" ma:displayName="Loaded to Staging?" ma:default="0" ma:format="Dropdown" ma:internalName="LoadedtoStaging_x003f_">
      <xsd:simpleType>
        <xsd:restriction base="dms:Boolean"/>
      </xsd:simpleType>
    </xsd:element>
    <xsd:element name="LoadedtoProd_x003f_" ma:index="24" nillable="true" ma:displayName="Loaded to Prod?" ma:default="0" ma:format="Dropdown" ma:internalName="LoadedtoProd_x003f_">
      <xsd:simpleType>
        <xsd:restriction base="dms:Boolean"/>
      </xsd:simpleType>
    </xsd:element>
    <xsd:element name="Comments" ma:index="25" nillable="true" ma:displayName="Comments" ma:description="This needs to be executed everytime we do a release during mock deployment and production." ma:format="Dropdown" ma:internalName="Comments">
      <xsd:simpleType>
        <xsd:restriction base="dms:Text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a3526-7bb0-4d87-87a4-d99bf43a1c1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9" nillable="true" ma:displayName="Taxonomy Catch All Column" ma:hidden="true" ma:list="{c0b71d80-1d30-4df6-b4d2-22785a28b554}" ma:internalName="TaxCatchAll" ma:showField="CatchAllData" ma:web="45da3526-7bb0-4d87-87a4-d99bf43a1c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adedtoSIT_x003f_ xmlns="a6b78cf5-bca4-47e4-97a0-f43cd710fc33">false</LoadedtoSIT_x003f_>
    <LoadedtoStaging_x003f_ xmlns="a6b78cf5-bca4-47e4-97a0-f43cd710fc33">false</LoadedtoStaging_x003f_>
    <LoadedtoQA_x003f_ xmlns="a6b78cf5-bca4-47e4-97a0-f43cd710fc33">false</LoadedtoQA_x003f_>
    <LoadedtoProd_x003f_ xmlns="a6b78cf5-bca4-47e4-97a0-f43cd710fc33">false</LoadedtoProd_x003f_>
    <POC xmlns="a6b78cf5-bca4-47e4-97a0-f43cd710fc33" xsi:nil="true"/>
    <Comments xmlns="a6b78cf5-bca4-47e4-97a0-f43cd710fc33" xsi:nil="true"/>
    <TaxCatchAll xmlns="45da3526-7bb0-4d87-87a4-d99bf43a1c19" xsi:nil="true"/>
    <lcf76f155ced4ddcb4097134ff3c332f xmlns="a6b78cf5-bca4-47e4-97a0-f43cd710fc3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12290-0E21-46D3-8F14-A5EDF94811CD}">
  <ds:schemaRefs>
    <ds:schemaRef ds:uri="45da3526-7bb0-4d87-87a4-d99bf43a1c19"/>
    <ds:schemaRef ds:uri="a6b78cf5-bca4-47e4-97a0-f43cd710f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FB697C-3857-4E55-87B6-AAF6176228BD}">
  <ds:schemaRefs>
    <ds:schemaRef ds:uri="45da3526-7bb0-4d87-87a4-d99bf43a1c19"/>
    <ds:schemaRef ds:uri="a6b78cf5-bca4-47e4-97a0-f43cd710fc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461EBC-41C5-430E-AD8F-823601BF54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878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Frame</vt:lpstr>
      <vt:lpstr>IMPROV 3.0</vt:lpstr>
      <vt:lpstr>CONTENTS</vt:lpstr>
      <vt:lpstr>IMPROV Introduction</vt:lpstr>
      <vt:lpstr>Vlocity and IMPROV 3.0</vt:lpstr>
      <vt:lpstr>Vlocity and IMPROV</vt:lpstr>
      <vt:lpstr>Vlocity and IMPROV’s Integration Points</vt:lpstr>
      <vt:lpstr>Changes from IMPROV 2.0 to IMPROV 3.0</vt:lpstr>
      <vt:lpstr>IMPROV 2.0 Architecture</vt:lpstr>
      <vt:lpstr>IMPROV 2.0  Re-architecture Plan</vt:lpstr>
      <vt:lpstr>IMPROV 3.0 Final Architecture </vt:lpstr>
      <vt:lpstr>IMPROV Network Diagram</vt:lpstr>
      <vt:lpstr>IMPROV- Control Environment Set-up and Specifications</vt:lpstr>
      <vt:lpstr>GCP Components</vt:lpstr>
      <vt:lpstr>Improv 3.0 APIs</vt:lpstr>
      <vt:lpstr>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 3.0 Solutions and Architecture</dc:title>
  <dc:creator>Miranda, Lorelie</dc:creator>
  <cp:lastModifiedBy>Mishra, Amit</cp:lastModifiedBy>
  <cp:revision>1</cp:revision>
  <dcterms:created xsi:type="dcterms:W3CDTF">2022-03-03T15:11:35Z</dcterms:created>
  <dcterms:modified xsi:type="dcterms:W3CDTF">2023-11-17T15:13:50Z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0x010100708F2563CF385B4FAF19838917A2EF0C</vt:lpwstr>
  </property>
  <property fmtid="{D5CDD505-2E9C-101B-9397-08002B2CF9AE}" pid="3" name="MediaServiceImageTags">
    <vt:lpwstr/>
  </property>
</Properties>
</file>