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4"/>
    <p:sldMasterId id="2147483808" r:id="rId5"/>
    <p:sldMasterId id="2147483887" r:id="rId6"/>
    <p:sldMasterId id="2147483925" r:id="rId7"/>
    <p:sldMasterId id="2147483950" r:id="rId8"/>
    <p:sldMasterId id="2147483955" r:id="rId9"/>
  </p:sldMasterIdLst>
  <p:notesMasterIdLst>
    <p:notesMasterId r:id="rId12"/>
  </p:notesMasterIdLst>
  <p:handoutMasterIdLst>
    <p:handoutMasterId r:id="rId13"/>
  </p:handoutMasterIdLst>
  <p:sldIdLst>
    <p:sldId id="2147470001" r:id="rId10"/>
    <p:sldId id="2147470043" r:id="rId1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guide id="3" orient="horz" pos="43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79E"/>
    <a:srgbClr val="49484F"/>
    <a:srgbClr val="A6A6A6"/>
    <a:srgbClr val="5EB2FC"/>
    <a:srgbClr val="B9E1FF"/>
    <a:srgbClr val="3BABFF"/>
    <a:srgbClr val="00518E"/>
    <a:srgbClr val="1F232F"/>
    <a:srgbClr val="006C31"/>
    <a:srgbClr val="008A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343" autoAdjust="0"/>
  </p:normalViewPr>
  <p:slideViewPr>
    <p:cSldViewPr snapToGrid="0" showGuides="1">
      <p:cViewPr>
        <p:scale>
          <a:sx n="100" d="100"/>
          <a:sy n="100" d="100"/>
        </p:scale>
        <p:origin x="-1764" y="-546"/>
      </p:cViewPr>
      <p:guideLst>
        <p:guide orient="horz" pos="2208"/>
        <p:guide pos="3840"/>
        <p:guide orient="horz" pos="43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196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537C3C-A511-4695-A2D5-8D5EBB18CE89}" type="datetimeFigureOut">
              <a:rPr lang="en-US" smtClean="0"/>
              <a:t>11/30/2023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1BF179-C15B-4065-B427-452918E62421}" type="slidenum">
              <a:rPr lang="en-US" smtClean="0"/>
              <a:t>‹#›</a:t>
            </a:fld>
            <a:endParaRPr lang="en-US" dirty="0"/>
          </a:p>
        </p:txBody>
      </p:sp>
    </p:spTree>
    <p:extLst>
      <p:ext uri="{BB962C8B-B14F-4D97-AF65-F5344CB8AC3E}">
        <p14:creationId xmlns:p14="http://schemas.microsoft.com/office/powerpoint/2010/main" val="1559709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Arial" panose="020B0604020202020204" pitchFamily="34" charset="0"/>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Arial" panose="020B0604020202020204" pitchFamily="34" charset="0"/>
                <a:cs typeface="+mn-cs"/>
              </a:defRPr>
            </a:lvl1pPr>
          </a:lstStyle>
          <a:p>
            <a:pPr>
              <a:defRPr/>
            </a:pPr>
            <a:fld id="{7354014B-7070-40DE-9179-9FC2FBEDFC8E}" type="datetimeFigureOut">
              <a:rPr lang="en-US" smtClean="0"/>
              <a:pPr>
                <a:defRPr/>
              </a:pPr>
              <a:t>11/30/2023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Arial" panose="020B0604020202020204" pitchFamily="34" charset="0"/>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Arial" panose="020B0604020202020204" pitchFamily="34" charset="0"/>
                <a:cs typeface="+mn-cs"/>
              </a:defRPr>
            </a:lvl1pPr>
          </a:lstStyle>
          <a:p>
            <a:pPr>
              <a:defRPr/>
            </a:pPr>
            <a:fld id="{8C002942-9E23-44FC-9F91-B8D3DD73426D}" type="slidenum">
              <a:rPr lang="en-US" smtClean="0"/>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2.xml"/><Relationship Id="rId7" Type="http://schemas.openxmlformats.org/officeDocument/2006/relationships/image" Target="../media/image2.png"/><Relationship Id="rId2" Type="http://schemas.openxmlformats.org/officeDocument/2006/relationships/tags" Target="../tags/tag21.xml"/><Relationship Id="rId1" Type="http://schemas.openxmlformats.org/officeDocument/2006/relationships/vmlDrawing" Target="../drawings/vmlDrawing3.v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5.emf"/><Relationship Id="rId2" Type="http://schemas.openxmlformats.org/officeDocument/2006/relationships/tags" Target="../tags/tag23.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3.xml"/><Relationship Id="rId4" Type="http://schemas.openxmlformats.org/officeDocument/2006/relationships/tags" Target="../tags/tag25.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6.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7.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8.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1.xml"/><Relationship Id="rId7" Type="http://schemas.openxmlformats.org/officeDocument/2006/relationships/image" Target="../media/image5.emf"/><Relationship Id="rId2" Type="http://schemas.openxmlformats.org/officeDocument/2006/relationships/tags" Target="../tags/tag30.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3.xml"/><Relationship Id="rId4" Type="http://schemas.openxmlformats.org/officeDocument/2006/relationships/tags" Target="../tags/tag32.xml"/><Relationship Id="rId9"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4.xml"/><Relationship Id="rId7" Type="http://schemas.openxmlformats.org/officeDocument/2006/relationships/image" Target="../media/image5.emf"/><Relationship Id="rId2" Type="http://schemas.openxmlformats.org/officeDocument/2006/relationships/tags" Target="../tags/tag33.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3.xml"/><Relationship Id="rId4" Type="http://schemas.openxmlformats.org/officeDocument/2006/relationships/tags" Target="../tags/tag35.xml"/><Relationship Id="rId9"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7.xml"/><Relationship Id="rId7" Type="http://schemas.openxmlformats.org/officeDocument/2006/relationships/image" Target="../media/image5.emf"/><Relationship Id="rId2" Type="http://schemas.openxmlformats.org/officeDocument/2006/relationships/tags" Target="../tags/tag36.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3.xml"/><Relationship Id="rId4" Type="http://schemas.openxmlformats.org/officeDocument/2006/relationships/tags" Target="../tags/tag38.xml"/><Relationship Id="rId9"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0.xml"/><Relationship Id="rId7" Type="http://schemas.openxmlformats.org/officeDocument/2006/relationships/image" Target="../media/image7.emf"/><Relationship Id="rId2" Type="http://schemas.openxmlformats.org/officeDocument/2006/relationships/tags" Target="../tags/tag39.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3.xml"/><Relationship Id="rId4" Type="http://schemas.openxmlformats.org/officeDocument/2006/relationships/tags" Target="../tags/tag41.xml"/><Relationship Id="rId9"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3.xml"/><Relationship Id="rId7" Type="http://schemas.openxmlformats.org/officeDocument/2006/relationships/image" Target="../media/image5.emf"/><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3.xml"/><Relationship Id="rId4" Type="http://schemas.openxmlformats.org/officeDocument/2006/relationships/tags" Target="../tags/tag44.xml"/><Relationship Id="rId9"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3.xml"/><Relationship Id="rId1" Type="http://schemas.openxmlformats.org/officeDocument/2006/relationships/tags" Target="../tags/tag45.xml"/><Relationship Id="rId4"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3.xml"/><Relationship Id="rId1" Type="http://schemas.openxmlformats.org/officeDocument/2006/relationships/tags" Target="../tags/tag46.xml"/><Relationship Id="rId4"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8.xml"/><Relationship Id="rId7" Type="http://schemas.openxmlformats.org/officeDocument/2006/relationships/image" Target="../media/image2.png"/><Relationship Id="rId2" Type="http://schemas.openxmlformats.org/officeDocument/2006/relationships/tags" Target="../tags/tag47.xml"/><Relationship Id="rId1" Type="http://schemas.openxmlformats.org/officeDocument/2006/relationships/vmlDrawing" Target="../drawings/vmlDrawing10.vml"/><Relationship Id="rId6" Type="http://schemas.openxmlformats.org/officeDocument/2006/relationships/image" Target="../media/image6.emf"/><Relationship Id="rId5" Type="http://schemas.openxmlformats.org/officeDocument/2006/relationships/oleObject" Target="../embeddings/oleObject10.bin"/><Relationship Id="rId4"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Master" Target="../slideMasters/slideMaster4.xml"/><Relationship Id="rId4" Type="http://schemas.openxmlformats.org/officeDocument/2006/relationships/image" Target="../media/image15.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Master" Target="../slideMasters/slideMaster4.xml"/><Relationship Id="rId4" Type="http://schemas.openxmlformats.org/officeDocument/2006/relationships/image" Target="../media/image1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8" Type="http://schemas.openxmlformats.org/officeDocument/2006/relationships/hyperlink" Target="https://www.youtube.com/user/techmahindra09" TargetMode="External"/><Relationship Id="rId13"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hyperlink" Target="http://www.techmahindra.com/" TargetMode="External"/><Relationship Id="rId2" Type="http://schemas.openxmlformats.org/officeDocument/2006/relationships/hyperlink" Target="https://www.facebook.com/TechMahindra" TargetMode="External"/><Relationship Id="rId1" Type="http://schemas.openxmlformats.org/officeDocument/2006/relationships/slideMaster" Target="../slideMasters/slideMaster4.xml"/><Relationship Id="rId6" Type="http://schemas.openxmlformats.org/officeDocument/2006/relationships/hyperlink" Target="https://twitter.com/Tech_Mahindra" TargetMode="External"/><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hyperlink" Target="https://www.instagram.com/unlockthenxt/" TargetMode="External"/><Relationship Id="rId4" Type="http://schemas.openxmlformats.org/officeDocument/2006/relationships/hyperlink" Target="https://www.linkedin.com/company/tech-mahindra/" TargetMode="External"/><Relationship Id="rId9" Type="http://schemas.openxmlformats.org/officeDocument/2006/relationships/image" Target="../media/image19.png"/><Relationship Id="rId14" Type="http://schemas.openxmlformats.org/officeDocument/2006/relationships/image" Target="../media/image10.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8" Type="http://schemas.openxmlformats.org/officeDocument/2006/relationships/hyperlink" Target="https://www.youtube.com/user/techmahindra09" TargetMode="External"/><Relationship Id="rId13"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hyperlink" Target="http://www.techmahindra.com/" TargetMode="External"/><Relationship Id="rId2" Type="http://schemas.openxmlformats.org/officeDocument/2006/relationships/hyperlink" Target="https://www.facebook.com/TechMahindra" TargetMode="External"/><Relationship Id="rId1" Type="http://schemas.openxmlformats.org/officeDocument/2006/relationships/slideMaster" Target="../slideMasters/slideMaster5.xml"/><Relationship Id="rId6" Type="http://schemas.openxmlformats.org/officeDocument/2006/relationships/hyperlink" Target="https://twitter.com/Tech_Mahindra" TargetMode="External"/><Relationship Id="rId11" Type="http://schemas.openxmlformats.org/officeDocument/2006/relationships/image" Target="../media/image24.png"/><Relationship Id="rId5" Type="http://schemas.openxmlformats.org/officeDocument/2006/relationships/image" Target="../media/image17.png"/><Relationship Id="rId10" Type="http://schemas.openxmlformats.org/officeDocument/2006/relationships/hyperlink" Target="https://www.instagram.com/unlockthenxt/" TargetMode="External"/><Relationship Id="rId4" Type="http://schemas.openxmlformats.org/officeDocument/2006/relationships/hyperlink" Target="https://www.linkedin.com/company/tech-mahindra/" TargetMode="External"/><Relationship Id="rId9" Type="http://schemas.openxmlformats.org/officeDocument/2006/relationships/image" Target="../media/image19.png"/><Relationship Id="rId14" Type="http://schemas.openxmlformats.org/officeDocument/2006/relationships/image" Target="../media/image10.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int Standard 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32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721549"/>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3176714"/>
      </p:ext>
    </p:extLst>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9651504"/>
      </p:ext>
    </p:extLst>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887879"/>
      </p:ext>
    </p:extLst>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1754426"/>
      </p:ext>
    </p:extLst>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4310992"/>
      </p:ext>
    </p:extLst>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5865053"/>
      </p:ext>
    </p:extLst>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868723346"/>
      </p:ext>
    </p:extLst>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9284149"/>
      </p:ext>
    </p:extLst>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0264670"/>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int Standard nur Headlin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96805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9">
            <a:extLst>
              <a:ext uri="{FF2B5EF4-FFF2-40B4-BE49-F238E27FC236}">
                <a16:creationId xmlns:a16="http://schemas.microsoft.com/office/drawing/2014/main" id="{D529BEEC-741F-4EC6-827D-5D2321CA9F85}"/>
              </a:ext>
            </a:extLst>
          </p:cNvPr>
          <p:cNvSpPr txBox="1">
            <a:spLocks noChangeArrowheads="1"/>
          </p:cNvSpPr>
          <p:nvPr userDrawn="1"/>
        </p:nvSpPr>
        <p:spPr bwMode="gray">
          <a:xfrm>
            <a:off x="1822451" y="3191934"/>
            <a:ext cx="9006416" cy="3262368"/>
          </a:xfrm>
          <a:prstGeom prst="rect">
            <a:avLst/>
          </a:prstGeom>
          <a:noFill/>
          <a:ln>
            <a:noFill/>
          </a:ln>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ts val="800"/>
              </a:spcBef>
              <a:defRPr/>
            </a:pPr>
            <a:r>
              <a:rPr lang="en-US" sz="1333" b="1" dirty="0">
                <a:solidFill>
                  <a:srgbClr val="6D6E71"/>
                </a:solidFill>
                <a:latin typeface="Arial" panose="020B0604020202020204" pitchFamily="34" charset="0"/>
                <a:cs typeface="Arial" charset="0"/>
              </a:rPr>
              <a:t>Disclaimer </a:t>
            </a:r>
          </a:p>
          <a:p>
            <a:pPr algn="just" eaLnBrk="1" hangingPunct="1">
              <a:spcBef>
                <a:spcPts val="800"/>
              </a:spcBef>
              <a:defRPr/>
            </a:pPr>
            <a:r>
              <a:rPr lang="en-US" sz="1200" dirty="0">
                <a:solidFill>
                  <a:srgbClr val="6D6E71"/>
                </a:solidFill>
                <a:latin typeface="Arial" panose="020B0604020202020204" pitchFamily="34" charset="0"/>
                <a:cs typeface="Arial"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354"/>
            <a:ext cx="8973312" cy="656591"/>
          </a:xfrm>
          <a:prstGeom prst="rect">
            <a:avLst/>
          </a:prstGeom>
          <a:noFill/>
          <a:ln w="9525">
            <a:noFill/>
            <a:miter lim="800000"/>
            <a:headEnd/>
            <a:tailEnd/>
          </a:ln>
        </p:spPr>
        <p:txBody>
          <a:bodyPr/>
          <a:lstStyle>
            <a:lvl1pPr algn="l">
              <a:defRPr lang="en-US" sz="4267"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1"/>
          <p:cNvSpPr>
            <a:spLocks noGrp="1"/>
          </p:cNvSpPr>
          <p:nvPr>
            <p:ph type="body" sz="quarter" idx="14"/>
          </p:nvPr>
        </p:nvSpPr>
        <p:spPr bwMode="gray">
          <a:xfrm>
            <a:off x="1822462" y="2140227"/>
            <a:ext cx="8979503" cy="369332"/>
          </a:xfrm>
          <a:prstGeom prst="rect">
            <a:avLst/>
          </a:prstGeom>
          <a:noFill/>
          <a:ln w="9525">
            <a:noFill/>
            <a:miter lim="800000"/>
            <a:headEnd/>
            <a:tailEnd/>
          </a:ln>
        </p:spPr>
        <p:txBody>
          <a:bodyPr/>
          <a:lstStyle>
            <a:lvl1pPr marL="0" indent="0" algn="l" defTabSz="1218338" rtl="0" eaLnBrk="1" fontAlgn="base" latinLnBrk="0" hangingPunct="1">
              <a:spcBef>
                <a:spcPts val="0"/>
              </a:spcBef>
              <a:spcAft>
                <a:spcPct val="0"/>
              </a:spcAft>
              <a:buClr>
                <a:schemeClr val="tx2"/>
              </a:buClr>
              <a:buFont typeface="Arial" pitchFamily="34" charset="0"/>
              <a:buNone/>
              <a:defRPr lang="en-US" sz="24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433359127"/>
      </p:ext>
    </p:extLst>
  </p:cSld>
  <p:clrMapOvr>
    <a:masterClrMapping/>
  </p:clrMapOvr>
  <p:transition>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E1ACD6-0B40-4786-BF13-02A68F5BBF5B}"/>
              </a:ext>
            </a:extLst>
          </p:cNvPr>
          <p:cNvSpPr/>
          <p:nvPr userDrawn="1"/>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21837" tIns="60915" rIns="121837" bIns="60915" anchor="ctr"/>
          <a:lstStyle/>
          <a:p>
            <a:pPr algn="ctr">
              <a:defRPr/>
            </a:pPr>
            <a:endParaRPr lang="en-US" dirty="0">
              <a:solidFill>
                <a:prstClr val="black"/>
              </a:solidFill>
            </a:endParaRPr>
          </a:p>
        </p:txBody>
      </p:sp>
      <p:pic>
        <p:nvPicPr>
          <p:cNvPr id="3" name="Picture 10" descr="Mahindra Logo.png">
            <a:extLst>
              <a:ext uri="{FF2B5EF4-FFF2-40B4-BE49-F238E27FC236}">
                <a16:creationId xmlns:a16="http://schemas.microsoft.com/office/drawing/2014/main" id="{6C3A5F6E-14CF-4451-9B3A-79CDA798BA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2622551" y="2717800"/>
            <a:ext cx="7198783" cy="149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005041"/>
      </p:ext>
    </p:extLst>
  </p:cSld>
  <p:clrMapOvr>
    <a:masterClrMapping/>
  </p:clrMapOvr>
  <p:transition>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E5F959-6F2C-48D1-BB40-BA7A7170530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89854" y="236878"/>
            <a:ext cx="815535" cy="241003"/>
          </a:xfrm>
          <a:prstGeom prst="rect">
            <a:avLst/>
          </a:prstGeom>
        </p:spPr>
      </p:pic>
      <p:pic>
        <p:nvPicPr>
          <p:cNvPr id="10" name="Picture 9">
            <a:extLst>
              <a:ext uri="{FF2B5EF4-FFF2-40B4-BE49-F238E27FC236}">
                <a16:creationId xmlns:a16="http://schemas.microsoft.com/office/drawing/2014/main" id="{8758FEC7-77BC-43D7-ACC2-8D8964AF1D07}"/>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0490732" y="212124"/>
            <a:ext cx="486653" cy="290511"/>
          </a:xfrm>
          <a:prstGeom prst="rect">
            <a:avLst/>
          </a:prstGeom>
        </p:spPr>
      </p:pic>
      <p:cxnSp>
        <p:nvCxnSpPr>
          <p:cNvPr id="11" name="Straight Connector 10">
            <a:extLst>
              <a:ext uri="{FF2B5EF4-FFF2-40B4-BE49-F238E27FC236}">
                <a16:creationId xmlns:a16="http://schemas.microsoft.com/office/drawing/2014/main" id="{8AE2D35A-FAA0-4AB9-9D5E-82D89F7DF41B}"/>
              </a:ext>
            </a:extLst>
          </p:cNvPr>
          <p:cNvCxnSpPr>
            <a:cxnSpLocks/>
          </p:cNvCxnSpPr>
          <p:nvPr userDrawn="1"/>
        </p:nvCxnSpPr>
        <p:spPr>
          <a:xfrm>
            <a:off x="692333" y="6286367"/>
            <a:ext cx="10593975" cy="0"/>
          </a:xfrm>
          <a:prstGeom prst="line">
            <a:avLst/>
          </a:prstGeom>
          <a:ln w="6350"/>
        </p:spPr>
        <p:style>
          <a:lnRef idx="1">
            <a:schemeClr val="dk1"/>
          </a:lnRef>
          <a:fillRef idx="0">
            <a:schemeClr val="dk1"/>
          </a:fillRef>
          <a:effectRef idx="0">
            <a:schemeClr val="dk1"/>
          </a:effectRef>
          <a:fontRef idx="minor">
            <a:schemeClr val="tx1"/>
          </a:fontRef>
        </p:style>
      </p:cxnSp>
      <p:sp>
        <p:nvSpPr>
          <p:cNvPr id="12" name="TextBox 20">
            <a:extLst>
              <a:ext uri="{FF2B5EF4-FFF2-40B4-BE49-F238E27FC236}">
                <a16:creationId xmlns:a16="http://schemas.microsoft.com/office/drawing/2014/main" id="{8623178C-75DA-4A88-9F15-79605E8E5DDA}"/>
              </a:ext>
            </a:extLst>
          </p:cNvPr>
          <p:cNvSpPr txBox="1">
            <a:spLocks noChangeArrowheads="1"/>
          </p:cNvSpPr>
          <p:nvPr userDrawn="1"/>
        </p:nvSpPr>
        <p:spPr bwMode="gray">
          <a:xfrm>
            <a:off x="641351" y="6590214"/>
            <a:ext cx="2431756" cy="123111"/>
          </a:xfrm>
          <a:prstGeom prst="rect">
            <a:avLst/>
          </a:prstGeom>
          <a:noFill/>
          <a:ln w="9525">
            <a:noFill/>
            <a:miter lim="800000"/>
            <a:headEnd/>
            <a:tailEnd/>
          </a:ln>
        </p:spPr>
        <p:txBody>
          <a:bodyPr wrap="none" lIns="0" tIns="0" rIns="0" bIns="0">
            <a:spAutoFit/>
          </a:bodyPr>
          <a:lstStyle/>
          <a:p>
            <a:pPr defTabSz="913987" fontAlgn="auto">
              <a:spcBef>
                <a:spcPts val="0"/>
              </a:spcBef>
              <a:spcAft>
                <a:spcPts val="0"/>
              </a:spcAft>
              <a:defRPr/>
            </a:pPr>
            <a:r>
              <a:rPr lang="en-US" sz="800" dirty="0">
                <a:solidFill>
                  <a:schemeClr val="bg1">
                    <a:lumMod val="85000"/>
                  </a:schemeClr>
                </a:solidFill>
                <a:latin typeface="Arial" panose="020B0604020202020204" pitchFamily="34" charset="0"/>
              </a:rPr>
              <a:t>Copyright © 2022 Tech Mahindra. All rights reserved.</a:t>
            </a:r>
          </a:p>
        </p:txBody>
      </p:sp>
      <p:sp>
        <p:nvSpPr>
          <p:cNvPr id="13" name="TextBox 12">
            <a:extLst>
              <a:ext uri="{FF2B5EF4-FFF2-40B4-BE49-F238E27FC236}">
                <a16:creationId xmlns:a16="http://schemas.microsoft.com/office/drawing/2014/main" id="{77CB12BF-C5AE-4568-BEC7-8CEA0F63042A}"/>
              </a:ext>
            </a:extLst>
          </p:cNvPr>
          <p:cNvSpPr txBox="1"/>
          <p:nvPr userDrawn="1"/>
        </p:nvSpPr>
        <p:spPr>
          <a:xfrm>
            <a:off x="156754" y="6518366"/>
            <a:ext cx="326572"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fld id="{0492ED30-787A-421F-8CE0-F9A0C74B5DD3}" type="slidenum">
              <a:rPr lang="en-US" sz="1200" smtClean="0">
                <a:solidFill>
                  <a:schemeClr val="bg1">
                    <a:lumMod val="85000"/>
                  </a:schemeClr>
                </a:solidFill>
                <a:latin typeface="+mj-lt"/>
              </a:rPr>
              <a:t>‹#›</a:t>
            </a:fld>
            <a:endParaRPr lang="en-US" sz="1200" dirty="0">
              <a:solidFill>
                <a:schemeClr val="bg1">
                  <a:lumMod val="85000"/>
                </a:schemeClr>
              </a:solidFill>
              <a:latin typeface="+mj-lt"/>
            </a:endParaRPr>
          </a:p>
        </p:txBody>
      </p:sp>
    </p:spTree>
    <p:extLst>
      <p:ext uri="{BB962C8B-B14F-4D97-AF65-F5344CB8AC3E}">
        <p14:creationId xmlns:p14="http://schemas.microsoft.com/office/powerpoint/2010/main" val="2232794706"/>
      </p:ext>
    </p:extLst>
  </p:cSld>
  <p:clrMapOvr>
    <a:masterClrMapping/>
  </p:clrMapOvr>
  <p:transition>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961914"/>
      </p:ext>
    </p:extLst>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04" name="think-cell Slide" r:id="rId5" imgW="344" imgH="344" progId="TCLayout.ActiveDocument.1">
                  <p:embed/>
                </p:oleObj>
              </mc:Choice>
              <mc:Fallback>
                <p:oleObj name="think-cell Slide" r:id="rId5"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Georgia" panose="02040502050405020303" pitchFamily="18" charset="0"/>
            </a:endParaRPr>
          </a:p>
        </p:txBody>
      </p:sp>
      <p:pic>
        <p:nvPicPr>
          <p:cNvPr id="16" name="Picture 15">
            <a:extLst>
              <a:ext uri="{FF2B5EF4-FFF2-40B4-BE49-F238E27FC236}">
                <a16:creationId xmlns:a16="http://schemas.microsoft.com/office/drawing/2014/main" id="{D60A3A27-26B1-4B79-A117-5E25B9516CC3}"/>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1089854" y="236878"/>
            <a:ext cx="815535" cy="241003"/>
          </a:xfrm>
          <a:prstGeom prst="rect">
            <a:avLst/>
          </a:prstGeom>
        </p:spPr>
      </p:pic>
      <p:pic>
        <p:nvPicPr>
          <p:cNvPr id="17" name="Picture 16">
            <a:extLst>
              <a:ext uri="{FF2B5EF4-FFF2-40B4-BE49-F238E27FC236}">
                <a16:creationId xmlns:a16="http://schemas.microsoft.com/office/drawing/2014/main" id="{A378D98E-4A7F-4C85-84FA-AD1063BFA267}"/>
              </a:ext>
            </a:extLst>
          </p:cNvPr>
          <p:cNvPicPr>
            <a:picLocks noChangeAspect="1"/>
          </p:cNvPicPr>
          <p:nvPr userDrawn="1"/>
        </p:nvPicPr>
        <p:blipFill rotWithShape="1">
          <a:blip r:embed="rId8" cstate="email">
            <a:extLst>
              <a:ext uri="{28A0092B-C50C-407E-A947-70E740481C1C}">
                <a14:useLocalDpi xmlns:a14="http://schemas.microsoft.com/office/drawing/2010/main"/>
              </a:ext>
            </a:extLst>
          </a:blip>
          <a:srcRect/>
          <a:stretch/>
        </p:blipFill>
        <p:spPr>
          <a:xfrm>
            <a:off x="10490732" y="212124"/>
            <a:ext cx="486653" cy="290511"/>
          </a:xfrm>
          <a:prstGeom prst="rect">
            <a:avLst/>
          </a:prstGeom>
        </p:spPr>
      </p:pic>
      <p:cxnSp>
        <p:nvCxnSpPr>
          <p:cNvPr id="18" name="Straight Connector 17">
            <a:extLst>
              <a:ext uri="{FF2B5EF4-FFF2-40B4-BE49-F238E27FC236}">
                <a16:creationId xmlns:a16="http://schemas.microsoft.com/office/drawing/2014/main" id="{49D5C592-022E-4AE2-9BDB-CED520C812AB}"/>
              </a:ext>
            </a:extLst>
          </p:cNvPr>
          <p:cNvCxnSpPr>
            <a:cxnSpLocks/>
          </p:cNvCxnSpPr>
          <p:nvPr userDrawn="1"/>
        </p:nvCxnSpPr>
        <p:spPr>
          <a:xfrm>
            <a:off x="692333" y="6286367"/>
            <a:ext cx="10593975" cy="0"/>
          </a:xfrm>
          <a:prstGeom prst="line">
            <a:avLst/>
          </a:prstGeom>
          <a:ln w="6350"/>
        </p:spPr>
        <p:style>
          <a:lnRef idx="1">
            <a:schemeClr val="dk1"/>
          </a:lnRef>
          <a:fillRef idx="0">
            <a:schemeClr val="dk1"/>
          </a:fillRef>
          <a:effectRef idx="0">
            <a:schemeClr val="dk1"/>
          </a:effectRef>
          <a:fontRef idx="minor">
            <a:schemeClr val="tx1"/>
          </a:fontRef>
        </p:style>
      </p:cxnSp>
      <p:sp>
        <p:nvSpPr>
          <p:cNvPr id="19" name="TextBox 20">
            <a:extLst>
              <a:ext uri="{FF2B5EF4-FFF2-40B4-BE49-F238E27FC236}">
                <a16:creationId xmlns:a16="http://schemas.microsoft.com/office/drawing/2014/main" id="{0E9E05F4-39AF-4C59-A45A-CB80E580094D}"/>
              </a:ext>
            </a:extLst>
          </p:cNvPr>
          <p:cNvSpPr txBox="1">
            <a:spLocks noChangeArrowheads="1"/>
          </p:cNvSpPr>
          <p:nvPr userDrawn="1"/>
        </p:nvSpPr>
        <p:spPr bwMode="gray">
          <a:xfrm>
            <a:off x="641351" y="6590214"/>
            <a:ext cx="2431756" cy="123111"/>
          </a:xfrm>
          <a:prstGeom prst="rect">
            <a:avLst/>
          </a:prstGeom>
          <a:noFill/>
          <a:ln w="9525">
            <a:noFill/>
            <a:miter lim="800000"/>
            <a:headEnd/>
            <a:tailEnd/>
          </a:ln>
        </p:spPr>
        <p:txBody>
          <a:bodyPr wrap="none" lIns="0" tIns="0" rIns="0" bIns="0">
            <a:spAutoFit/>
          </a:bodyPr>
          <a:lstStyle/>
          <a:p>
            <a:pPr defTabSz="913987" fontAlgn="auto">
              <a:spcBef>
                <a:spcPts val="0"/>
              </a:spcBef>
              <a:spcAft>
                <a:spcPts val="0"/>
              </a:spcAft>
              <a:defRPr/>
            </a:pPr>
            <a:r>
              <a:rPr lang="en-US" sz="800" dirty="0">
                <a:solidFill>
                  <a:schemeClr val="bg1">
                    <a:lumMod val="85000"/>
                  </a:schemeClr>
                </a:solidFill>
                <a:latin typeface="Arial" panose="020B0604020202020204" pitchFamily="34" charset="0"/>
              </a:rPr>
              <a:t>Copyright © 2022 Tech Mahindra. All rights reserved.</a:t>
            </a:r>
          </a:p>
        </p:txBody>
      </p:sp>
      <p:sp>
        <p:nvSpPr>
          <p:cNvPr id="20" name="TextBox 19">
            <a:extLst>
              <a:ext uri="{FF2B5EF4-FFF2-40B4-BE49-F238E27FC236}">
                <a16:creationId xmlns:a16="http://schemas.microsoft.com/office/drawing/2014/main" id="{B585375B-1ED0-4FDE-AE4B-BA77E4731956}"/>
              </a:ext>
            </a:extLst>
          </p:cNvPr>
          <p:cNvSpPr txBox="1"/>
          <p:nvPr userDrawn="1"/>
        </p:nvSpPr>
        <p:spPr>
          <a:xfrm>
            <a:off x="156754" y="6518366"/>
            <a:ext cx="326572"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fld id="{0492ED30-787A-421F-8CE0-F9A0C74B5DD3}" type="slidenum">
              <a:rPr lang="en-US" sz="1200" smtClean="0">
                <a:solidFill>
                  <a:schemeClr val="bg1">
                    <a:lumMod val="85000"/>
                  </a:schemeClr>
                </a:solidFill>
                <a:latin typeface="Arial" panose="020B0604020202020204" pitchFamily="34" charset="0"/>
              </a:rPr>
              <a:t>‹#›</a:t>
            </a:fld>
            <a:endParaRPr lang="en-US" sz="1200" dirty="0">
              <a:solidFill>
                <a:schemeClr val="bg1">
                  <a:lumMod val="85000"/>
                </a:schemeClr>
              </a:solidFill>
              <a:latin typeface="Arial" panose="020B0604020202020204" pitchFamily="34" charset="0"/>
            </a:endParaRPr>
          </a:p>
        </p:txBody>
      </p:sp>
    </p:spTree>
    <p:extLst>
      <p:ext uri="{BB962C8B-B14F-4D97-AF65-F5344CB8AC3E}">
        <p14:creationId xmlns:p14="http://schemas.microsoft.com/office/powerpoint/2010/main" val="21091662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28" name="think-cell Slide" r:id="rId6" imgW="413" imgH="416" progId="TCLayout.ActiveDocument.1">
                  <p:embed/>
                </p:oleObj>
              </mc:Choice>
              <mc:Fallback>
                <p:oleObj name="think-cell Slide" r:id="rId6"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a:solidFill>
                <a:schemeClr val="bg1"/>
              </a:solidFill>
              <a:latin typeface="Arial" panose="020B0604020202020204" pitchFamily="34" charset="0"/>
              <a:ea typeface="+mj-ea"/>
              <a:cs typeface="+mj-cs"/>
              <a:sym typeface="Georgia" panose="02040502050405020303" pitchFamily="18"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12601831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6" name="5. Source" hidden="1">
            <a:extLst>
              <a:ext uri="{FF2B5EF4-FFF2-40B4-BE49-F238E27FC236}">
                <a16:creationId xmlns:a16="http://schemas.microsoft.com/office/drawing/2014/main" id="{0E2D5DBB-C1B8-4A27-836D-C2E6D553234D}"/>
              </a:ext>
            </a:extLst>
          </p:cNvPr>
          <p:cNvSpPr txBox="1"/>
          <p:nvPr userDrawn="1">
            <p:custDataLst>
              <p:tags r:id="rId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2967312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8" name="5. Source" hidden="1">
            <a:extLst>
              <a:ext uri="{FF2B5EF4-FFF2-40B4-BE49-F238E27FC236}">
                <a16:creationId xmlns:a16="http://schemas.microsoft.com/office/drawing/2014/main" id="{C0D33C43-5B9F-44B4-82FA-BAAD11A7FB8E}"/>
              </a:ext>
            </a:extLst>
          </p:cNvPr>
          <p:cNvSpPr txBox="1"/>
          <p:nvPr userDrawn="1">
            <p:custDataLst>
              <p:tags r:id="rId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229530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6" name="5. Source" hidden="1">
            <a:extLst>
              <a:ext uri="{FF2B5EF4-FFF2-40B4-BE49-F238E27FC236}">
                <a16:creationId xmlns:a16="http://schemas.microsoft.com/office/drawing/2014/main" id="{B871FE09-BB6E-4334-B0EA-E52395AA61B3}"/>
              </a:ext>
            </a:extLst>
          </p:cNvPr>
          <p:cNvSpPr txBox="1"/>
          <p:nvPr userDrawn="1">
            <p:custDataLst>
              <p:tags r:id="rId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3731167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5. Source" hidden="1">
            <a:extLst>
              <a:ext uri="{FF2B5EF4-FFF2-40B4-BE49-F238E27FC236}">
                <a16:creationId xmlns:a16="http://schemas.microsoft.com/office/drawing/2014/main" id="{97195F4E-ECA7-41A9-AFF3-0C4DAD103DA6}"/>
              </a:ext>
            </a:extLst>
          </p:cNvPr>
          <p:cNvSpPr txBox="1"/>
          <p:nvPr userDrawn="1">
            <p:custDataLst>
              <p:tags r:id="rId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2749432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int Standard 1spalti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45106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52" name="think-cell Slide" r:id="rId6" imgW="413" imgH="416" progId="TCLayout.ActiveDocument.1">
                  <p:embed/>
                </p:oleObj>
              </mc:Choice>
              <mc:Fallback>
                <p:oleObj name="think-cell Slide" r:id="rId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a:solidFill>
                <a:schemeClr val="bg1"/>
              </a:solidFill>
              <a:latin typeface="Arial" panose="020B0604020202020204" pitchFamily="34" charset="0"/>
              <a:ea typeface="+mj-ea"/>
              <a:cs typeface="+mj-cs"/>
              <a:sym typeface="Georgia" panose="02040502050405020303" pitchFamily="18" charset="0"/>
            </a:endParaRPr>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10" name="Picture 9">
            <a:extLst>
              <a:ext uri="{FF2B5EF4-FFF2-40B4-BE49-F238E27FC236}">
                <a16:creationId xmlns:a16="http://schemas.microsoft.com/office/drawing/2014/main" id="{EDACB59F-5743-43DE-B481-961FFBB0A89C}"/>
              </a:ext>
            </a:extLst>
          </p:cNvPr>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11089854" y="236878"/>
            <a:ext cx="815535" cy="241003"/>
          </a:xfrm>
          <a:prstGeom prst="rect">
            <a:avLst/>
          </a:prstGeom>
        </p:spPr>
      </p:pic>
      <p:pic>
        <p:nvPicPr>
          <p:cNvPr id="11" name="Picture 10">
            <a:extLst>
              <a:ext uri="{FF2B5EF4-FFF2-40B4-BE49-F238E27FC236}">
                <a16:creationId xmlns:a16="http://schemas.microsoft.com/office/drawing/2014/main" id="{2B6CCA86-6FE4-4188-9EFB-8969D7F22585}"/>
              </a:ext>
            </a:extLst>
          </p:cNvPr>
          <p:cNvPicPr>
            <a:picLocks noChangeAspect="1"/>
          </p:cNvPicPr>
          <p:nvPr userDrawn="1"/>
        </p:nvPicPr>
        <p:blipFill rotWithShape="1">
          <a:blip r:embed="rId9" cstate="email">
            <a:extLst>
              <a:ext uri="{28A0092B-C50C-407E-A947-70E740481C1C}">
                <a14:useLocalDpi xmlns:a14="http://schemas.microsoft.com/office/drawing/2010/main"/>
              </a:ext>
            </a:extLst>
          </a:blip>
          <a:srcRect/>
          <a:stretch/>
        </p:blipFill>
        <p:spPr>
          <a:xfrm>
            <a:off x="10490732" y="212124"/>
            <a:ext cx="486653" cy="290511"/>
          </a:xfrm>
          <a:prstGeom prst="rect">
            <a:avLst/>
          </a:prstGeom>
        </p:spPr>
      </p:pic>
      <p:cxnSp>
        <p:nvCxnSpPr>
          <p:cNvPr id="12" name="Straight Connector 11">
            <a:extLst>
              <a:ext uri="{FF2B5EF4-FFF2-40B4-BE49-F238E27FC236}">
                <a16:creationId xmlns:a16="http://schemas.microsoft.com/office/drawing/2014/main" id="{9FD7BC95-7C65-4FE7-9D16-9F264E5FACA2}"/>
              </a:ext>
            </a:extLst>
          </p:cNvPr>
          <p:cNvCxnSpPr>
            <a:cxnSpLocks/>
          </p:cNvCxnSpPr>
          <p:nvPr userDrawn="1"/>
        </p:nvCxnSpPr>
        <p:spPr>
          <a:xfrm>
            <a:off x="692333" y="6286367"/>
            <a:ext cx="10593975" cy="0"/>
          </a:xfrm>
          <a:prstGeom prst="line">
            <a:avLst/>
          </a:prstGeom>
          <a:ln w="6350"/>
        </p:spPr>
        <p:style>
          <a:lnRef idx="1">
            <a:schemeClr val="dk1"/>
          </a:lnRef>
          <a:fillRef idx="0">
            <a:schemeClr val="dk1"/>
          </a:fillRef>
          <a:effectRef idx="0">
            <a:schemeClr val="dk1"/>
          </a:effectRef>
          <a:fontRef idx="minor">
            <a:schemeClr val="tx1"/>
          </a:fontRef>
        </p:style>
      </p:cxnSp>
      <p:sp>
        <p:nvSpPr>
          <p:cNvPr id="13" name="TextBox 20">
            <a:extLst>
              <a:ext uri="{FF2B5EF4-FFF2-40B4-BE49-F238E27FC236}">
                <a16:creationId xmlns:a16="http://schemas.microsoft.com/office/drawing/2014/main" id="{9FFC3559-C3F6-405F-8FF8-7849A1F170C4}"/>
              </a:ext>
            </a:extLst>
          </p:cNvPr>
          <p:cNvSpPr txBox="1">
            <a:spLocks noChangeArrowheads="1"/>
          </p:cNvSpPr>
          <p:nvPr userDrawn="1"/>
        </p:nvSpPr>
        <p:spPr bwMode="gray">
          <a:xfrm>
            <a:off x="641351" y="6590214"/>
            <a:ext cx="2431756" cy="123111"/>
          </a:xfrm>
          <a:prstGeom prst="rect">
            <a:avLst/>
          </a:prstGeom>
          <a:noFill/>
          <a:ln w="9525">
            <a:noFill/>
            <a:miter lim="800000"/>
            <a:headEnd/>
            <a:tailEnd/>
          </a:ln>
        </p:spPr>
        <p:txBody>
          <a:bodyPr wrap="none" lIns="0" tIns="0" rIns="0" bIns="0">
            <a:spAutoFit/>
          </a:bodyPr>
          <a:lstStyle/>
          <a:p>
            <a:pPr defTabSz="913987" fontAlgn="auto">
              <a:spcBef>
                <a:spcPts val="0"/>
              </a:spcBef>
              <a:spcAft>
                <a:spcPts val="0"/>
              </a:spcAft>
              <a:defRPr/>
            </a:pPr>
            <a:r>
              <a:rPr lang="en-US" sz="800" dirty="0">
                <a:solidFill>
                  <a:schemeClr val="bg1">
                    <a:lumMod val="85000"/>
                  </a:schemeClr>
                </a:solidFill>
                <a:latin typeface="Arial" panose="020B0604020202020204" pitchFamily="34" charset="0"/>
              </a:rPr>
              <a:t>Copyright © 2022 Tech Mahindra. All rights reserved.</a:t>
            </a:r>
          </a:p>
        </p:txBody>
      </p:sp>
      <p:sp>
        <p:nvSpPr>
          <p:cNvPr id="14" name="TextBox 13">
            <a:extLst>
              <a:ext uri="{FF2B5EF4-FFF2-40B4-BE49-F238E27FC236}">
                <a16:creationId xmlns:a16="http://schemas.microsoft.com/office/drawing/2014/main" id="{4F19ACE8-BB2F-444E-BDAD-B2FA4551288C}"/>
              </a:ext>
            </a:extLst>
          </p:cNvPr>
          <p:cNvSpPr txBox="1"/>
          <p:nvPr userDrawn="1"/>
        </p:nvSpPr>
        <p:spPr>
          <a:xfrm>
            <a:off x="156754" y="6518366"/>
            <a:ext cx="326572"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fld id="{0492ED30-787A-421F-8CE0-F9A0C74B5DD3}" type="slidenum">
              <a:rPr lang="en-US" sz="1200" smtClean="0">
                <a:solidFill>
                  <a:schemeClr val="bg1">
                    <a:lumMod val="85000"/>
                  </a:schemeClr>
                </a:solidFill>
                <a:latin typeface="Arial" panose="020B0604020202020204" pitchFamily="34" charset="0"/>
              </a:rPr>
              <a:t>‹#›</a:t>
            </a:fld>
            <a:endParaRPr lang="en-US" sz="1200" dirty="0">
              <a:solidFill>
                <a:schemeClr val="bg1">
                  <a:lumMod val="85000"/>
                </a:schemeClr>
              </a:solidFill>
              <a:latin typeface="Arial" panose="020B0604020202020204" pitchFamily="34" charset="0"/>
            </a:endParaRPr>
          </a:p>
        </p:txBody>
      </p:sp>
    </p:spTree>
    <p:extLst>
      <p:ext uri="{BB962C8B-B14F-4D97-AF65-F5344CB8AC3E}">
        <p14:creationId xmlns:p14="http://schemas.microsoft.com/office/powerpoint/2010/main" val="38863256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76" name="think-cell Slide" r:id="rId6" imgW="413" imgH="416" progId="TCLayout.ActiveDocument.1">
                  <p:embed/>
                </p:oleObj>
              </mc:Choice>
              <mc:Fallback>
                <p:oleObj name="think-cell Slide" r:id="rId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a:solidFill>
                <a:schemeClr val="bg1"/>
              </a:solidFill>
              <a:latin typeface="Arial" panose="020B0604020202020204" pitchFamily="34" charset="0"/>
              <a:ea typeface="+mj-ea"/>
              <a:cs typeface="+mj-cs"/>
              <a:sym typeface="Georgia" panose="02040502050405020303" pitchFamily="18" charset="0"/>
            </a:endParaRPr>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10" name="Picture 9">
            <a:extLst>
              <a:ext uri="{FF2B5EF4-FFF2-40B4-BE49-F238E27FC236}">
                <a16:creationId xmlns:a16="http://schemas.microsoft.com/office/drawing/2014/main" id="{372E4B92-C817-4B7B-9A4D-54BD8B1038D5}"/>
              </a:ext>
            </a:extLst>
          </p:cNvPr>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11089854" y="236878"/>
            <a:ext cx="815535" cy="241003"/>
          </a:xfrm>
          <a:prstGeom prst="rect">
            <a:avLst/>
          </a:prstGeom>
        </p:spPr>
      </p:pic>
      <p:pic>
        <p:nvPicPr>
          <p:cNvPr id="11" name="Picture 10">
            <a:extLst>
              <a:ext uri="{FF2B5EF4-FFF2-40B4-BE49-F238E27FC236}">
                <a16:creationId xmlns:a16="http://schemas.microsoft.com/office/drawing/2014/main" id="{7E31EB8F-B60D-4D0E-AE08-8570DF65A638}"/>
              </a:ext>
            </a:extLst>
          </p:cNvPr>
          <p:cNvPicPr>
            <a:picLocks noChangeAspect="1"/>
          </p:cNvPicPr>
          <p:nvPr userDrawn="1"/>
        </p:nvPicPr>
        <p:blipFill rotWithShape="1">
          <a:blip r:embed="rId9" cstate="email">
            <a:extLst>
              <a:ext uri="{28A0092B-C50C-407E-A947-70E740481C1C}">
                <a14:useLocalDpi xmlns:a14="http://schemas.microsoft.com/office/drawing/2010/main"/>
              </a:ext>
            </a:extLst>
          </a:blip>
          <a:srcRect/>
          <a:stretch/>
        </p:blipFill>
        <p:spPr>
          <a:xfrm>
            <a:off x="10490732" y="212124"/>
            <a:ext cx="486653" cy="290511"/>
          </a:xfrm>
          <a:prstGeom prst="rect">
            <a:avLst/>
          </a:prstGeom>
        </p:spPr>
      </p:pic>
      <p:cxnSp>
        <p:nvCxnSpPr>
          <p:cNvPr id="12" name="Straight Connector 11">
            <a:extLst>
              <a:ext uri="{FF2B5EF4-FFF2-40B4-BE49-F238E27FC236}">
                <a16:creationId xmlns:a16="http://schemas.microsoft.com/office/drawing/2014/main" id="{751A82CE-A7AA-43E4-BCFE-48EE4D13FCBA}"/>
              </a:ext>
            </a:extLst>
          </p:cNvPr>
          <p:cNvCxnSpPr>
            <a:cxnSpLocks/>
          </p:cNvCxnSpPr>
          <p:nvPr userDrawn="1"/>
        </p:nvCxnSpPr>
        <p:spPr>
          <a:xfrm>
            <a:off x="692333" y="6286367"/>
            <a:ext cx="10593975" cy="0"/>
          </a:xfrm>
          <a:prstGeom prst="line">
            <a:avLst/>
          </a:prstGeom>
          <a:ln w="6350"/>
        </p:spPr>
        <p:style>
          <a:lnRef idx="1">
            <a:schemeClr val="dk1"/>
          </a:lnRef>
          <a:fillRef idx="0">
            <a:schemeClr val="dk1"/>
          </a:fillRef>
          <a:effectRef idx="0">
            <a:schemeClr val="dk1"/>
          </a:effectRef>
          <a:fontRef idx="minor">
            <a:schemeClr val="tx1"/>
          </a:fontRef>
        </p:style>
      </p:cxnSp>
      <p:sp>
        <p:nvSpPr>
          <p:cNvPr id="13" name="TextBox 20">
            <a:extLst>
              <a:ext uri="{FF2B5EF4-FFF2-40B4-BE49-F238E27FC236}">
                <a16:creationId xmlns:a16="http://schemas.microsoft.com/office/drawing/2014/main" id="{382E6208-F037-421C-B3D9-C75542F88E39}"/>
              </a:ext>
            </a:extLst>
          </p:cNvPr>
          <p:cNvSpPr txBox="1">
            <a:spLocks noChangeArrowheads="1"/>
          </p:cNvSpPr>
          <p:nvPr userDrawn="1"/>
        </p:nvSpPr>
        <p:spPr bwMode="gray">
          <a:xfrm>
            <a:off x="641351" y="6590214"/>
            <a:ext cx="2431756" cy="123111"/>
          </a:xfrm>
          <a:prstGeom prst="rect">
            <a:avLst/>
          </a:prstGeom>
          <a:noFill/>
          <a:ln w="9525">
            <a:noFill/>
            <a:miter lim="800000"/>
            <a:headEnd/>
            <a:tailEnd/>
          </a:ln>
        </p:spPr>
        <p:txBody>
          <a:bodyPr wrap="none" lIns="0" tIns="0" rIns="0" bIns="0">
            <a:spAutoFit/>
          </a:bodyPr>
          <a:lstStyle/>
          <a:p>
            <a:pPr defTabSz="913987" fontAlgn="auto">
              <a:spcBef>
                <a:spcPts val="0"/>
              </a:spcBef>
              <a:spcAft>
                <a:spcPts val="0"/>
              </a:spcAft>
              <a:defRPr/>
            </a:pPr>
            <a:r>
              <a:rPr lang="en-US" sz="800" dirty="0">
                <a:solidFill>
                  <a:schemeClr val="bg1">
                    <a:lumMod val="85000"/>
                  </a:schemeClr>
                </a:solidFill>
                <a:latin typeface="Arial" panose="020B0604020202020204" pitchFamily="34" charset="0"/>
              </a:rPr>
              <a:t>Copyright © 2022 Tech Mahindra. All rights reserved.</a:t>
            </a:r>
          </a:p>
        </p:txBody>
      </p:sp>
      <p:sp>
        <p:nvSpPr>
          <p:cNvPr id="14" name="TextBox 13">
            <a:extLst>
              <a:ext uri="{FF2B5EF4-FFF2-40B4-BE49-F238E27FC236}">
                <a16:creationId xmlns:a16="http://schemas.microsoft.com/office/drawing/2014/main" id="{8BE9AF41-583F-4790-B71F-10D886A9B135}"/>
              </a:ext>
            </a:extLst>
          </p:cNvPr>
          <p:cNvSpPr txBox="1"/>
          <p:nvPr userDrawn="1"/>
        </p:nvSpPr>
        <p:spPr>
          <a:xfrm>
            <a:off x="156754" y="6518366"/>
            <a:ext cx="326572"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fld id="{0492ED30-787A-421F-8CE0-F9A0C74B5DD3}" type="slidenum">
              <a:rPr lang="en-US" sz="1200" smtClean="0">
                <a:solidFill>
                  <a:schemeClr val="bg1">
                    <a:lumMod val="85000"/>
                  </a:schemeClr>
                </a:solidFill>
                <a:latin typeface="Arial" panose="020B0604020202020204" pitchFamily="34" charset="0"/>
              </a:rPr>
              <a:t>‹#›</a:t>
            </a:fld>
            <a:endParaRPr lang="en-US" sz="1200" dirty="0">
              <a:solidFill>
                <a:schemeClr val="bg1">
                  <a:lumMod val="85000"/>
                </a:schemeClr>
              </a:solidFill>
              <a:latin typeface="Arial" panose="020B0604020202020204" pitchFamily="34" charset="0"/>
            </a:endParaRPr>
          </a:p>
        </p:txBody>
      </p:sp>
    </p:spTree>
    <p:extLst>
      <p:ext uri="{BB962C8B-B14F-4D97-AF65-F5344CB8AC3E}">
        <p14:creationId xmlns:p14="http://schemas.microsoft.com/office/powerpoint/2010/main" val="4669231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00" name="think-cell Slide" r:id="rId6" imgW="413" imgH="416" progId="TCLayout.ActiveDocument.1">
                  <p:embed/>
                </p:oleObj>
              </mc:Choice>
              <mc:Fallback>
                <p:oleObj name="think-cell Slide" r:id="rId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a:solidFill>
                <a:schemeClr val="bg1"/>
              </a:solidFill>
              <a:latin typeface="Arial" panose="020B0604020202020204" pitchFamily="34" charset="0"/>
              <a:ea typeface="+mj-ea"/>
              <a:cs typeface="+mj-cs"/>
              <a:sym typeface="Georgia" panose="02040502050405020303" pitchFamily="18" charset="0"/>
            </a:endParaRPr>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10" name="Picture 9">
            <a:extLst>
              <a:ext uri="{FF2B5EF4-FFF2-40B4-BE49-F238E27FC236}">
                <a16:creationId xmlns:a16="http://schemas.microsoft.com/office/drawing/2014/main" id="{807691BE-8E33-4714-9E64-8DE32023F7D4}"/>
              </a:ext>
            </a:extLst>
          </p:cNvPr>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11089854" y="236878"/>
            <a:ext cx="815535" cy="241003"/>
          </a:xfrm>
          <a:prstGeom prst="rect">
            <a:avLst/>
          </a:prstGeom>
        </p:spPr>
      </p:pic>
      <p:pic>
        <p:nvPicPr>
          <p:cNvPr id="11" name="Picture 10">
            <a:extLst>
              <a:ext uri="{FF2B5EF4-FFF2-40B4-BE49-F238E27FC236}">
                <a16:creationId xmlns:a16="http://schemas.microsoft.com/office/drawing/2014/main" id="{44D9396B-D1F6-4584-A74D-AD505A86AEED}"/>
              </a:ext>
            </a:extLst>
          </p:cNvPr>
          <p:cNvPicPr>
            <a:picLocks noChangeAspect="1"/>
          </p:cNvPicPr>
          <p:nvPr userDrawn="1"/>
        </p:nvPicPr>
        <p:blipFill rotWithShape="1">
          <a:blip r:embed="rId9" cstate="email">
            <a:extLst>
              <a:ext uri="{28A0092B-C50C-407E-A947-70E740481C1C}">
                <a14:useLocalDpi xmlns:a14="http://schemas.microsoft.com/office/drawing/2010/main"/>
              </a:ext>
            </a:extLst>
          </a:blip>
          <a:srcRect/>
          <a:stretch/>
        </p:blipFill>
        <p:spPr>
          <a:xfrm>
            <a:off x="10490732" y="212124"/>
            <a:ext cx="486653" cy="290511"/>
          </a:xfrm>
          <a:prstGeom prst="rect">
            <a:avLst/>
          </a:prstGeom>
        </p:spPr>
      </p:pic>
      <p:cxnSp>
        <p:nvCxnSpPr>
          <p:cNvPr id="12" name="Straight Connector 11">
            <a:extLst>
              <a:ext uri="{FF2B5EF4-FFF2-40B4-BE49-F238E27FC236}">
                <a16:creationId xmlns:a16="http://schemas.microsoft.com/office/drawing/2014/main" id="{70471EE3-27E9-415C-AE61-11D1315F0B8C}"/>
              </a:ext>
            </a:extLst>
          </p:cNvPr>
          <p:cNvCxnSpPr>
            <a:cxnSpLocks/>
          </p:cNvCxnSpPr>
          <p:nvPr userDrawn="1"/>
        </p:nvCxnSpPr>
        <p:spPr>
          <a:xfrm>
            <a:off x="692333" y="6286367"/>
            <a:ext cx="10593975" cy="0"/>
          </a:xfrm>
          <a:prstGeom prst="line">
            <a:avLst/>
          </a:prstGeom>
          <a:ln w="6350"/>
        </p:spPr>
        <p:style>
          <a:lnRef idx="1">
            <a:schemeClr val="dk1"/>
          </a:lnRef>
          <a:fillRef idx="0">
            <a:schemeClr val="dk1"/>
          </a:fillRef>
          <a:effectRef idx="0">
            <a:schemeClr val="dk1"/>
          </a:effectRef>
          <a:fontRef idx="minor">
            <a:schemeClr val="tx1"/>
          </a:fontRef>
        </p:style>
      </p:cxnSp>
      <p:sp>
        <p:nvSpPr>
          <p:cNvPr id="13" name="TextBox 20">
            <a:extLst>
              <a:ext uri="{FF2B5EF4-FFF2-40B4-BE49-F238E27FC236}">
                <a16:creationId xmlns:a16="http://schemas.microsoft.com/office/drawing/2014/main" id="{847A5E87-679A-4ED2-BE3F-184E3FAEB19D}"/>
              </a:ext>
            </a:extLst>
          </p:cNvPr>
          <p:cNvSpPr txBox="1">
            <a:spLocks noChangeArrowheads="1"/>
          </p:cNvSpPr>
          <p:nvPr userDrawn="1"/>
        </p:nvSpPr>
        <p:spPr bwMode="gray">
          <a:xfrm>
            <a:off x="641351" y="6590214"/>
            <a:ext cx="2431756" cy="123111"/>
          </a:xfrm>
          <a:prstGeom prst="rect">
            <a:avLst/>
          </a:prstGeom>
          <a:noFill/>
          <a:ln w="9525">
            <a:noFill/>
            <a:miter lim="800000"/>
            <a:headEnd/>
            <a:tailEnd/>
          </a:ln>
        </p:spPr>
        <p:txBody>
          <a:bodyPr wrap="none" lIns="0" tIns="0" rIns="0" bIns="0">
            <a:spAutoFit/>
          </a:bodyPr>
          <a:lstStyle/>
          <a:p>
            <a:pPr defTabSz="913987" fontAlgn="auto">
              <a:spcBef>
                <a:spcPts val="0"/>
              </a:spcBef>
              <a:spcAft>
                <a:spcPts val="0"/>
              </a:spcAft>
              <a:defRPr/>
            </a:pPr>
            <a:r>
              <a:rPr lang="en-US" sz="800" dirty="0">
                <a:solidFill>
                  <a:schemeClr val="bg1">
                    <a:lumMod val="85000"/>
                  </a:schemeClr>
                </a:solidFill>
                <a:latin typeface="Arial" panose="020B0604020202020204" pitchFamily="34" charset="0"/>
              </a:rPr>
              <a:t>Copyright © 2022 Tech Mahindra. All rights reserved.</a:t>
            </a:r>
          </a:p>
        </p:txBody>
      </p:sp>
      <p:sp>
        <p:nvSpPr>
          <p:cNvPr id="14" name="TextBox 13">
            <a:extLst>
              <a:ext uri="{FF2B5EF4-FFF2-40B4-BE49-F238E27FC236}">
                <a16:creationId xmlns:a16="http://schemas.microsoft.com/office/drawing/2014/main" id="{26C7AB09-EF8B-4E06-8F7C-0A9A642D8E17}"/>
              </a:ext>
            </a:extLst>
          </p:cNvPr>
          <p:cNvSpPr txBox="1"/>
          <p:nvPr userDrawn="1"/>
        </p:nvSpPr>
        <p:spPr>
          <a:xfrm>
            <a:off x="156754" y="6518366"/>
            <a:ext cx="326572"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fld id="{0492ED30-787A-421F-8CE0-F9A0C74B5DD3}" type="slidenum">
              <a:rPr lang="en-US" sz="1200" smtClean="0">
                <a:solidFill>
                  <a:schemeClr val="bg1">
                    <a:lumMod val="85000"/>
                  </a:schemeClr>
                </a:solidFill>
                <a:latin typeface="Arial" panose="020B0604020202020204" pitchFamily="34" charset="0"/>
              </a:rPr>
              <a:t>‹#›</a:t>
            </a:fld>
            <a:endParaRPr lang="en-US" sz="1200" dirty="0">
              <a:solidFill>
                <a:schemeClr val="bg1">
                  <a:lumMod val="85000"/>
                </a:schemeClr>
              </a:solidFill>
              <a:latin typeface="Arial" panose="020B0604020202020204" pitchFamily="34" charset="0"/>
            </a:endParaRPr>
          </a:p>
        </p:txBody>
      </p:sp>
    </p:spTree>
    <p:extLst>
      <p:ext uri="{BB962C8B-B14F-4D97-AF65-F5344CB8AC3E}">
        <p14:creationId xmlns:p14="http://schemas.microsoft.com/office/powerpoint/2010/main" val="8945582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24" name="think-cell Slide" r:id="rId6" imgW="572" imgH="588" progId="TCLayout.ActiveDocument.1">
                  <p:embed/>
                </p:oleObj>
              </mc:Choice>
              <mc:Fallback>
                <p:oleObj name="think-cell Slide" r:id="rId6"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a:solidFill>
                <a:schemeClr val="bg1"/>
              </a:solidFill>
              <a:latin typeface="Arial" panose="020B0604020202020204" pitchFamily="34" charset="0"/>
              <a:ea typeface="+mj-ea"/>
              <a:cs typeface="+mj-cs"/>
              <a:sym typeface="Georgia" panose="02040502050405020303" pitchFamily="18" charset="0"/>
            </a:endParaRPr>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4"/>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10" name="Picture 9">
            <a:extLst>
              <a:ext uri="{FF2B5EF4-FFF2-40B4-BE49-F238E27FC236}">
                <a16:creationId xmlns:a16="http://schemas.microsoft.com/office/drawing/2014/main" id="{013DC9EF-3BFD-4411-A1DA-F0B081C4D233}"/>
              </a:ext>
            </a:extLst>
          </p:cNvPr>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11089854" y="236878"/>
            <a:ext cx="815535" cy="241003"/>
          </a:xfrm>
          <a:prstGeom prst="rect">
            <a:avLst/>
          </a:prstGeom>
        </p:spPr>
      </p:pic>
      <p:pic>
        <p:nvPicPr>
          <p:cNvPr id="11" name="Picture 10">
            <a:extLst>
              <a:ext uri="{FF2B5EF4-FFF2-40B4-BE49-F238E27FC236}">
                <a16:creationId xmlns:a16="http://schemas.microsoft.com/office/drawing/2014/main" id="{F3694250-B4C0-4B70-9E21-3AC99B5A9B60}"/>
              </a:ext>
            </a:extLst>
          </p:cNvPr>
          <p:cNvPicPr>
            <a:picLocks noChangeAspect="1"/>
          </p:cNvPicPr>
          <p:nvPr userDrawn="1"/>
        </p:nvPicPr>
        <p:blipFill rotWithShape="1">
          <a:blip r:embed="rId9" cstate="email">
            <a:extLst>
              <a:ext uri="{28A0092B-C50C-407E-A947-70E740481C1C}">
                <a14:useLocalDpi xmlns:a14="http://schemas.microsoft.com/office/drawing/2010/main"/>
              </a:ext>
            </a:extLst>
          </a:blip>
          <a:srcRect/>
          <a:stretch/>
        </p:blipFill>
        <p:spPr>
          <a:xfrm>
            <a:off x="10490732" y="212124"/>
            <a:ext cx="486653" cy="290511"/>
          </a:xfrm>
          <a:prstGeom prst="rect">
            <a:avLst/>
          </a:prstGeom>
        </p:spPr>
      </p:pic>
      <p:cxnSp>
        <p:nvCxnSpPr>
          <p:cNvPr id="12" name="Straight Connector 11">
            <a:extLst>
              <a:ext uri="{FF2B5EF4-FFF2-40B4-BE49-F238E27FC236}">
                <a16:creationId xmlns:a16="http://schemas.microsoft.com/office/drawing/2014/main" id="{3423EBD0-B817-498C-AA88-1509F5C4D64C}"/>
              </a:ext>
            </a:extLst>
          </p:cNvPr>
          <p:cNvCxnSpPr>
            <a:cxnSpLocks/>
          </p:cNvCxnSpPr>
          <p:nvPr userDrawn="1"/>
        </p:nvCxnSpPr>
        <p:spPr>
          <a:xfrm>
            <a:off x="692333" y="6286367"/>
            <a:ext cx="10593975" cy="0"/>
          </a:xfrm>
          <a:prstGeom prst="line">
            <a:avLst/>
          </a:prstGeom>
          <a:ln w="6350"/>
        </p:spPr>
        <p:style>
          <a:lnRef idx="1">
            <a:schemeClr val="dk1"/>
          </a:lnRef>
          <a:fillRef idx="0">
            <a:schemeClr val="dk1"/>
          </a:fillRef>
          <a:effectRef idx="0">
            <a:schemeClr val="dk1"/>
          </a:effectRef>
          <a:fontRef idx="minor">
            <a:schemeClr val="tx1"/>
          </a:fontRef>
        </p:style>
      </p:cxnSp>
      <p:sp>
        <p:nvSpPr>
          <p:cNvPr id="13" name="TextBox 20">
            <a:extLst>
              <a:ext uri="{FF2B5EF4-FFF2-40B4-BE49-F238E27FC236}">
                <a16:creationId xmlns:a16="http://schemas.microsoft.com/office/drawing/2014/main" id="{B7C72930-EFFD-4B24-A73F-816A136C253A}"/>
              </a:ext>
            </a:extLst>
          </p:cNvPr>
          <p:cNvSpPr txBox="1">
            <a:spLocks noChangeArrowheads="1"/>
          </p:cNvSpPr>
          <p:nvPr userDrawn="1"/>
        </p:nvSpPr>
        <p:spPr bwMode="gray">
          <a:xfrm>
            <a:off x="641351" y="6590214"/>
            <a:ext cx="2431756" cy="123111"/>
          </a:xfrm>
          <a:prstGeom prst="rect">
            <a:avLst/>
          </a:prstGeom>
          <a:noFill/>
          <a:ln w="9525">
            <a:noFill/>
            <a:miter lim="800000"/>
            <a:headEnd/>
            <a:tailEnd/>
          </a:ln>
        </p:spPr>
        <p:txBody>
          <a:bodyPr wrap="none" lIns="0" tIns="0" rIns="0" bIns="0">
            <a:spAutoFit/>
          </a:bodyPr>
          <a:lstStyle/>
          <a:p>
            <a:pPr defTabSz="913987" fontAlgn="auto">
              <a:spcBef>
                <a:spcPts val="0"/>
              </a:spcBef>
              <a:spcAft>
                <a:spcPts val="0"/>
              </a:spcAft>
              <a:defRPr/>
            </a:pPr>
            <a:r>
              <a:rPr lang="en-US" sz="800" dirty="0">
                <a:solidFill>
                  <a:schemeClr val="bg1">
                    <a:lumMod val="85000"/>
                  </a:schemeClr>
                </a:solidFill>
                <a:latin typeface="Arial" panose="020B0604020202020204" pitchFamily="34" charset="0"/>
              </a:rPr>
              <a:t>Copyright © 2022 Tech Mahindra. All rights reserved.</a:t>
            </a:r>
          </a:p>
        </p:txBody>
      </p:sp>
      <p:sp>
        <p:nvSpPr>
          <p:cNvPr id="14" name="TextBox 13">
            <a:extLst>
              <a:ext uri="{FF2B5EF4-FFF2-40B4-BE49-F238E27FC236}">
                <a16:creationId xmlns:a16="http://schemas.microsoft.com/office/drawing/2014/main" id="{AEBD98AA-20D0-4F0C-BF77-9A7C96C8046D}"/>
              </a:ext>
            </a:extLst>
          </p:cNvPr>
          <p:cNvSpPr txBox="1"/>
          <p:nvPr userDrawn="1"/>
        </p:nvSpPr>
        <p:spPr>
          <a:xfrm>
            <a:off x="156754" y="6518366"/>
            <a:ext cx="326572"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fld id="{0492ED30-787A-421F-8CE0-F9A0C74B5DD3}" type="slidenum">
              <a:rPr lang="en-US" sz="1200" smtClean="0">
                <a:solidFill>
                  <a:schemeClr val="bg1">
                    <a:lumMod val="85000"/>
                  </a:schemeClr>
                </a:solidFill>
                <a:latin typeface="Arial" panose="020B0604020202020204" pitchFamily="34" charset="0"/>
              </a:rPr>
              <a:t>‹#›</a:t>
            </a:fld>
            <a:endParaRPr lang="en-US" sz="1200" dirty="0">
              <a:solidFill>
                <a:schemeClr val="bg1">
                  <a:lumMod val="85000"/>
                </a:schemeClr>
              </a:solidFill>
              <a:latin typeface="Arial" panose="020B0604020202020204" pitchFamily="34" charset="0"/>
            </a:endParaRPr>
          </a:p>
        </p:txBody>
      </p:sp>
    </p:spTree>
    <p:extLst>
      <p:ext uri="{BB962C8B-B14F-4D97-AF65-F5344CB8AC3E}">
        <p14:creationId xmlns:p14="http://schemas.microsoft.com/office/powerpoint/2010/main" val="30318769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48" name="think-cell Slide" r:id="rId6" imgW="413" imgH="416" progId="TCLayout.ActiveDocument.1">
                  <p:embed/>
                </p:oleObj>
              </mc:Choice>
              <mc:Fallback>
                <p:oleObj name="think-cell Slide" r:id="rId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sym typeface="Georgia" panose="02040502050405020303" pitchFamily="18" charset="0"/>
            </a:endParaRPr>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pic>
        <p:nvPicPr>
          <p:cNvPr id="10" name="Picture 9">
            <a:extLst>
              <a:ext uri="{FF2B5EF4-FFF2-40B4-BE49-F238E27FC236}">
                <a16:creationId xmlns:a16="http://schemas.microsoft.com/office/drawing/2014/main" id="{FEC2D373-B541-44F9-AA36-05BC50FBB501}"/>
              </a:ext>
            </a:extLst>
          </p:cNvPr>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11089854" y="236878"/>
            <a:ext cx="815535" cy="241003"/>
          </a:xfrm>
          <a:prstGeom prst="rect">
            <a:avLst/>
          </a:prstGeom>
        </p:spPr>
      </p:pic>
      <p:pic>
        <p:nvPicPr>
          <p:cNvPr id="11" name="Picture 10">
            <a:extLst>
              <a:ext uri="{FF2B5EF4-FFF2-40B4-BE49-F238E27FC236}">
                <a16:creationId xmlns:a16="http://schemas.microsoft.com/office/drawing/2014/main" id="{4304E029-5B9A-46EB-B886-37C99AA6E104}"/>
              </a:ext>
            </a:extLst>
          </p:cNvPr>
          <p:cNvPicPr>
            <a:picLocks noChangeAspect="1"/>
          </p:cNvPicPr>
          <p:nvPr userDrawn="1"/>
        </p:nvPicPr>
        <p:blipFill rotWithShape="1">
          <a:blip r:embed="rId9" cstate="email">
            <a:extLst>
              <a:ext uri="{28A0092B-C50C-407E-A947-70E740481C1C}">
                <a14:useLocalDpi xmlns:a14="http://schemas.microsoft.com/office/drawing/2010/main"/>
              </a:ext>
            </a:extLst>
          </a:blip>
          <a:srcRect/>
          <a:stretch/>
        </p:blipFill>
        <p:spPr>
          <a:xfrm>
            <a:off x="10490732" y="212124"/>
            <a:ext cx="486653" cy="290511"/>
          </a:xfrm>
          <a:prstGeom prst="rect">
            <a:avLst/>
          </a:prstGeom>
        </p:spPr>
      </p:pic>
      <p:cxnSp>
        <p:nvCxnSpPr>
          <p:cNvPr id="12" name="Straight Connector 11">
            <a:extLst>
              <a:ext uri="{FF2B5EF4-FFF2-40B4-BE49-F238E27FC236}">
                <a16:creationId xmlns:a16="http://schemas.microsoft.com/office/drawing/2014/main" id="{44730CD2-040F-4DB8-A18F-546F66CA6A17}"/>
              </a:ext>
            </a:extLst>
          </p:cNvPr>
          <p:cNvCxnSpPr>
            <a:cxnSpLocks/>
          </p:cNvCxnSpPr>
          <p:nvPr userDrawn="1"/>
        </p:nvCxnSpPr>
        <p:spPr>
          <a:xfrm>
            <a:off x="692333" y="6286367"/>
            <a:ext cx="10593975" cy="0"/>
          </a:xfrm>
          <a:prstGeom prst="line">
            <a:avLst/>
          </a:prstGeom>
          <a:ln w="6350"/>
        </p:spPr>
        <p:style>
          <a:lnRef idx="1">
            <a:schemeClr val="dk1"/>
          </a:lnRef>
          <a:fillRef idx="0">
            <a:schemeClr val="dk1"/>
          </a:fillRef>
          <a:effectRef idx="0">
            <a:schemeClr val="dk1"/>
          </a:effectRef>
          <a:fontRef idx="minor">
            <a:schemeClr val="tx1"/>
          </a:fontRef>
        </p:style>
      </p:cxnSp>
      <p:sp>
        <p:nvSpPr>
          <p:cNvPr id="13" name="TextBox 20">
            <a:extLst>
              <a:ext uri="{FF2B5EF4-FFF2-40B4-BE49-F238E27FC236}">
                <a16:creationId xmlns:a16="http://schemas.microsoft.com/office/drawing/2014/main" id="{395A3E12-2FC7-4215-99CD-9458A6D91201}"/>
              </a:ext>
            </a:extLst>
          </p:cNvPr>
          <p:cNvSpPr txBox="1">
            <a:spLocks noChangeArrowheads="1"/>
          </p:cNvSpPr>
          <p:nvPr userDrawn="1"/>
        </p:nvSpPr>
        <p:spPr bwMode="gray">
          <a:xfrm>
            <a:off x="641351" y="6590214"/>
            <a:ext cx="2431756" cy="123111"/>
          </a:xfrm>
          <a:prstGeom prst="rect">
            <a:avLst/>
          </a:prstGeom>
          <a:noFill/>
          <a:ln w="9525">
            <a:noFill/>
            <a:miter lim="800000"/>
            <a:headEnd/>
            <a:tailEnd/>
          </a:ln>
        </p:spPr>
        <p:txBody>
          <a:bodyPr wrap="none" lIns="0" tIns="0" rIns="0" bIns="0">
            <a:spAutoFit/>
          </a:bodyPr>
          <a:lstStyle/>
          <a:p>
            <a:pPr defTabSz="913987" fontAlgn="auto">
              <a:spcBef>
                <a:spcPts val="0"/>
              </a:spcBef>
              <a:spcAft>
                <a:spcPts val="0"/>
              </a:spcAft>
              <a:defRPr/>
            </a:pPr>
            <a:r>
              <a:rPr lang="en-US" sz="800" dirty="0">
                <a:solidFill>
                  <a:schemeClr val="bg1">
                    <a:lumMod val="85000"/>
                  </a:schemeClr>
                </a:solidFill>
                <a:latin typeface="Arial" panose="020B0604020202020204" pitchFamily="34" charset="0"/>
              </a:rPr>
              <a:t>Copyright © 2022 Tech Mahindra. All rights reserved.</a:t>
            </a:r>
          </a:p>
        </p:txBody>
      </p:sp>
      <p:sp>
        <p:nvSpPr>
          <p:cNvPr id="14" name="TextBox 13">
            <a:extLst>
              <a:ext uri="{FF2B5EF4-FFF2-40B4-BE49-F238E27FC236}">
                <a16:creationId xmlns:a16="http://schemas.microsoft.com/office/drawing/2014/main" id="{E035DD25-0673-4F6C-AA0E-2D63042AB5C5}"/>
              </a:ext>
            </a:extLst>
          </p:cNvPr>
          <p:cNvSpPr txBox="1"/>
          <p:nvPr userDrawn="1"/>
        </p:nvSpPr>
        <p:spPr>
          <a:xfrm>
            <a:off x="156754" y="6518366"/>
            <a:ext cx="326572"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fld id="{0492ED30-787A-421F-8CE0-F9A0C74B5DD3}" type="slidenum">
              <a:rPr lang="en-US" sz="1200" smtClean="0">
                <a:solidFill>
                  <a:schemeClr val="bg1">
                    <a:lumMod val="85000"/>
                  </a:schemeClr>
                </a:solidFill>
                <a:latin typeface="Arial" panose="020B0604020202020204" pitchFamily="34" charset="0"/>
              </a:rPr>
              <a:t>‹#›</a:t>
            </a:fld>
            <a:endParaRPr lang="en-US" sz="1200" dirty="0">
              <a:solidFill>
                <a:schemeClr val="bg1">
                  <a:lumMod val="85000"/>
                </a:schemeClr>
              </a:solidFill>
              <a:latin typeface="Arial" panose="020B0604020202020204" pitchFamily="34" charset="0"/>
            </a:endParaRPr>
          </a:p>
        </p:txBody>
      </p:sp>
    </p:spTree>
    <p:extLst>
      <p:ext uri="{BB962C8B-B14F-4D97-AF65-F5344CB8AC3E}">
        <p14:creationId xmlns:p14="http://schemas.microsoft.com/office/powerpoint/2010/main" val="3324518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93BA894E-C16D-47EB-8959-64DF60A03C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89854" y="236878"/>
            <a:ext cx="815535" cy="241003"/>
          </a:xfrm>
          <a:prstGeom prst="rect">
            <a:avLst/>
          </a:prstGeom>
        </p:spPr>
      </p:pic>
      <p:pic>
        <p:nvPicPr>
          <p:cNvPr id="6" name="Picture 5">
            <a:extLst>
              <a:ext uri="{FF2B5EF4-FFF2-40B4-BE49-F238E27FC236}">
                <a16:creationId xmlns:a16="http://schemas.microsoft.com/office/drawing/2014/main" id="{261ED019-6CAA-44E5-A06D-943773593F0D}"/>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10490732" y="212124"/>
            <a:ext cx="486653" cy="290511"/>
          </a:xfrm>
          <a:prstGeom prst="rect">
            <a:avLst/>
          </a:prstGeom>
        </p:spPr>
      </p:pic>
      <p:cxnSp>
        <p:nvCxnSpPr>
          <p:cNvPr id="7" name="Straight Connector 6">
            <a:extLst>
              <a:ext uri="{FF2B5EF4-FFF2-40B4-BE49-F238E27FC236}">
                <a16:creationId xmlns:a16="http://schemas.microsoft.com/office/drawing/2014/main" id="{B39D2989-347C-4249-A8DC-2D891D84EBDE}"/>
              </a:ext>
            </a:extLst>
          </p:cNvPr>
          <p:cNvCxnSpPr>
            <a:cxnSpLocks/>
          </p:cNvCxnSpPr>
          <p:nvPr userDrawn="1"/>
        </p:nvCxnSpPr>
        <p:spPr>
          <a:xfrm>
            <a:off x="692333" y="6286367"/>
            <a:ext cx="10593975" cy="0"/>
          </a:xfrm>
          <a:prstGeom prst="line">
            <a:avLst/>
          </a:prstGeom>
          <a:ln w="6350"/>
        </p:spPr>
        <p:style>
          <a:lnRef idx="1">
            <a:schemeClr val="dk1"/>
          </a:lnRef>
          <a:fillRef idx="0">
            <a:schemeClr val="dk1"/>
          </a:fillRef>
          <a:effectRef idx="0">
            <a:schemeClr val="dk1"/>
          </a:effectRef>
          <a:fontRef idx="minor">
            <a:schemeClr val="tx1"/>
          </a:fontRef>
        </p:style>
      </p:cxnSp>
      <p:sp>
        <p:nvSpPr>
          <p:cNvPr id="8" name="TextBox 20">
            <a:extLst>
              <a:ext uri="{FF2B5EF4-FFF2-40B4-BE49-F238E27FC236}">
                <a16:creationId xmlns:a16="http://schemas.microsoft.com/office/drawing/2014/main" id="{B08E88E1-7770-46A4-A680-C65E9AA840C1}"/>
              </a:ext>
            </a:extLst>
          </p:cNvPr>
          <p:cNvSpPr txBox="1">
            <a:spLocks noChangeArrowheads="1"/>
          </p:cNvSpPr>
          <p:nvPr userDrawn="1"/>
        </p:nvSpPr>
        <p:spPr bwMode="gray">
          <a:xfrm>
            <a:off x="641351" y="6590214"/>
            <a:ext cx="2431756" cy="123111"/>
          </a:xfrm>
          <a:prstGeom prst="rect">
            <a:avLst/>
          </a:prstGeom>
          <a:noFill/>
          <a:ln w="9525">
            <a:noFill/>
            <a:miter lim="800000"/>
            <a:headEnd/>
            <a:tailEnd/>
          </a:ln>
        </p:spPr>
        <p:txBody>
          <a:bodyPr wrap="none" lIns="0" tIns="0" rIns="0" bIns="0">
            <a:spAutoFit/>
          </a:bodyPr>
          <a:lstStyle/>
          <a:p>
            <a:pPr defTabSz="913987" fontAlgn="auto">
              <a:spcBef>
                <a:spcPts val="0"/>
              </a:spcBef>
              <a:spcAft>
                <a:spcPts val="0"/>
              </a:spcAft>
              <a:defRPr/>
            </a:pPr>
            <a:r>
              <a:rPr lang="en-US" sz="800" dirty="0">
                <a:solidFill>
                  <a:schemeClr val="bg1">
                    <a:lumMod val="85000"/>
                  </a:schemeClr>
                </a:solidFill>
                <a:latin typeface="Arial" panose="020B0604020202020204" pitchFamily="34" charset="0"/>
              </a:rPr>
              <a:t>Copyright © 2022 Tech Mahindra. All rights reserved.</a:t>
            </a:r>
          </a:p>
        </p:txBody>
      </p:sp>
      <p:sp>
        <p:nvSpPr>
          <p:cNvPr id="9" name="TextBox 8">
            <a:extLst>
              <a:ext uri="{FF2B5EF4-FFF2-40B4-BE49-F238E27FC236}">
                <a16:creationId xmlns:a16="http://schemas.microsoft.com/office/drawing/2014/main" id="{9C8B84D2-9F0F-46A7-ABDB-48251F97B323}"/>
              </a:ext>
            </a:extLst>
          </p:cNvPr>
          <p:cNvSpPr txBox="1"/>
          <p:nvPr userDrawn="1"/>
        </p:nvSpPr>
        <p:spPr>
          <a:xfrm>
            <a:off x="156754" y="6518366"/>
            <a:ext cx="326572"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fld id="{0492ED30-787A-421F-8CE0-F9A0C74B5DD3}" type="slidenum">
              <a:rPr lang="en-US" sz="1200" smtClean="0">
                <a:solidFill>
                  <a:schemeClr val="bg1">
                    <a:lumMod val="85000"/>
                  </a:schemeClr>
                </a:solidFill>
                <a:latin typeface="Arial" panose="020B0604020202020204" pitchFamily="34" charset="0"/>
              </a:rPr>
              <a:t>‹#›</a:t>
            </a:fld>
            <a:endParaRPr lang="en-US" sz="1200" dirty="0">
              <a:solidFill>
                <a:schemeClr val="bg1">
                  <a:lumMod val="85000"/>
                </a:schemeClr>
              </a:solidFill>
              <a:latin typeface="Arial" panose="020B0604020202020204" pitchFamily="34" charset="0"/>
            </a:endParaRPr>
          </a:p>
        </p:txBody>
      </p:sp>
    </p:spTree>
    <p:extLst>
      <p:ext uri="{BB962C8B-B14F-4D97-AF65-F5344CB8AC3E}">
        <p14:creationId xmlns:p14="http://schemas.microsoft.com/office/powerpoint/2010/main" val="13067359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7" name="5. Source" hidden="1">
            <a:extLst>
              <a:ext uri="{FF2B5EF4-FFF2-40B4-BE49-F238E27FC236}">
                <a16:creationId xmlns:a16="http://schemas.microsoft.com/office/drawing/2014/main" id="{09F9A864-CDB7-4063-BBF8-591908AA18D0}"/>
              </a:ext>
            </a:extLst>
          </p:cNvPr>
          <p:cNvSpPr txBox="1"/>
          <p:nvPr userDrawn="1">
            <p:custDataLst>
              <p:tags r:id="rId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9" name="Picture 8">
            <a:extLst>
              <a:ext uri="{FF2B5EF4-FFF2-40B4-BE49-F238E27FC236}">
                <a16:creationId xmlns:a16="http://schemas.microsoft.com/office/drawing/2014/main" id="{1EB69C17-6731-43CB-8611-67E30DF14D8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89854" y="236878"/>
            <a:ext cx="815535" cy="241003"/>
          </a:xfrm>
          <a:prstGeom prst="rect">
            <a:avLst/>
          </a:prstGeom>
        </p:spPr>
      </p:pic>
      <p:pic>
        <p:nvPicPr>
          <p:cNvPr id="10" name="Picture 9">
            <a:extLst>
              <a:ext uri="{FF2B5EF4-FFF2-40B4-BE49-F238E27FC236}">
                <a16:creationId xmlns:a16="http://schemas.microsoft.com/office/drawing/2014/main" id="{1C0259A9-8DD6-477B-833D-C68E02FF461D}"/>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10490732" y="212124"/>
            <a:ext cx="486653" cy="290511"/>
          </a:xfrm>
          <a:prstGeom prst="rect">
            <a:avLst/>
          </a:prstGeom>
        </p:spPr>
      </p:pic>
      <p:cxnSp>
        <p:nvCxnSpPr>
          <p:cNvPr id="11" name="Straight Connector 10">
            <a:extLst>
              <a:ext uri="{FF2B5EF4-FFF2-40B4-BE49-F238E27FC236}">
                <a16:creationId xmlns:a16="http://schemas.microsoft.com/office/drawing/2014/main" id="{D3808B6F-0450-46A2-BE09-C5B36B7CC2AC}"/>
              </a:ext>
            </a:extLst>
          </p:cNvPr>
          <p:cNvCxnSpPr>
            <a:cxnSpLocks/>
          </p:cNvCxnSpPr>
          <p:nvPr userDrawn="1"/>
        </p:nvCxnSpPr>
        <p:spPr>
          <a:xfrm>
            <a:off x="692333" y="6286367"/>
            <a:ext cx="10593975" cy="0"/>
          </a:xfrm>
          <a:prstGeom prst="line">
            <a:avLst/>
          </a:prstGeom>
          <a:ln w="6350"/>
        </p:spPr>
        <p:style>
          <a:lnRef idx="1">
            <a:schemeClr val="dk1"/>
          </a:lnRef>
          <a:fillRef idx="0">
            <a:schemeClr val="dk1"/>
          </a:fillRef>
          <a:effectRef idx="0">
            <a:schemeClr val="dk1"/>
          </a:effectRef>
          <a:fontRef idx="minor">
            <a:schemeClr val="tx1"/>
          </a:fontRef>
        </p:style>
      </p:cxnSp>
      <p:sp>
        <p:nvSpPr>
          <p:cNvPr id="12" name="TextBox 20">
            <a:extLst>
              <a:ext uri="{FF2B5EF4-FFF2-40B4-BE49-F238E27FC236}">
                <a16:creationId xmlns:a16="http://schemas.microsoft.com/office/drawing/2014/main" id="{87591855-23C9-457A-A709-6B47747F8AC6}"/>
              </a:ext>
            </a:extLst>
          </p:cNvPr>
          <p:cNvSpPr txBox="1">
            <a:spLocks noChangeArrowheads="1"/>
          </p:cNvSpPr>
          <p:nvPr userDrawn="1"/>
        </p:nvSpPr>
        <p:spPr bwMode="gray">
          <a:xfrm>
            <a:off x="641351" y="6590214"/>
            <a:ext cx="2431756" cy="123111"/>
          </a:xfrm>
          <a:prstGeom prst="rect">
            <a:avLst/>
          </a:prstGeom>
          <a:noFill/>
          <a:ln w="9525">
            <a:noFill/>
            <a:miter lim="800000"/>
            <a:headEnd/>
            <a:tailEnd/>
          </a:ln>
        </p:spPr>
        <p:txBody>
          <a:bodyPr wrap="none" lIns="0" tIns="0" rIns="0" bIns="0">
            <a:spAutoFit/>
          </a:bodyPr>
          <a:lstStyle/>
          <a:p>
            <a:pPr defTabSz="913987" fontAlgn="auto">
              <a:spcBef>
                <a:spcPts val="0"/>
              </a:spcBef>
              <a:spcAft>
                <a:spcPts val="0"/>
              </a:spcAft>
              <a:defRPr/>
            </a:pPr>
            <a:r>
              <a:rPr lang="en-US" sz="800" dirty="0">
                <a:solidFill>
                  <a:schemeClr val="bg1">
                    <a:lumMod val="85000"/>
                  </a:schemeClr>
                </a:solidFill>
                <a:latin typeface="Arial" panose="020B0604020202020204" pitchFamily="34" charset="0"/>
              </a:rPr>
              <a:t>Copyright © 2022 Tech Mahindra. All rights reserved.</a:t>
            </a:r>
          </a:p>
        </p:txBody>
      </p:sp>
      <p:sp>
        <p:nvSpPr>
          <p:cNvPr id="13" name="TextBox 12">
            <a:extLst>
              <a:ext uri="{FF2B5EF4-FFF2-40B4-BE49-F238E27FC236}">
                <a16:creationId xmlns:a16="http://schemas.microsoft.com/office/drawing/2014/main" id="{19886581-62AD-4A17-941F-6F5E08FDE36D}"/>
              </a:ext>
            </a:extLst>
          </p:cNvPr>
          <p:cNvSpPr txBox="1"/>
          <p:nvPr userDrawn="1"/>
        </p:nvSpPr>
        <p:spPr>
          <a:xfrm>
            <a:off x="156754" y="6518366"/>
            <a:ext cx="326572"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fld id="{0492ED30-787A-421F-8CE0-F9A0C74B5DD3}" type="slidenum">
              <a:rPr lang="en-US" sz="1200" smtClean="0">
                <a:solidFill>
                  <a:schemeClr val="bg1">
                    <a:lumMod val="85000"/>
                  </a:schemeClr>
                </a:solidFill>
                <a:latin typeface="Arial" panose="020B0604020202020204" pitchFamily="34" charset="0"/>
              </a:rPr>
              <a:t>‹#›</a:t>
            </a:fld>
            <a:endParaRPr lang="en-US" sz="1200" dirty="0">
              <a:solidFill>
                <a:schemeClr val="bg1">
                  <a:lumMod val="85000"/>
                </a:schemeClr>
              </a:solidFill>
              <a:latin typeface="Arial" panose="020B0604020202020204" pitchFamily="34" charset="0"/>
            </a:endParaRPr>
          </a:p>
        </p:txBody>
      </p:sp>
    </p:spTree>
    <p:extLst>
      <p:ext uri="{BB962C8B-B14F-4D97-AF65-F5344CB8AC3E}">
        <p14:creationId xmlns:p14="http://schemas.microsoft.com/office/powerpoint/2010/main" val="18433219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72" name="think-cell Slide" r:id="rId5" imgW="344" imgH="344" progId="TCLayout.ActiveDocument.1">
                  <p:embed/>
                </p:oleObj>
              </mc:Choice>
              <mc:Fallback>
                <p:oleObj name="think-cell Slide" r:id="rId5"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10" name="Picture 9">
            <a:extLst>
              <a:ext uri="{FF2B5EF4-FFF2-40B4-BE49-F238E27FC236}">
                <a16:creationId xmlns:a16="http://schemas.microsoft.com/office/drawing/2014/main" id="{E09C65BD-DF9B-4CA7-BF1A-5E8F0D95E209}"/>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1089854" y="236878"/>
            <a:ext cx="815535" cy="241003"/>
          </a:xfrm>
          <a:prstGeom prst="rect">
            <a:avLst/>
          </a:prstGeom>
        </p:spPr>
      </p:pic>
      <p:pic>
        <p:nvPicPr>
          <p:cNvPr id="11" name="Picture 10">
            <a:extLst>
              <a:ext uri="{FF2B5EF4-FFF2-40B4-BE49-F238E27FC236}">
                <a16:creationId xmlns:a16="http://schemas.microsoft.com/office/drawing/2014/main" id="{F21B8533-27EB-4C2D-8174-B04C7DB633D6}"/>
              </a:ext>
            </a:extLst>
          </p:cNvPr>
          <p:cNvPicPr>
            <a:picLocks noChangeAspect="1"/>
          </p:cNvPicPr>
          <p:nvPr userDrawn="1"/>
        </p:nvPicPr>
        <p:blipFill rotWithShape="1">
          <a:blip r:embed="rId8" cstate="email">
            <a:extLst>
              <a:ext uri="{28A0092B-C50C-407E-A947-70E740481C1C}">
                <a14:useLocalDpi xmlns:a14="http://schemas.microsoft.com/office/drawing/2010/main"/>
              </a:ext>
            </a:extLst>
          </a:blip>
          <a:srcRect/>
          <a:stretch/>
        </p:blipFill>
        <p:spPr>
          <a:xfrm>
            <a:off x="10490732" y="212124"/>
            <a:ext cx="486653" cy="290511"/>
          </a:xfrm>
          <a:prstGeom prst="rect">
            <a:avLst/>
          </a:prstGeom>
        </p:spPr>
      </p:pic>
      <p:cxnSp>
        <p:nvCxnSpPr>
          <p:cNvPr id="12" name="Straight Connector 11">
            <a:extLst>
              <a:ext uri="{FF2B5EF4-FFF2-40B4-BE49-F238E27FC236}">
                <a16:creationId xmlns:a16="http://schemas.microsoft.com/office/drawing/2014/main" id="{3387E034-9F3D-4C80-A852-1E7944CEA5B4}"/>
              </a:ext>
            </a:extLst>
          </p:cNvPr>
          <p:cNvCxnSpPr>
            <a:cxnSpLocks/>
          </p:cNvCxnSpPr>
          <p:nvPr userDrawn="1"/>
        </p:nvCxnSpPr>
        <p:spPr>
          <a:xfrm>
            <a:off x="692333" y="6286367"/>
            <a:ext cx="10593975" cy="0"/>
          </a:xfrm>
          <a:prstGeom prst="line">
            <a:avLst/>
          </a:prstGeom>
          <a:ln w="6350"/>
        </p:spPr>
        <p:style>
          <a:lnRef idx="1">
            <a:schemeClr val="dk1"/>
          </a:lnRef>
          <a:fillRef idx="0">
            <a:schemeClr val="dk1"/>
          </a:fillRef>
          <a:effectRef idx="0">
            <a:schemeClr val="dk1"/>
          </a:effectRef>
          <a:fontRef idx="minor">
            <a:schemeClr val="tx1"/>
          </a:fontRef>
        </p:style>
      </p:cxnSp>
      <p:sp>
        <p:nvSpPr>
          <p:cNvPr id="13" name="TextBox 20">
            <a:extLst>
              <a:ext uri="{FF2B5EF4-FFF2-40B4-BE49-F238E27FC236}">
                <a16:creationId xmlns:a16="http://schemas.microsoft.com/office/drawing/2014/main" id="{6C3332DE-E11F-400E-A638-BEABB8766A44}"/>
              </a:ext>
            </a:extLst>
          </p:cNvPr>
          <p:cNvSpPr txBox="1">
            <a:spLocks noChangeArrowheads="1"/>
          </p:cNvSpPr>
          <p:nvPr userDrawn="1"/>
        </p:nvSpPr>
        <p:spPr bwMode="gray">
          <a:xfrm>
            <a:off x="641351" y="6590214"/>
            <a:ext cx="2431756" cy="123111"/>
          </a:xfrm>
          <a:prstGeom prst="rect">
            <a:avLst/>
          </a:prstGeom>
          <a:noFill/>
          <a:ln w="9525">
            <a:noFill/>
            <a:miter lim="800000"/>
            <a:headEnd/>
            <a:tailEnd/>
          </a:ln>
        </p:spPr>
        <p:txBody>
          <a:bodyPr wrap="none" lIns="0" tIns="0" rIns="0" bIns="0">
            <a:spAutoFit/>
          </a:bodyPr>
          <a:lstStyle/>
          <a:p>
            <a:pPr defTabSz="913987" fontAlgn="auto">
              <a:spcBef>
                <a:spcPts val="0"/>
              </a:spcBef>
              <a:spcAft>
                <a:spcPts val="0"/>
              </a:spcAft>
              <a:defRPr/>
            </a:pPr>
            <a:r>
              <a:rPr lang="en-US" sz="800" dirty="0">
                <a:solidFill>
                  <a:schemeClr val="bg1">
                    <a:lumMod val="85000"/>
                  </a:schemeClr>
                </a:solidFill>
                <a:latin typeface="Arial" panose="020B0604020202020204" pitchFamily="34" charset="0"/>
              </a:rPr>
              <a:t>Copyright © 2022 Tech Mahindra. All rights reserved.</a:t>
            </a:r>
          </a:p>
        </p:txBody>
      </p:sp>
      <p:sp>
        <p:nvSpPr>
          <p:cNvPr id="14" name="TextBox 13">
            <a:extLst>
              <a:ext uri="{FF2B5EF4-FFF2-40B4-BE49-F238E27FC236}">
                <a16:creationId xmlns:a16="http://schemas.microsoft.com/office/drawing/2014/main" id="{63CCEBA6-BA57-4E37-A43A-AC2D9BE3E0E3}"/>
              </a:ext>
            </a:extLst>
          </p:cNvPr>
          <p:cNvSpPr txBox="1"/>
          <p:nvPr userDrawn="1"/>
        </p:nvSpPr>
        <p:spPr>
          <a:xfrm>
            <a:off x="156754" y="6518366"/>
            <a:ext cx="326572"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fld id="{0492ED30-787A-421F-8CE0-F9A0C74B5DD3}" type="slidenum">
              <a:rPr lang="en-US" sz="1200" smtClean="0">
                <a:solidFill>
                  <a:schemeClr val="bg1">
                    <a:lumMod val="85000"/>
                  </a:schemeClr>
                </a:solidFill>
                <a:latin typeface="Arial" panose="020B0604020202020204" pitchFamily="34" charset="0"/>
              </a:rPr>
              <a:t>‹#›</a:t>
            </a:fld>
            <a:endParaRPr lang="en-US" sz="1200" dirty="0">
              <a:solidFill>
                <a:schemeClr val="bg1">
                  <a:lumMod val="85000"/>
                </a:schemeClr>
              </a:solidFill>
              <a:latin typeface="Arial" panose="020B0604020202020204" pitchFamily="34" charset="0"/>
            </a:endParaRPr>
          </a:p>
        </p:txBody>
      </p:sp>
    </p:spTree>
    <p:extLst>
      <p:ext uri="{BB962C8B-B14F-4D97-AF65-F5344CB8AC3E}">
        <p14:creationId xmlns:p14="http://schemas.microsoft.com/office/powerpoint/2010/main" val="17885918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Large audienc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66FB38-9206-416A-AA96-EACA987D657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89854" y="236878"/>
            <a:ext cx="815535" cy="241003"/>
          </a:xfrm>
          <a:prstGeom prst="rect">
            <a:avLst/>
          </a:prstGeom>
        </p:spPr>
      </p:pic>
      <p:cxnSp>
        <p:nvCxnSpPr>
          <p:cNvPr id="7" name="Straight Connector 6">
            <a:extLst>
              <a:ext uri="{FF2B5EF4-FFF2-40B4-BE49-F238E27FC236}">
                <a16:creationId xmlns:a16="http://schemas.microsoft.com/office/drawing/2014/main" id="{CCE11143-0723-4B1F-9BC0-D6689E6D1F26}"/>
              </a:ext>
            </a:extLst>
          </p:cNvPr>
          <p:cNvCxnSpPr>
            <a:cxnSpLocks/>
          </p:cNvCxnSpPr>
          <p:nvPr userDrawn="1"/>
        </p:nvCxnSpPr>
        <p:spPr>
          <a:xfrm>
            <a:off x="692333" y="6286367"/>
            <a:ext cx="10593975" cy="0"/>
          </a:xfrm>
          <a:prstGeom prst="line">
            <a:avLst/>
          </a:prstGeom>
          <a:ln w="6350"/>
        </p:spPr>
        <p:style>
          <a:lnRef idx="1">
            <a:schemeClr val="dk1"/>
          </a:lnRef>
          <a:fillRef idx="0">
            <a:schemeClr val="dk1"/>
          </a:fillRef>
          <a:effectRef idx="0">
            <a:schemeClr val="dk1"/>
          </a:effectRef>
          <a:fontRef idx="minor">
            <a:schemeClr val="tx1"/>
          </a:fontRef>
        </p:style>
      </p:cxnSp>
      <p:sp>
        <p:nvSpPr>
          <p:cNvPr id="8" name="TextBox 20">
            <a:extLst>
              <a:ext uri="{FF2B5EF4-FFF2-40B4-BE49-F238E27FC236}">
                <a16:creationId xmlns:a16="http://schemas.microsoft.com/office/drawing/2014/main" id="{417BD18D-5084-47B9-8F35-F4960C30E050}"/>
              </a:ext>
            </a:extLst>
          </p:cNvPr>
          <p:cNvSpPr txBox="1">
            <a:spLocks noChangeArrowheads="1"/>
          </p:cNvSpPr>
          <p:nvPr userDrawn="1"/>
        </p:nvSpPr>
        <p:spPr bwMode="gray">
          <a:xfrm>
            <a:off x="641351" y="6590214"/>
            <a:ext cx="2431756" cy="123111"/>
          </a:xfrm>
          <a:prstGeom prst="rect">
            <a:avLst/>
          </a:prstGeom>
          <a:noFill/>
          <a:ln w="9525">
            <a:noFill/>
            <a:miter lim="800000"/>
            <a:headEnd/>
            <a:tailEnd/>
          </a:ln>
        </p:spPr>
        <p:txBody>
          <a:bodyPr wrap="none" lIns="0" tIns="0" rIns="0" bIns="0">
            <a:spAutoFit/>
          </a:bodyPr>
          <a:lstStyle/>
          <a:p>
            <a:pPr defTabSz="913987" fontAlgn="auto">
              <a:spcBef>
                <a:spcPts val="0"/>
              </a:spcBef>
              <a:spcAft>
                <a:spcPts val="0"/>
              </a:spcAft>
              <a:defRPr/>
            </a:pPr>
            <a:r>
              <a:rPr lang="en-US" sz="800" dirty="0">
                <a:solidFill>
                  <a:schemeClr val="bg1">
                    <a:lumMod val="85000"/>
                  </a:schemeClr>
                </a:solidFill>
                <a:latin typeface="Arial" panose="020B0604020202020204" pitchFamily="34" charset="0"/>
              </a:rPr>
              <a:t>Copyright © 2022 Tech Mahindra. All rights reserved.</a:t>
            </a:r>
          </a:p>
        </p:txBody>
      </p:sp>
      <p:sp>
        <p:nvSpPr>
          <p:cNvPr id="9" name="TextBox 8">
            <a:extLst>
              <a:ext uri="{FF2B5EF4-FFF2-40B4-BE49-F238E27FC236}">
                <a16:creationId xmlns:a16="http://schemas.microsoft.com/office/drawing/2014/main" id="{8B8B6DE1-3F1B-4DC3-A035-C7694401F1D7}"/>
              </a:ext>
            </a:extLst>
          </p:cNvPr>
          <p:cNvSpPr txBox="1"/>
          <p:nvPr userDrawn="1"/>
        </p:nvSpPr>
        <p:spPr>
          <a:xfrm>
            <a:off x="156754" y="6518366"/>
            <a:ext cx="326572"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fld id="{0492ED30-787A-421F-8CE0-F9A0C74B5DD3}" type="slidenum">
              <a:rPr lang="en-US" sz="1200" smtClean="0">
                <a:solidFill>
                  <a:schemeClr val="bg1">
                    <a:lumMod val="85000"/>
                  </a:schemeClr>
                </a:solidFill>
                <a:latin typeface="Arial" panose="020B0604020202020204" pitchFamily="34" charset="0"/>
              </a:rPr>
              <a:t>‹#›</a:t>
            </a:fld>
            <a:endParaRPr lang="en-US" sz="1200" dirty="0">
              <a:solidFill>
                <a:schemeClr val="bg1">
                  <a:lumMod val="85000"/>
                </a:schemeClr>
              </a:solidFill>
              <a:latin typeface="Arial" panose="020B0604020202020204" pitchFamily="34" charset="0"/>
            </a:endParaRPr>
          </a:p>
        </p:txBody>
      </p:sp>
      <p:pic>
        <p:nvPicPr>
          <p:cNvPr id="10" name="Picture 9">
            <a:extLst>
              <a:ext uri="{FF2B5EF4-FFF2-40B4-BE49-F238E27FC236}">
                <a16:creationId xmlns:a16="http://schemas.microsoft.com/office/drawing/2014/main" id="{DB7BF72A-7228-45F2-8999-D4264856529D}"/>
              </a:ext>
            </a:extLst>
          </p:cNvPr>
          <p:cNvPicPr>
            <a:picLocks noChangeAspect="1"/>
          </p:cNvPicPr>
          <p:nvPr userDrawn="1"/>
        </p:nvPicPr>
        <p:blipFill>
          <a:blip r:embed="rId3"/>
          <a:stretch>
            <a:fillRect/>
          </a:stretch>
        </p:blipFill>
        <p:spPr>
          <a:xfrm>
            <a:off x="10211356" y="245285"/>
            <a:ext cx="878498" cy="232596"/>
          </a:xfrm>
          <a:prstGeom prst="rect">
            <a:avLst/>
          </a:prstGeom>
        </p:spPr>
      </p:pic>
    </p:spTree>
    <p:extLst>
      <p:ext uri="{BB962C8B-B14F-4D97-AF65-F5344CB8AC3E}">
        <p14:creationId xmlns:p14="http://schemas.microsoft.com/office/powerpoint/2010/main" val="32569289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 Divider Slide PS 2022">
    <p:spTree>
      <p:nvGrpSpPr>
        <p:cNvPr id="1" name=""/>
        <p:cNvGrpSpPr/>
        <p:nvPr/>
      </p:nvGrpSpPr>
      <p:grpSpPr>
        <a:xfrm>
          <a:off x="0" y="0"/>
          <a:ext cx="0" cy="0"/>
          <a:chOff x="0" y="0"/>
          <a:chExt cx="0" cy="0"/>
        </a:xfrm>
      </p:grpSpPr>
      <p:sp>
        <p:nvSpPr>
          <p:cNvPr id="153" name="Freeform: Shape 152">
            <a:extLst>
              <a:ext uri="{FF2B5EF4-FFF2-40B4-BE49-F238E27FC236}">
                <a16:creationId xmlns:a16="http://schemas.microsoft.com/office/drawing/2014/main" id="{D1C7328D-AEBD-459A-A1B1-F93ADFB30D73}"/>
              </a:ext>
            </a:extLst>
          </p:cNvPr>
          <p:cNvSpPr/>
          <p:nvPr userDrawn="1"/>
        </p:nvSpPr>
        <p:spPr>
          <a:xfrm flipH="1">
            <a:off x="0" y="0"/>
            <a:ext cx="12192000" cy="6873542"/>
          </a:xfrm>
          <a:custGeom>
            <a:avLst/>
            <a:gdLst>
              <a:gd name="connsiteX0" fmla="*/ 0 w 8563504"/>
              <a:gd name="connsiteY0" fmla="*/ 0 h 6873542"/>
              <a:gd name="connsiteX1" fmla="*/ 4531039 w 8563504"/>
              <a:gd name="connsiteY1" fmla="*/ 0 h 6873542"/>
              <a:gd name="connsiteX2" fmla="*/ 4531039 w 8563504"/>
              <a:gd name="connsiteY2" fmla="*/ 46121 h 6873542"/>
              <a:gd name="connsiteX3" fmla="*/ 4485593 w 8563504"/>
              <a:gd name="connsiteY3" fmla="*/ 94906 h 6873542"/>
              <a:gd name="connsiteX4" fmla="*/ 3485974 w 8563504"/>
              <a:gd name="connsiteY4" fmla="*/ 3142761 h 6873542"/>
              <a:gd name="connsiteX5" fmla="*/ 7213794 w 8563504"/>
              <a:gd name="connsiteY5" fmla="*/ 6562229 h 6873542"/>
              <a:gd name="connsiteX6" fmla="*/ 8536039 w 8563504"/>
              <a:gd name="connsiteY6" fmla="*/ 6443790 h 6873542"/>
              <a:gd name="connsiteX7" fmla="*/ 8563504 w 8563504"/>
              <a:gd name="connsiteY7" fmla="*/ 6436114 h 6873542"/>
              <a:gd name="connsiteX8" fmla="*/ 8563504 w 8563504"/>
              <a:gd name="connsiteY8" fmla="*/ 6873542 h 6873542"/>
              <a:gd name="connsiteX9" fmla="*/ 0 w 8563504"/>
              <a:gd name="connsiteY9" fmla="*/ 6873542 h 687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63504" h="6873542">
                <a:moveTo>
                  <a:pt x="0" y="0"/>
                </a:moveTo>
                <a:lnTo>
                  <a:pt x="4531039" y="0"/>
                </a:lnTo>
                <a:lnTo>
                  <a:pt x="4531039" y="46121"/>
                </a:lnTo>
                <a:lnTo>
                  <a:pt x="4485593" y="94906"/>
                </a:lnTo>
                <a:cubicBezTo>
                  <a:pt x="3755131" y="941417"/>
                  <a:pt x="3373592" y="2034684"/>
                  <a:pt x="3485974" y="3142761"/>
                </a:cubicBezTo>
                <a:cubicBezTo>
                  <a:pt x="3676287" y="5019223"/>
                  <a:pt x="5229693" y="6444137"/>
                  <a:pt x="7213794" y="6562229"/>
                </a:cubicBezTo>
                <a:cubicBezTo>
                  <a:pt x="7663268" y="6588981"/>
                  <a:pt x="8108627" y="6546852"/>
                  <a:pt x="8536039" y="6443790"/>
                </a:cubicBezTo>
                <a:lnTo>
                  <a:pt x="8563504" y="6436114"/>
                </a:lnTo>
                <a:lnTo>
                  <a:pt x="8563504" y="6873542"/>
                </a:lnTo>
                <a:lnTo>
                  <a:pt x="0" y="6873542"/>
                </a:lnTo>
                <a:close/>
              </a:path>
            </a:pathLst>
          </a:custGeom>
          <a:solidFill>
            <a:schemeClr val="bg1">
              <a:lumMod val="95000"/>
            </a:schemeClr>
          </a:solidFill>
          <a:ln>
            <a:no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en-GB" dirty="0"/>
          </a:p>
        </p:txBody>
      </p:sp>
      <p:cxnSp>
        <p:nvCxnSpPr>
          <p:cNvPr id="14" name="Connector: Elbow 13">
            <a:extLst>
              <a:ext uri="{FF2B5EF4-FFF2-40B4-BE49-F238E27FC236}">
                <a16:creationId xmlns:a16="http://schemas.microsoft.com/office/drawing/2014/main" id="{A833A61C-F6E5-40FA-9266-3CBB31C206B1}"/>
              </a:ext>
            </a:extLst>
          </p:cNvPr>
          <p:cNvCxnSpPr>
            <a:cxnSpLocks/>
          </p:cNvCxnSpPr>
          <p:nvPr userDrawn="1"/>
        </p:nvCxnSpPr>
        <p:spPr>
          <a:xfrm>
            <a:off x="359764" y="6595699"/>
            <a:ext cx="6949440" cy="185986"/>
          </a:xfrm>
          <a:prstGeom prst="bentConnector3">
            <a:avLst>
              <a:gd name="adj1" fmla="val 50000"/>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C0AC55A1-ACD0-4F30-BCAD-3BA6AF79C47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51179" y="5077391"/>
            <a:ext cx="5340824" cy="1796151"/>
          </a:xfrm>
          <a:prstGeom prst="rect">
            <a:avLst/>
          </a:prstGeom>
        </p:spPr>
      </p:pic>
      <p:sp>
        <p:nvSpPr>
          <p:cNvPr id="154" name="TextBox 20">
            <a:extLst>
              <a:ext uri="{FF2B5EF4-FFF2-40B4-BE49-F238E27FC236}">
                <a16:creationId xmlns:a16="http://schemas.microsoft.com/office/drawing/2014/main" id="{43466750-32FD-4D7D-B788-3952C7D78AB9}"/>
              </a:ext>
            </a:extLst>
          </p:cNvPr>
          <p:cNvSpPr txBox="1">
            <a:spLocks noChangeArrowheads="1"/>
          </p:cNvSpPr>
          <p:nvPr userDrawn="1"/>
        </p:nvSpPr>
        <p:spPr bwMode="gray">
          <a:xfrm>
            <a:off x="288749" y="6717453"/>
            <a:ext cx="2626092" cy="107722"/>
          </a:xfrm>
          <a:prstGeom prst="rect">
            <a:avLst/>
          </a:prstGeom>
          <a:noFill/>
          <a:ln w="9525">
            <a:noFill/>
            <a:miter lim="800000"/>
            <a:headEnd/>
            <a:tailEnd/>
          </a:ln>
        </p:spPr>
        <p:txBody>
          <a:bodyPr wrap="square" lIns="0" tIns="0" rIns="0" bIns="0">
            <a:spAutoFit/>
          </a:bodyPr>
          <a:lstStyle/>
          <a:p>
            <a:pPr marL="0" marR="0" lvl="0" indent="0" algn="l" defTabSz="1096991"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Arial"/>
                <a:ea typeface="ＭＳ Ｐゴシック" charset="0"/>
                <a:cs typeface="Arial" pitchFamily="34" charset="0"/>
              </a:rPr>
              <a:t>Copyright © 2022 | Tech Mahindra. All rights reserved.</a:t>
            </a:r>
          </a:p>
        </p:txBody>
      </p:sp>
      <p:sp>
        <p:nvSpPr>
          <p:cNvPr id="17" name="Slide Number Placeholder 5">
            <a:extLst>
              <a:ext uri="{FF2B5EF4-FFF2-40B4-BE49-F238E27FC236}">
                <a16:creationId xmlns:a16="http://schemas.microsoft.com/office/drawing/2014/main" id="{1A646595-B1C7-417E-9EDA-4571D7C2B837}"/>
              </a:ext>
            </a:extLst>
          </p:cNvPr>
          <p:cNvSpPr txBox="1">
            <a:spLocks/>
          </p:cNvSpPr>
          <p:nvPr userDrawn="1"/>
        </p:nvSpPr>
        <p:spPr bwMode="auto">
          <a:xfrm>
            <a:off x="11948329" y="6709699"/>
            <a:ext cx="125034" cy="123239"/>
          </a:xfrm>
          <a:prstGeom prst="rect">
            <a:avLst/>
          </a:prstGeom>
          <a:noFill/>
          <a:ln w="9525">
            <a:noFill/>
            <a:miter lim="800000"/>
            <a:headEnd/>
            <a:tailEnd/>
          </a:ln>
        </p:spPr>
        <p:txBody>
          <a:bodyPr wrap="none" lIns="0" tIns="0" rIns="0" bIns="0" anchor="ctr">
            <a:spAutoFit/>
          </a:bodyPr>
          <a:lstStyle/>
          <a:p>
            <a:pPr marL="0" marR="0" lvl="0" indent="0" algn="r" defTabSz="1096991" rtl="0" eaLnBrk="1" fontAlgn="auto" latinLnBrk="0" hangingPunct="1">
              <a:lnSpc>
                <a:spcPct val="100000"/>
              </a:lnSpc>
              <a:spcBef>
                <a:spcPts val="0"/>
              </a:spcBef>
              <a:spcAft>
                <a:spcPts val="0"/>
              </a:spcAft>
              <a:buClrTx/>
              <a:buSzTx/>
              <a:buFontTx/>
              <a:buNone/>
              <a:tabLst/>
              <a:defRPr/>
            </a:pPr>
            <a:fld id="{DB2CB707-45FB-4000-B8FB-CE39B416E644}" type="slidenum">
              <a:rPr kumimoji="0" lang="en-US" sz="801" b="0" i="0" u="none" strike="noStrike" kern="1200" cap="none" spc="0" normalizeH="0" baseline="0" noProof="0">
                <a:ln>
                  <a:noFill/>
                </a:ln>
                <a:solidFill>
                  <a:schemeClr val="bg1"/>
                </a:solidFill>
                <a:effectLst/>
                <a:uLnTx/>
                <a:uFillTx/>
                <a:latin typeface="Arial"/>
                <a:ea typeface="ＭＳ Ｐゴシック" charset="0"/>
                <a:cs typeface="Arial" pitchFamily="34" charset="0"/>
              </a:rPr>
              <a:pPr marL="0" marR="0" lvl="0" indent="0" algn="r" defTabSz="1096991" rtl="0" eaLnBrk="1" fontAlgn="auto" latinLnBrk="0" hangingPunct="1">
                <a:lnSpc>
                  <a:spcPct val="100000"/>
                </a:lnSpc>
                <a:spcBef>
                  <a:spcPts val="0"/>
                </a:spcBef>
                <a:spcAft>
                  <a:spcPts val="0"/>
                </a:spcAft>
                <a:buClrTx/>
                <a:buSzTx/>
                <a:buFontTx/>
                <a:buNone/>
                <a:tabLst/>
                <a:defRPr/>
              </a:pPr>
              <a:t>‹#›</a:t>
            </a:fld>
            <a:endParaRPr kumimoji="0" lang="en-US" sz="801" b="0" i="0" u="none" strike="noStrike" kern="1200" cap="none" spc="0" normalizeH="0" baseline="0" noProof="0" dirty="0">
              <a:ln>
                <a:noFill/>
              </a:ln>
              <a:solidFill>
                <a:schemeClr val="bg1"/>
              </a:solidFill>
              <a:effectLst/>
              <a:uLnTx/>
              <a:uFillTx/>
              <a:latin typeface="Arial"/>
              <a:ea typeface="ＭＳ Ｐゴシック" charset="0"/>
              <a:cs typeface="Arial" pitchFamily="34" charset="0"/>
            </a:endParaRPr>
          </a:p>
        </p:txBody>
      </p:sp>
      <p:grpSp>
        <p:nvGrpSpPr>
          <p:cNvPr id="9" name="Group 8">
            <a:extLst>
              <a:ext uri="{FF2B5EF4-FFF2-40B4-BE49-F238E27FC236}">
                <a16:creationId xmlns:a16="http://schemas.microsoft.com/office/drawing/2014/main" id="{5302A742-9E7E-4275-B69A-6ED68345F5C0}"/>
              </a:ext>
            </a:extLst>
          </p:cNvPr>
          <p:cNvGrpSpPr/>
          <p:nvPr userDrawn="1"/>
        </p:nvGrpSpPr>
        <p:grpSpPr>
          <a:xfrm>
            <a:off x="9271801" y="163168"/>
            <a:ext cx="2746038" cy="380750"/>
            <a:chOff x="9271801" y="163168"/>
            <a:chExt cx="2746038" cy="380750"/>
          </a:xfrm>
        </p:grpSpPr>
        <p:pic>
          <p:nvPicPr>
            <p:cNvPr id="26" name="Picture 25">
              <a:extLst>
                <a:ext uri="{FF2B5EF4-FFF2-40B4-BE49-F238E27FC236}">
                  <a16:creationId xmlns:a16="http://schemas.microsoft.com/office/drawing/2014/main" id="{35D6584E-B19D-44BB-9FA7-17947195727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18617"/>
            <a:stretch/>
          </p:blipFill>
          <p:spPr>
            <a:xfrm>
              <a:off x="10793637" y="166882"/>
              <a:ext cx="1224202" cy="358332"/>
            </a:xfrm>
            <a:prstGeom prst="rect">
              <a:avLst/>
            </a:prstGeom>
          </p:spPr>
        </p:pic>
        <p:cxnSp>
          <p:nvCxnSpPr>
            <p:cNvPr id="27" name="Straight Connector 26">
              <a:extLst>
                <a:ext uri="{FF2B5EF4-FFF2-40B4-BE49-F238E27FC236}">
                  <a16:creationId xmlns:a16="http://schemas.microsoft.com/office/drawing/2014/main" id="{CE0D47EC-8648-474B-B3C5-AAA2D949CAC5}"/>
                </a:ext>
              </a:extLst>
            </p:cNvPr>
            <p:cNvCxnSpPr>
              <a:cxnSpLocks/>
            </p:cNvCxnSpPr>
            <p:nvPr userDrawn="1"/>
          </p:nvCxnSpPr>
          <p:spPr>
            <a:xfrm>
              <a:off x="10687956" y="163168"/>
              <a:ext cx="0" cy="36576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Icon&#10;&#10;Description automatically generated">
              <a:extLst>
                <a:ext uri="{FF2B5EF4-FFF2-40B4-BE49-F238E27FC236}">
                  <a16:creationId xmlns:a16="http://schemas.microsoft.com/office/drawing/2014/main" id="{41B4A6E2-9572-409C-BB7D-95FAC87A4CEA}"/>
                </a:ext>
              </a:extLst>
            </p:cNvPr>
            <p:cNvPicPr>
              <a:picLocks noChangeAspect="1"/>
            </p:cNvPicPr>
            <p:nvPr userDrawn="1"/>
          </p:nvPicPr>
          <p:blipFill rotWithShape="1">
            <a:blip r:embed="rId4">
              <a:clrChange>
                <a:clrFrom>
                  <a:srgbClr val="FFFFFF"/>
                </a:clrFrom>
                <a:clrTo>
                  <a:srgbClr val="FFFFFF">
                    <a:alpha val="0"/>
                  </a:srgbClr>
                </a:clrTo>
              </a:clrChange>
            </a:blip>
            <a:srcRect r="5714"/>
            <a:stretch/>
          </p:blipFill>
          <p:spPr>
            <a:xfrm>
              <a:off x="9271801" y="178158"/>
              <a:ext cx="1310474" cy="365760"/>
            </a:xfrm>
            <a:prstGeom prst="rect">
              <a:avLst/>
            </a:prstGeom>
          </p:spPr>
        </p:pic>
      </p:grpSp>
    </p:spTree>
    <p:extLst>
      <p:ext uri="{BB962C8B-B14F-4D97-AF65-F5344CB8AC3E}">
        <p14:creationId xmlns:p14="http://schemas.microsoft.com/office/powerpoint/2010/main" val="2261053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nt Standard Index">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2562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 Divider Slide PS 2022">
    <p:spTree>
      <p:nvGrpSpPr>
        <p:cNvPr id="1" name=""/>
        <p:cNvGrpSpPr/>
        <p:nvPr/>
      </p:nvGrpSpPr>
      <p:grpSpPr>
        <a:xfrm>
          <a:off x="0" y="0"/>
          <a:ext cx="0" cy="0"/>
          <a:chOff x="0" y="0"/>
          <a:chExt cx="0" cy="0"/>
        </a:xfrm>
      </p:grpSpPr>
      <p:sp>
        <p:nvSpPr>
          <p:cNvPr id="12" name="TextBox 20">
            <a:extLst>
              <a:ext uri="{FF2B5EF4-FFF2-40B4-BE49-F238E27FC236}">
                <a16:creationId xmlns:a16="http://schemas.microsoft.com/office/drawing/2014/main" id="{F8397A96-22E3-4EDB-BE38-0E980DEF4A38}"/>
              </a:ext>
            </a:extLst>
          </p:cNvPr>
          <p:cNvSpPr txBox="1">
            <a:spLocks noChangeArrowheads="1"/>
          </p:cNvSpPr>
          <p:nvPr userDrawn="1"/>
        </p:nvSpPr>
        <p:spPr bwMode="gray">
          <a:xfrm>
            <a:off x="9699449" y="6717453"/>
            <a:ext cx="2626092" cy="107722"/>
          </a:xfrm>
          <a:prstGeom prst="rect">
            <a:avLst/>
          </a:prstGeom>
          <a:noFill/>
          <a:ln w="9525">
            <a:noFill/>
            <a:miter lim="800000"/>
            <a:headEnd/>
            <a:tailEnd/>
          </a:ln>
        </p:spPr>
        <p:txBody>
          <a:bodyPr wrap="square" lIns="0" tIns="0" rIns="0" bIns="0">
            <a:spAutoFit/>
          </a:bodyPr>
          <a:lstStyle/>
          <a:p>
            <a:pPr marL="0" marR="0" lvl="0" indent="0" algn="l" defTabSz="1096991"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Arial"/>
                <a:ea typeface="ＭＳ Ｐゴシック" charset="0"/>
                <a:cs typeface="Arial" pitchFamily="34" charset="0"/>
              </a:rPr>
              <a:t>Copyright © 2022 | Tech Mahindra. All rights reserved.</a:t>
            </a:r>
          </a:p>
        </p:txBody>
      </p:sp>
      <p:sp>
        <p:nvSpPr>
          <p:cNvPr id="13" name="Slide Number Placeholder 5">
            <a:extLst>
              <a:ext uri="{FF2B5EF4-FFF2-40B4-BE49-F238E27FC236}">
                <a16:creationId xmlns:a16="http://schemas.microsoft.com/office/drawing/2014/main" id="{4F9D426E-ABC2-4283-8F2D-8AD9D68BE9AA}"/>
              </a:ext>
            </a:extLst>
          </p:cNvPr>
          <p:cNvSpPr txBox="1">
            <a:spLocks/>
          </p:cNvSpPr>
          <p:nvPr userDrawn="1"/>
        </p:nvSpPr>
        <p:spPr bwMode="auto">
          <a:xfrm>
            <a:off x="11948329" y="6709699"/>
            <a:ext cx="125034" cy="123239"/>
          </a:xfrm>
          <a:prstGeom prst="rect">
            <a:avLst/>
          </a:prstGeom>
          <a:noFill/>
          <a:ln w="9525">
            <a:noFill/>
            <a:miter lim="800000"/>
            <a:headEnd/>
            <a:tailEnd/>
          </a:ln>
        </p:spPr>
        <p:txBody>
          <a:bodyPr wrap="none" lIns="0" tIns="0" rIns="0" bIns="0" anchor="ctr">
            <a:spAutoFit/>
          </a:bodyPr>
          <a:lstStyle/>
          <a:p>
            <a:pPr marL="0" marR="0" lvl="0" indent="0" algn="r" defTabSz="1096991" rtl="0" eaLnBrk="1" fontAlgn="auto" latinLnBrk="0" hangingPunct="1">
              <a:lnSpc>
                <a:spcPct val="100000"/>
              </a:lnSpc>
              <a:spcBef>
                <a:spcPts val="0"/>
              </a:spcBef>
              <a:spcAft>
                <a:spcPts val="0"/>
              </a:spcAft>
              <a:buClrTx/>
              <a:buSzTx/>
              <a:buFontTx/>
              <a:buNone/>
              <a:tabLst/>
              <a:defRPr/>
            </a:pPr>
            <a:fld id="{DB2CB707-45FB-4000-B8FB-CE39B416E644}" type="slidenum">
              <a:rPr kumimoji="0" lang="en-US" sz="801" b="0" i="0" u="none" strike="noStrike" kern="1200" cap="none" spc="0" normalizeH="0" baseline="0" noProof="0">
                <a:ln>
                  <a:noFill/>
                </a:ln>
                <a:solidFill>
                  <a:schemeClr val="tx1"/>
                </a:solidFill>
                <a:effectLst/>
                <a:uLnTx/>
                <a:uFillTx/>
                <a:latin typeface="Arial"/>
                <a:ea typeface="ＭＳ Ｐゴシック" charset="0"/>
                <a:cs typeface="Arial" pitchFamily="34" charset="0"/>
              </a:rPr>
              <a:pPr marL="0" marR="0" lvl="0" indent="0" algn="r" defTabSz="1096991" rtl="0" eaLnBrk="1" fontAlgn="auto" latinLnBrk="0" hangingPunct="1">
                <a:lnSpc>
                  <a:spcPct val="100000"/>
                </a:lnSpc>
                <a:spcBef>
                  <a:spcPts val="0"/>
                </a:spcBef>
                <a:spcAft>
                  <a:spcPts val="0"/>
                </a:spcAft>
                <a:buClrTx/>
                <a:buSzTx/>
                <a:buFontTx/>
                <a:buNone/>
                <a:tabLst/>
                <a:defRPr/>
              </a:pPr>
              <a:t>‹#›</a:t>
            </a:fld>
            <a:endParaRPr kumimoji="0" lang="en-US" sz="801" b="0" i="0" u="none" strike="noStrike" kern="1200" cap="none" spc="0" normalizeH="0" baseline="0" noProof="0" dirty="0">
              <a:ln>
                <a:noFill/>
              </a:ln>
              <a:solidFill>
                <a:schemeClr val="tx1"/>
              </a:solidFill>
              <a:effectLst/>
              <a:uLnTx/>
              <a:uFillTx/>
              <a:latin typeface="Arial"/>
              <a:ea typeface="ＭＳ Ｐゴシック" charset="0"/>
              <a:cs typeface="Arial" pitchFamily="34" charset="0"/>
            </a:endParaRPr>
          </a:p>
        </p:txBody>
      </p:sp>
      <p:sp>
        <p:nvSpPr>
          <p:cNvPr id="58" name="Freeform: Shape 57">
            <a:extLst>
              <a:ext uri="{FF2B5EF4-FFF2-40B4-BE49-F238E27FC236}">
                <a16:creationId xmlns:a16="http://schemas.microsoft.com/office/drawing/2014/main" id="{7627361D-E753-4290-83BB-327E09E0E8FE}"/>
              </a:ext>
            </a:extLst>
          </p:cNvPr>
          <p:cNvSpPr/>
          <p:nvPr userDrawn="1"/>
        </p:nvSpPr>
        <p:spPr>
          <a:xfrm rot="3775711">
            <a:off x="1681885" y="2914178"/>
            <a:ext cx="7824718" cy="1497641"/>
          </a:xfrm>
          <a:custGeom>
            <a:avLst/>
            <a:gdLst>
              <a:gd name="connsiteX0" fmla="*/ 0 w 7824718"/>
              <a:gd name="connsiteY0" fmla="*/ 354889 h 1497641"/>
              <a:gd name="connsiteX1" fmla="*/ 181383 w 7824718"/>
              <a:gd name="connsiteY1" fmla="*/ 0 h 1497641"/>
              <a:gd name="connsiteX2" fmla="*/ 298335 w 7824718"/>
              <a:gd name="connsiteY2" fmla="*/ 54549 h 1497641"/>
              <a:gd name="connsiteX3" fmla="*/ 7552473 w 7824718"/>
              <a:gd name="connsiteY3" fmla="*/ 231588 h 1497641"/>
              <a:gd name="connsiteX4" fmla="*/ 7824718 w 7824718"/>
              <a:gd name="connsiteY4" fmla="*/ 118249 h 1497641"/>
              <a:gd name="connsiteX5" fmla="*/ 7498069 w 7824718"/>
              <a:gd name="connsiteY5" fmla="*/ 757362 h 1497641"/>
              <a:gd name="connsiteX6" fmla="*/ 7137422 w 7824718"/>
              <a:gd name="connsiteY6" fmla="*/ 914404 h 1497641"/>
              <a:gd name="connsiteX7" fmla="*/ 166171 w 7824718"/>
              <a:gd name="connsiteY7" fmla="*/ 451907 h 1497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718" h="1497641">
                <a:moveTo>
                  <a:pt x="0" y="354889"/>
                </a:moveTo>
                <a:lnTo>
                  <a:pt x="181383" y="0"/>
                </a:lnTo>
                <a:lnTo>
                  <a:pt x="298335" y="54549"/>
                </a:lnTo>
                <a:cubicBezTo>
                  <a:pt x="2693635" y="1097724"/>
                  <a:pt x="5186404" y="1148484"/>
                  <a:pt x="7552473" y="231588"/>
                </a:cubicBezTo>
                <a:lnTo>
                  <a:pt x="7824718" y="118249"/>
                </a:lnTo>
                <a:lnTo>
                  <a:pt x="7498069" y="757362"/>
                </a:lnTo>
                <a:lnTo>
                  <a:pt x="7137422" y="914404"/>
                </a:lnTo>
                <a:cubicBezTo>
                  <a:pt x="4867535" y="1821671"/>
                  <a:pt x="2422442" y="1672655"/>
                  <a:pt x="166171" y="451907"/>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9170" fontAlgn="auto" latinLnBrk="1">
              <a:spcBef>
                <a:spcPts val="0"/>
              </a:spcBef>
              <a:spcAft>
                <a:spcPts val="0"/>
              </a:spcAft>
            </a:pPr>
            <a:endParaRPr lang="en-GB" sz="2400" dirty="0">
              <a:solidFill>
                <a:prstClr val="white"/>
              </a:solidFill>
              <a:latin typeface="맑은 고딕"/>
            </a:endParaRPr>
          </a:p>
        </p:txBody>
      </p:sp>
      <p:sp>
        <p:nvSpPr>
          <p:cNvPr id="59" name="Freeform: Shape 58">
            <a:extLst>
              <a:ext uri="{FF2B5EF4-FFF2-40B4-BE49-F238E27FC236}">
                <a16:creationId xmlns:a16="http://schemas.microsoft.com/office/drawing/2014/main" id="{8D96499D-1194-4D4F-BFD0-1E5298D16303}"/>
              </a:ext>
            </a:extLst>
          </p:cNvPr>
          <p:cNvSpPr/>
          <p:nvPr userDrawn="1"/>
        </p:nvSpPr>
        <p:spPr>
          <a:xfrm rot="4897313">
            <a:off x="2048192" y="1900344"/>
            <a:ext cx="7308307" cy="3097791"/>
          </a:xfrm>
          <a:custGeom>
            <a:avLst/>
            <a:gdLst>
              <a:gd name="connsiteX0" fmla="*/ 0 w 7308307"/>
              <a:gd name="connsiteY0" fmla="*/ 2746454 h 3097791"/>
              <a:gd name="connsiteX1" fmla="*/ 50113 w 7308307"/>
              <a:gd name="connsiteY1" fmla="*/ 2406190 h 3097791"/>
              <a:gd name="connsiteX2" fmla="*/ 476958 w 7308307"/>
              <a:gd name="connsiteY2" fmla="*/ 2466303 h 3097791"/>
              <a:gd name="connsiteX3" fmla="*/ 2313784 w 7308307"/>
              <a:gd name="connsiteY3" fmla="*/ 2438054 h 3097791"/>
              <a:gd name="connsiteX4" fmla="*/ 7164894 w 7308307"/>
              <a:gd name="connsiteY4" fmla="*/ 142175 h 3097791"/>
              <a:gd name="connsiteX5" fmla="*/ 7308307 w 7308307"/>
              <a:gd name="connsiteY5" fmla="*/ 0 h 3097791"/>
              <a:gd name="connsiteX6" fmla="*/ 7287799 w 7308307"/>
              <a:gd name="connsiteY6" fmla="*/ 271611 h 3097791"/>
              <a:gd name="connsiteX7" fmla="*/ 7113568 w 7308307"/>
              <a:gd name="connsiteY7" fmla="*/ 1454631 h 3097791"/>
              <a:gd name="connsiteX8" fmla="*/ 6943856 w 7308307"/>
              <a:gd name="connsiteY8" fmla="*/ 1575548 h 3097791"/>
              <a:gd name="connsiteX9" fmla="*/ 287075 w 7308307"/>
              <a:gd name="connsiteY9" fmla="*/ 2832873 h 3097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08307" h="3097791">
                <a:moveTo>
                  <a:pt x="0" y="2746454"/>
                </a:moveTo>
                <a:lnTo>
                  <a:pt x="50113" y="2406190"/>
                </a:lnTo>
                <a:lnTo>
                  <a:pt x="476958" y="2466303"/>
                </a:lnTo>
                <a:cubicBezTo>
                  <a:pt x="1065145" y="2525894"/>
                  <a:pt x="1680766" y="2518950"/>
                  <a:pt x="2313784" y="2438054"/>
                </a:cubicBezTo>
                <a:cubicBezTo>
                  <a:pt x="4197307" y="2197357"/>
                  <a:pt x="5899117" y="1344861"/>
                  <a:pt x="7164894" y="142175"/>
                </a:cubicBezTo>
                <a:lnTo>
                  <a:pt x="7308307" y="0"/>
                </a:lnTo>
                <a:lnTo>
                  <a:pt x="7287799" y="271611"/>
                </a:lnTo>
                <a:lnTo>
                  <a:pt x="7113568" y="1454631"/>
                </a:lnTo>
                <a:lnTo>
                  <a:pt x="6943856" y="1575548"/>
                </a:lnTo>
                <a:cubicBezTo>
                  <a:pt x="4822328" y="3002130"/>
                  <a:pt x="2530307" y="3437664"/>
                  <a:pt x="287075" y="283287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9170" fontAlgn="auto" latinLnBrk="1">
              <a:spcBef>
                <a:spcPts val="0"/>
              </a:spcBef>
              <a:spcAft>
                <a:spcPts val="0"/>
              </a:spcAft>
            </a:pPr>
            <a:endParaRPr lang="en-GB" sz="2400" dirty="0">
              <a:solidFill>
                <a:prstClr val="white"/>
              </a:solidFill>
              <a:latin typeface="맑은 고딕"/>
            </a:endParaRPr>
          </a:p>
        </p:txBody>
      </p:sp>
      <p:pic>
        <p:nvPicPr>
          <p:cNvPr id="55" name="Picture 54" descr="A white brick wall&#10;&#10;Description automatically generated">
            <a:extLst>
              <a:ext uri="{FF2B5EF4-FFF2-40B4-BE49-F238E27FC236}">
                <a16:creationId xmlns:a16="http://schemas.microsoft.com/office/drawing/2014/main" id="{1D97222C-C7BB-41BD-8B5B-1E2A3F3CABBC}"/>
              </a:ext>
            </a:extLst>
          </p:cNvPr>
          <p:cNvPicPr>
            <a:picLocks noChangeAspect="1"/>
          </p:cNvPicPr>
          <p:nvPr userDrawn="1"/>
        </p:nvPicPr>
        <p:blipFill>
          <a:blip r:embed="rId2"/>
          <a:srcRect l="15729" t="2402" r="24069"/>
          <a:stretch>
            <a:fillRect/>
          </a:stretch>
        </p:blipFill>
        <p:spPr>
          <a:xfrm>
            <a:off x="412" y="-24684"/>
            <a:ext cx="7632288" cy="6882685"/>
          </a:xfrm>
          <a:custGeom>
            <a:avLst/>
            <a:gdLst>
              <a:gd name="connsiteX0" fmla="*/ 0 w 7632288"/>
              <a:gd name="connsiteY0" fmla="*/ 0 h 6882685"/>
              <a:gd name="connsiteX1" fmla="*/ 4088537 w 7632288"/>
              <a:gd name="connsiteY1" fmla="*/ 0 h 6882685"/>
              <a:gd name="connsiteX2" fmla="*/ 4080819 w 7632288"/>
              <a:gd name="connsiteY2" fmla="*/ 327162 h 6882685"/>
              <a:gd name="connsiteX3" fmla="*/ 7311323 w 7632288"/>
              <a:gd name="connsiteY3" fmla="*/ 6611324 h 6882685"/>
              <a:gd name="connsiteX4" fmla="*/ 7632288 w 7632288"/>
              <a:gd name="connsiteY4" fmla="*/ 6882685 h 6882685"/>
              <a:gd name="connsiteX5" fmla="*/ 0 w 7632288"/>
              <a:gd name="connsiteY5" fmla="*/ 6882685 h 6882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32288" h="6882685">
                <a:moveTo>
                  <a:pt x="0" y="0"/>
                </a:moveTo>
                <a:lnTo>
                  <a:pt x="4088537" y="0"/>
                </a:lnTo>
                <a:lnTo>
                  <a:pt x="4080819" y="327162"/>
                </a:lnTo>
                <a:cubicBezTo>
                  <a:pt x="4107895" y="2578375"/>
                  <a:pt x="5257972" y="4797147"/>
                  <a:pt x="7311323" y="6611324"/>
                </a:cubicBezTo>
                <a:lnTo>
                  <a:pt x="7632288" y="6882685"/>
                </a:lnTo>
                <a:lnTo>
                  <a:pt x="0" y="6882685"/>
                </a:lnTo>
                <a:close/>
              </a:path>
            </a:pathLst>
          </a:custGeom>
        </p:spPr>
      </p:pic>
      <p:pic>
        <p:nvPicPr>
          <p:cNvPr id="21" name="Picture 20">
            <a:extLst>
              <a:ext uri="{FF2B5EF4-FFF2-40B4-BE49-F238E27FC236}">
                <a16:creationId xmlns:a16="http://schemas.microsoft.com/office/drawing/2014/main" id="{797DA563-7F1D-4A2A-A620-991C352DEB7D}"/>
              </a:ext>
            </a:extLst>
          </p:cNvPr>
          <p:cNvPicPr>
            <a:picLocks noChangeAspect="1"/>
          </p:cNvPicPr>
          <p:nvPr userDrawn="1"/>
        </p:nvPicPr>
        <p:blipFill rotWithShape="1">
          <a:blip r:embed="rId3">
            <a:duotone>
              <a:schemeClr val="bg2">
                <a:shade val="45000"/>
                <a:satMod val="135000"/>
              </a:schemeClr>
              <a:prstClr val="white"/>
            </a:duotone>
          </a:blip>
          <a:srcRect l="2686" r="19661"/>
          <a:stretch/>
        </p:blipFill>
        <p:spPr>
          <a:xfrm rot="8557496" flipH="1">
            <a:off x="-1809650" y="965871"/>
            <a:ext cx="7050534" cy="5909595"/>
          </a:xfrm>
          <a:custGeom>
            <a:avLst/>
            <a:gdLst>
              <a:gd name="connsiteX0" fmla="*/ 0 w 7330978"/>
              <a:gd name="connsiteY0" fmla="*/ 3996083 h 4494692"/>
              <a:gd name="connsiteX1" fmla="*/ 350024 w 7330978"/>
              <a:gd name="connsiteY1" fmla="*/ 4494692 h 4494692"/>
              <a:gd name="connsiteX2" fmla="*/ 0 w 7330978"/>
              <a:gd name="connsiteY2" fmla="*/ 4494692 h 4494692"/>
              <a:gd name="connsiteX3" fmla="*/ 0 w 7330978"/>
              <a:gd name="connsiteY3" fmla="*/ 0 h 4494692"/>
              <a:gd name="connsiteX4" fmla="*/ 7330978 w 7330978"/>
              <a:gd name="connsiteY4" fmla="*/ 0 h 4494692"/>
              <a:gd name="connsiteX5" fmla="*/ 7330978 w 7330978"/>
              <a:gd name="connsiteY5" fmla="*/ 4494692 h 4494692"/>
              <a:gd name="connsiteX6" fmla="*/ 2954911 w 7330978"/>
              <a:gd name="connsiteY6" fmla="*/ 4494692 h 4494692"/>
              <a:gd name="connsiteX7" fmla="*/ 160259 w 7330978"/>
              <a:gd name="connsiteY7" fmla="*/ 513710 h 4494692"/>
              <a:gd name="connsiteX8" fmla="*/ 0 w 7330978"/>
              <a:gd name="connsiteY8" fmla="*/ 626212 h 4494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0978" h="4494692">
                <a:moveTo>
                  <a:pt x="0" y="3996083"/>
                </a:moveTo>
                <a:lnTo>
                  <a:pt x="350024" y="4494692"/>
                </a:lnTo>
                <a:lnTo>
                  <a:pt x="0" y="4494692"/>
                </a:lnTo>
                <a:close/>
                <a:moveTo>
                  <a:pt x="0" y="0"/>
                </a:moveTo>
                <a:lnTo>
                  <a:pt x="7330978" y="0"/>
                </a:lnTo>
                <a:lnTo>
                  <a:pt x="7330978" y="4494692"/>
                </a:lnTo>
                <a:lnTo>
                  <a:pt x="2954911" y="4494692"/>
                </a:lnTo>
                <a:lnTo>
                  <a:pt x="160259" y="513710"/>
                </a:lnTo>
                <a:lnTo>
                  <a:pt x="0" y="626212"/>
                </a:lnTo>
                <a:close/>
              </a:path>
            </a:pathLst>
          </a:custGeom>
        </p:spPr>
      </p:pic>
    </p:spTree>
    <p:extLst>
      <p:ext uri="{BB962C8B-B14F-4D97-AF65-F5344CB8AC3E}">
        <p14:creationId xmlns:p14="http://schemas.microsoft.com/office/powerpoint/2010/main" val="37464439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 Divider Slide PS 2022">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09931ED-E4F2-48E4-89D3-FA6F817C251A}"/>
              </a:ext>
            </a:extLst>
          </p:cNvPr>
          <p:cNvSpPr/>
          <p:nvPr userDrawn="1"/>
        </p:nvSpPr>
        <p:spPr>
          <a:xfrm rot="4194507">
            <a:off x="421105" y="3108695"/>
            <a:ext cx="7394284" cy="844361"/>
          </a:xfrm>
          <a:custGeom>
            <a:avLst/>
            <a:gdLst>
              <a:gd name="connsiteX0" fmla="*/ 0 w 7394284"/>
              <a:gd name="connsiteY0" fmla="*/ 233988 h 844361"/>
              <a:gd name="connsiteX1" fmla="*/ 77496 w 7394284"/>
              <a:gd name="connsiteY1" fmla="*/ 24438 h 844361"/>
              <a:gd name="connsiteX2" fmla="*/ 283007 w 7394284"/>
              <a:gd name="connsiteY2" fmla="*/ 81494 h 844361"/>
              <a:gd name="connsiteX3" fmla="*/ 7144041 w 7394284"/>
              <a:gd name="connsiteY3" fmla="*/ 71326 h 844361"/>
              <a:gd name="connsiteX4" fmla="*/ 7394284 w 7394284"/>
              <a:gd name="connsiteY4" fmla="*/ 0 h 844361"/>
              <a:gd name="connsiteX5" fmla="*/ 7296991 w 7394284"/>
              <a:gd name="connsiteY5" fmla="*/ 265988 h 844361"/>
              <a:gd name="connsiteX6" fmla="*/ 7210213 w 7394284"/>
              <a:gd name="connsiteY6" fmla="*/ 296331 h 844361"/>
              <a:gd name="connsiteX7" fmla="*/ 165633 w 7394284"/>
              <a:gd name="connsiteY7" fmla="*/ 291551 h 844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94284" h="844361">
                <a:moveTo>
                  <a:pt x="0" y="233988"/>
                </a:moveTo>
                <a:lnTo>
                  <a:pt x="77496" y="24438"/>
                </a:lnTo>
                <a:lnTo>
                  <a:pt x="283007" y="81494"/>
                </a:lnTo>
                <a:cubicBezTo>
                  <a:pt x="2552068" y="669715"/>
                  <a:pt x="4919617" y="661031"/>
                  <a:pt x="7144041" y="71326"/>
                </a:cubicBezTo>
                <a:lnTo>
                  <a:pt x="7394284" y="0"/>
                </a:lnTo>
                <a:lnTo>
                  <a:pt x="7296991" y="265988"/>
                </a:lnTo>
                <a:lnTo>
                  <a:pt x="7210213" y="296331"/>
                </a:lnTo>
                <a:cubicBezTo>
                  <a:pt x="4964714" y="1026599"/>
                  <a:pt x="2455661" y="1029069"/>
                  <a:pt x="165633" y="29155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9170" fontAlgn="auto" latinLnBrk="1">
              <a:spcBef>
                <a:spcPts val="0"/>
              </a:spcBef>
              <a:spcAft>
                <a:spcPts val="0"/>
              </a:spcAft>
            </a:pPr>
            <a:endParaRPr lang="en-GB" sz="2400" dirty="0">
              <a:solidFill>
                <a:prstClr val="white"/>
              </a:solidFill>
              <a:latin typeface="맑은 고딕"/>
            </a:endParaRPr>
          </a:p>
        </p:txBody>
      </p:sp>
      <p:sp>
        <p:nvSpPr>
          <p:cNvPr id="3" name="Freeform: Shape 2">
            <a:extLst>
              <a:ext uri="{FF2B5EF4-FFF2-40B4-BE49-F238E27FC236}">
                <a16:creationId xmlns:a16="http://schemas.microsoft.com/office/drawing/2014/main" id="{F6CEE596-B54B-41F2-ACD6-F3A55C972E0E}"/>
              </a:ext>
            </a:extLst>
          </p:cNvPr>
          <p:cNvSpPr/>
          <p:nvPr userDrawn="1"/>
        </p:nvSpPr>
        <p:spPr>
          <a:xfrm rot="5079861">
            <a:off x="648474" y="2226633"/>
            <a:ext cx="7097325" cy="2421322"/>
          </a:xfrm>
          <a:custGeom>
            <a:avLst/>
            <a:gdLst>
              <a:gd name="connsiteX0" fmla="*/ 0 w 7097325"/>
              <a:gd name="connsiteY0" fmla="*/ 2139086 h 2421322"/>
              <a:gd name="connsiteX1" fmla="*/ 24713 w 7097325"/>
              <a:gd name="connsiteY1" fmla="*/ 1874479 h 2421322"/>
              <a:gd name="connsiteX2" fmla="*/ 492460 w 7097325"/>
              <a:gd name="connsiteY2" fmla="*/ 1927733 h 2421322"/>
              <a:gd name="connsiteX3" fmla="*/ 2268389 w 7097325"/>
              <a:gd name="connsiteY3" fmla="*/ 1905653 h 2421322"/>
              <a:gd name="connsiteX4" fmla="*/ 6958666 w 7097325"/>
              <a:gd name="connsiteY4" fmla="*/ 111128 h 2421322"/>
              <a:gd name="connsiteX5" fmla="*/ 7097325 w 7097325"/>
              <a:gd name="connsiteY5" fmla="*/ 0 h 2421322"/>
              <a:gd name="connsiteX6" fmla="*/ 6995804 w 7097325"/>
              <a:gd name="connsiteY6" fmla="*/ 1087007 h 2421322"/>
              <a:gd name="connsiteX7" fmla="*/ 6744957 w 7097325"/>
              <a:gd name="connsiteY7" fmla="*/ 1231493 h 2421322"/>
              <a:gd name="connsiteX8" fmla="*/ 308873 w 7097325"/>
              <a:gd name="connsiteY8" fmla="*/ 2214255 h 24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97325" h="2421322">
                <a:moveTo>
                  <a:pt x="0" y="2139086"/>
                </a:moveTo>
                <a:lnTo>
                  <a:pt x="24713" y="1874479"/>
                </a:lnTo>
                <a:lnTo>
                  <a:pt x="492460" y="1927733"/>
                </a:lnTo>
                <a:cubicBezTo>
                  <a:pt x="1061147" y="1974311"/>
                  <a:pt x="1656357" y="1968883"/>
                  <a:pt x="2268389" y="1905653"/>
                </a:cubicBezTo>
                <a:cubicBezTo>
                  <a:pt x="4089466" y="1717517"/>
                  <a:pt x="5734855" y="1051182"/>
                  <a:pt x="6958666" y="111128"/>
                </a:cubicBezTo>
                <a:lnTo>
                  <a:pt x="7097325" y="0"/>
                </a:lnTo>
                <a:lnTo>
                  <a:pt x="6995804" y="1087007"/>
                </a:lnTo>
                <a:lnTo>
                  <a:pt x="6744957" y="1231493"/>
                </a:lnTo>
                <a:cubicBezTo>
                  <a:pt x="4693765" y="2346551"/>
                  <a:pt x="2477733" y="2686977"/>
                  <a:pt x="308873" y="2214255"/>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9170" fontAlgn="auto" latinLnBrk="1">
              <a:spcBef>
                <a:spcPts val="0"/>
              </a:spcBef>
              <a:spcAft>
                <a:spcPts val="0"/>
              </a:spcAft>
            </a:pPr>
            <a:endParaRPr lang="en-GB" sz="2400" dirty="0">
              <a:solidFill>
                <a:prstClr val="white"/>
              </a:solidFill>
              <a:latin typeface="맑은 고딕"/>
            </a:endParaRPr>
          </a:p>
        </p:txBody>
      </p:sp>
      <p:sp>
        <p:nvSpPr>
          <p:cNvPr id="4" name="Freeform: Shape 3">
            <a:extLst>
              <a:ext uri="{FF2B5EF4-FFF2-40B4-BE49-F238E27FC236}">
                <a16:creationId xmlns:a16="http://schemas.microsoft.com/office/drawing/2014/main" id="{37F2BA8B-0E17-4BF1-AAAC-E576FBAF869F}"/>
              </a:ext>
            </a:extLst>
          </p:cNvPr>
          <p:cNvSpPr>
            <a:spLocks noChangeAspect="1"/>
          </p:cNvSpPr>
          <p:nvPr userDrawn="1"/>
        </p:nvSpPr>
        <p:spPr>
          <a:xfrm rot="14982602" flipH="1">
            <a:off x="-2529004" y="1163159"/>
            <a:ext cx="8415131" cy="5316046"/>
          </a:xfrm>
          <a:custGeom>
            <a:avLst/>
            <a:gdLst>
              <a:gd name="connsiteX0" fmla="*/ 0 w 8415131"/>
              <a:gd name="connsiteY0" fmla="*/ 2378784 h 5316046"/>
              <a:gd name="connsiteX1" fmla="*/ 1090740 w 8415131"/>
              <a:gd name="connsiteY1" fmla="*/ 5316046 h 5316046"/>
              <a:gd name="connsiteX2" fmla="*/ 1409661 w 8415131"/>
              <a:gd name="connsiteY2" fmla="*/ 5186296 h 5316046"/>
              <a:gd name="connsiteX3" fmla="*/ 8208597 w 8415131"/>
              <a:gd name="connsiteY3" fmla="*/ 5198280 h 5316046"/>
              <a:gd name="connsiteX4" fmla="*/ 8415131 w 8415131"/>
              <a:gd name="connsiteY4" fmla="*/ 5281266 h 5316046"/>
              <a:gd name="connsiteX5" fmla="*/ 6462582 w 8415131"/>
              <a:gd name="connsiteY5" fmla="*/ 0 h 5316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15131" h="5316046">
                <a:moveTo>
                  <a:pt x="0" y="2378784"/>
                </a:moveTo>
                <a:lnTo>
                  <a:pt x="1090740" y="5316046"/>
                </a:lnTo>
                <a:lnTo>
                  <a:pt x="1409661" y="5186296"/>
                </a:lnTo>
                <a:cubicBezTo>
                  <a:pt x="3577427" y="4366735"/>
                  <a:pt x="5999227" y="4374876"/>
                  <a:pt x="8208597" y="5198280"/>
                </a:cubicBezTo>
                <a:lnTo>
                  <a:pt x="8415131" y="5281266"/>
                </a:lnTo>
                <a:lnTo>
                  <a:pt x="6462582"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9170" fontAlgn="auto" latinLnBrk="1">
              <a:spcBef>
                <a:spcPts val="0"/>
              </a:spcBef>
              <a:spcAft>
                <a:spcPts val="0"/>
              </a:spcAft>
            </a:pPr>
            <a:endParaRPr lang="en-GB" sz="2400" dirty="0">
              <a:solidFill>
                <a:prstClr val="white"/>
              </a:solidFill>
              <a:latin typeface="맑은 고딕"/>
            </a:endParaRPr>
          </a:p>
        </p:txBody>
      </p:sp>
      <p:pic>
        <p:nvPicPr>
          <p:cNvPr id="9" name="Picture 8">
            <a:extLst>
              <a:ext uri="{FF2B5EF4-FFF2-40B4-BE49-F238E27FC236}">
                <a16:creationId xmlns:a16="http://schemas.microsoft.com/office/drawing/2014/main" id="{3676710D-6D50-41E5-A187-B47AE6F59930}"/>
              </a:ext>
            </a:extLst>
          </p:cNvPr>
          <p:cNvPicPr/>
          <p:nvPr userDrawn="1"/>
        </p:nvPicPr>
        <p:blipFill>
          <a:blip r:embed="rId2" cstate="email">
            <a:extLst>
              <a:ext uri="{28A0092B-C50C-407E-A947-70E740481C1C}">
                <a14:useLocalDpi xmlns:a14="http://schemas.microsoft.com/office/drawing/2010/main"/>
              </a:ext>
            </a:extLst>
          </a:blip>
          <a:stretch>
            <a:fillRect/>
          </a:stretch>
        </p:blipFill>
        <p:spPr bwMode="auto">
          <a:xfrm flipV="1">
            <a:off x="-38535" y="4826832"/>
            <a:ext cx="5677152" cy="2046155"/>
          </a:xfrm>
          <a:prstGeom prst="rect">
            <a:avLst/>
          </a:prstGeom>
          <a:noFill/>
        </p:spPr>
      </p:pic>
      <p:sp>
        <p:nvSpPr>
          <p:cNvPr id="10" name="Rectangle 9">
            <a:extLst>
              <a:ext uri="{FF2B5EF4-FFF2-40B4-BE49-F238E27FC236}">
                <a16:creationId xmlns:a16="http://schemas.microsoft.com/office/drawing/2014/main" id="{15B0651B-6B91-4D3E-A412-EDE389A87749}"/>
              </a:ext>
            </a:extLst>
          </p:cNvPr>
          <p:cNvSpPr/>
          <p:nvPr userDrawn="1"/>
        </p:nvSpPr>
        <p:spPr>
          <a:xfrm>
            <a:off x="216530" y="6052685"/>
            <a:ext cx="1672231" cy="685799"/>
          </a:xfrm>
          <a:prstGeom prst="rect">
            <a:avLst/>
          </a:prstGeom>
          <a:solidFill>
            <a:srgbClr val="E51937"/>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1" name="TextBox 10">
            <a:extLst>
              <a:ext uri="{FF2B5EF4-FFF2-40B4-BE49-F238E27FC236}">
                <a16:creationId xmlns:a16="http://schemas.microsoft.com/office/drawing/2014/main" id="{78636D43-EAD0-44E8-B310-B454AAE635A5}"/>
              </a:ext>
            </a:extLst>
          </p:cNvPr>
          <p:cNvSpPr txBox="1"/>
          <p:nvPr userDrawn="1"/>
        </p:nvSpPr>
        <p:spPr>
          <a:xfrm>
            <a:off x="268770" y="6670654"/>
            <a:ext cx="2385060" cy="15388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000" dirty="0">
                <a:solidFill>
                  <a:schemeClr val="bg1"/>
                </a:solidFill>
                <a:latin typeface="Arial Narrow" panose="020B0606020202030204" pitchFamily="34" charset="0"/>
              </a:rPr>
              <a:t>Connected World. Connected Experiences</a:t>
            </a:r>
            <a:endParaRPr lang="en-GB" sz="1000" dirty="0">
              <a:solidFill>
                <a:schemeClr val="bg1"/>
              </a:solidFill>
              <a:latin typeface="Arial Narrow" panose="020B0606020202030204" pitchFamily="34" charset="0"/>
            </a:endParaRPr>
          </a:p>
        </p:txBody>
      </p:sp>
      <p:pic>
        <p:nvPicPr>
          <p:cNvPr id="15" name="Picture 14">
            <a:extLst>
              <a:ext uri="{FF2B5EF4-FFF2-40B4-BE49-F238E27FC236}">
                <a16:creationId xmlns:a16="http://schemas.microsoft.com/office/drawing/2014/main" id="{E241711A-AE5B-474A-AEC0-94620C97C92E}"/>
              </a:ext>
            </a:extLst>
          </p:cNvPr>
          <p:cNvPicPr>
            <a:picLocks noChangeAspect="1"/>
          </p:cNvPicPr>
          <p:nvPr userDrawn="1"/>
        </p:nvPicPr>
        <p:blipFill rotWithShape="1">
          <a:blip r:embed="rId3" cstate="screen">
            <a:biLevel thresh="25000"/>
            <a:extLst>
              <a:ext uri="{28A0092B-C50C-407E-A947-70E740481C1C}">
                <a14:useLocalDpi xmlns:a14="http://schemas.microsoft.com/office/drawing/2010/main"/>
              </a:ext>
            </a:extLst>
          </a:blip>
          <a:srcRect r="18617"/>
          <a:stretch/>
        </p:blipFill>
        <p:spPr>
          <a:xfrm>
            <a:off x="283759" y="6104124"/>
            <a:ext cx="1920240" cy="562068"/>
          </a:xfrm>
          <a:prstGeom prst="rect">
            <a:avLst/>
          </a:prstGeom>
        </p:spPr>
      </p:pic>
      <p:sp>
        <p:nvSpPr>
          <p:cNvPr id="18" name="TextBox 20">
            <a:extLst>
              <a:ext uri="{FF2B5EF4-FFF2-40B4-BE49-F238E27FC236}">
                <a16:creationId xmlns:a16="http://schemas.microsoft.com/office/drawing/2014/main" id="{74392976-0461-4F5D-B861-39A61131F86B}"/>
              </a:ext>
            </a:extLst>
          </p:cNvPr>
          <p:cNvSpPr txBox="1">
            <a:spLocks noChangeArrowheads="1"/>
          </p:cNvSpPr>
          <p:nvPr userDrawn="1"/>
        </p:nvSpPr>
        <p:spPr bwMode="gray">
          <a:xfrm>
            <a:off x="9699449" y="6717453"/>
            <a:ext cx="2626092" cy="107722"/>
          </a:xfrm>
          <a:prstGeom prst="rect">
            <a:avLst/>
          </a:prstGeom>
          <a:noFill/>
          <a:ln w="9525">
            <a:noFill/>
            <a:miter lim="800000"/>
            <a:headEnd/>
            <a:tailEnd/>
          </a:ln>
        </p:spPr>
        <p:txBody>
          <a:bodyPr wrap="square" lIns="0" tIns="0" rIns="0" bIns="0">
            <a:spAutoFit/>
          </a:bodyPr>
          <a:lstStyle/>
          <a:p>
            <a:pPr marL="0" marR="0" lvl="0" indent="0" algn="l" defTabSz="1096991"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Arial"/>
                <a:ea typeface="ＭＳ Ｐゴシック" charset="0"/>
                <a:cs typeface="Arial" pitchFamily="34" charset="0"/>
              </a:rPr>
              <a:t>Copyright © 2022 | Tech Mahindra. All rights reserved.</a:t>
            </a:r>
          </a:p>
        </p:txBody>
      </p:sp>
      <p:sp>
        <p:nvSpPr>
          <p:cNvPr id="19" name="Slide Number Placeholder 5">
            <a:extLst>
              <a:ext uri="{FF2B5EF4-FFF2-40B4-BE49-F238E27FC236}">
                <a16:creationId xmlns:a16="http://schemas.microsoft.com/office/drawing/2014/main" id="{64852EB3-4617-4850-AAE4-912675702789}"/>
              </a:ext>
            </a:extLst>
          </p:cNvPr>
          <p:cNvSpPr txBox="1">
            <a:spLocks/>
          </p:cNvSpPr>
          <p:nvPr userDrawn="1"/>
        </p:nvSpPr>
        <p:spPr bwMode="auto">
          <a:xfrm>
            <a:off x="11948329" y="6709699"/>
            <a:ext cx="125034" cy="123239"/>
          </a:xfrm>
          <a:prstGeom prst="rect">
            <a:avLst/>
          </a:prstGeom>
          <a:noFill/>
          <a:ln w="9525">
            <a:noFill/>
            <a:miter lim="800000"/>
            <a:headEnd/>
            <a:tailEnd/>
          </a:ln>
        </p:spPr>
        <p:txBody>
          <a:bodyPr wrap="none" lIns="0" tIns="0" rIns="0" bIns="0" anchor="ctr">
            <a:spAutoFit/>
          </a:bodyPr>
          <a:lstStyle/>
          <a:p>
            <a:pPr marL="0" marR="0" lvl="0" indent="0" algn="r" defTabSz="1096991" rtl="0" eaLnBrk="1" fontAlgn="auto" latinLnBrk="0" hangingPunct="1">
              <a:lnSpc>
                <a:spcPct val="100000"/>
              </a:lnSpc>
              <a:spcBef>
                <a:spcPts val="0"/>
              </a:spcBef>
              <a:spcAft>
                <a:spcPts val="0"/>
              </a:spcAft>
              <a:buClrTx/>
              <a:buSzTx/>
              <a:buFontTx/>
              <a:buNone/>
              <a:tabLst/>
              <a:defRPr/>
            </a:pPr>
            <a:fld id="{DB2CB707-45FB-4000-B8FB-CE39B416E644}" type="slidenum">
              <a:rPr kumimoji="0" lang="en-US" sz="801" b="0" i="0" u="none" strike="noStrike" kern="1200" cap="none" spc="0" normalizeH="0" baseline="0" noProof="0">
                <a:ln>
                  <a:noFill/>
                </a:ln>
                <a:solidFill>
                  <a:schemeClr val="bg1"/>
                </a:solidFill>
                <a:effectLst/>
                <a:uLnTx/>
                <a:uFillTx/>
                <a:latin typeface="Arial"/>
                <a:ea typeface="ＭＳ Ｐゴシック" charset="0"/>
                <a:cs typeface="Arial" pitchFamily="34" charset="0"/>
              </a:rPr>
              <a:pPr marL="0" marR="0" lvl="0" indent="0" algn="r" defTabSz="1096991" rtl="0" eaLnBrk="1" fontAlgn="auto" latinLnBrk="0" hangingPunct="1">
                <a:lnSpc>
                  <a:spcPct val="100000"/>
                </a:lnSpc>
                <a:spcBef>
                  <a:spcPts val="0"/>
                </a:spcBef>
                <a:spcAft>
                  <a:spcPts val="0"/>
                </a:spcAft>
                <a:buClrTx/>
                <a:buSzTx/>
                <a:buFontTx/>
                <a:buNone/>
                <a:tabLst/>
                <a:defRPr/>
              </a:pPr>
              <a:t>‹#›</a:t>
            </a:fld>
            <a:endParaRPr kumimoji="0" lang="en-US" sz="801" b="0" i="0" u="none" strike="noStrike" kern="1200" cap="none" spc="0" normalizeH="0" baseline="0" noProof="0" dirty="0">
              <a:ln>
                <a:noFill/>
              </a:ln>
              <a:solidFill>
                <a:schemeClr val="bg1"/>
              </a:solidFill>
              <a:effectLst/>
              <a:uLnTx/>
              <a:uFillTx/>
              <a:latin typeface="Arial"/>
              <a:ea typeface="ＭＳ Ｐゴシック" charset="0"/>
              <a:cs typeface="Arial" pitchFamily="34" charset="0"/>
            </a:endParaRPr>
          </a:p>
        </p:txBody>
      </p:sp>
      <p:pic>
        <p:nvPicPr>
          <p:cNvPr id="12" name="Picture 11">
            <a:extLst>
              <a:ext uri="{FF2B5EF4-FFF2-40B4-BE49-F238E27FC236}">
                <a16:creationId xmlns:a16="http://schemas.microsoft.com/office/drawing/2014/main" id="{DBF47A9C-CD99-4189-9A76-F714245CA935}"/>
              </a:ext>
            </a:extLst>
          </p:cNvPr>
          <p:cNvPicPr>
            <a:picLocks noChangeAspect="1"/>
          </p:cNvPicPr>
          <p:nvPr userDrawn="1"/>
        </p:nvPicPr>
        <p:blipFill rotWithShape="1">
          <a:blip r:embed="rId4"/>
          <a:srcRect l="6957" r="7956"/>
          <a:stretch/>
        </p:blipFill>
        <p:spPr>
          <a:xfrm>
            <a:off x="207559" y="-1"/>
            <a:ext cx="1650469" cy="731520"/>
          </a:xfrm>
          <a:prstGeom prst="rect">
            <a:avLst/>
          </a:prstGeom>
        </p:spPr>
      </p:pic>
    </p:spTree>
    <p:extLst>
      <p:ext uri="{BB962C8B-B14F-4D97-AF65-F5344CB8AC3E}">
        <p14:creationId xmlns:p14="http://schemas.microsoft.com/office/powerpoint/2010/main" val="34420982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 Divider Slide PS 2022">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22F154C2-0208-4DF5-8428-F9923B7147AD}"/>
              </a:ext>
            </a:extLst>
          </p:cNvPr>
          <p:cNvSpPr/>
          <p:nvPr userDrawn="1"/>
        </p:nvSpPr>
        <p:spPr>
          <a:xfrm rot="4194507">
            <a:off x="421105" y="3108695"/>
            <a:ext cx="7394284" cy="844361"/>
          </a:xfrm>
          <a:custGeom>
            <a:avLst/>
            <a:gdLst>
              <a:gd name="connsiteX0" fmla="*/ 0 w 7394284"/>
              <a:gd name="connsiteY0" fmla="*/ 233988 h 844361"/>
              <a:gd name="connsiteX1" fmla="*/ 77496 w 7394284"/>
              <a:gd name="connsiteY1" fmla="*/ 24438 h 844361"/>
              <a:gd name="connsiteX2" fmla="*/ 283007 w 7394284"/>
              <a:gd name="connsiteY2" fmla="*/ 81494 h 844361"/>
              <a:gd name="connsiteX3" fmla="*/ 7144041 w 7394284"/>
              <a:gd name="connsiteY3" fmla="*/ 71326 h 844361"/>
              <a:gd name="connsiteX4" fmla="*/ 7394284 w 7394284"/>
              <a:gd name="connsiteY4" fmla="*/ 0 h 844361"/>
              <a:gd name="connsiteX5" fmla="*/ 7296991 w 7394284"/>
              <a:gd name="connsiteY5" fmla="*/ 265988 h 844361"/>
              <a:gd name="connsiteX6" fmla="*/ 7210213 w 7394284"/>
              <a:gd name="connsiteY6" fmla="*/ 296331 h 844361"/>
              <a:gd name="connsiteX7" fmla="*/ 165633 w 7394284"/>
              <a:gd name="connsiteY7" fmla="*/ 291551 h 844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94284" h="844361">
                <a:moveTo>
                  <a:pt x="0" y="233988"/>
                </a:moveTo>
                <a:lnTo>
                  <a:pt x="77496" y="24438"/>
                </a:lnTo>
                <a:lnTo>
                  <a:pt x="283007" y="81494"/>
                </a:lnTo>
                <a:cubicBezTo>
                  <a:pt x="2552068" y="669715"/>
                  <a:pt x="4919617" y="661031"/>
                  <a:pt x="7144041" y="71326"/>
                </a:cubicBezTo>
                <a:lnTo>
                  <a:pt x="7394284" y="0"/>
                </a:lnTo>
                <a:lnTo>
                  <a:pt x="7296991" y="265988"/>
                </a:lnTo>
                <a:lnTo>
                  <a:pt x="7210213" y="296331"/>
                </a:lnTo>
                <a:cubicBezTo>
                  <a:pt x="4964714" y="1026599"/>
                  <a:pt x="2455661" y="1029069"/>
                  <a:pt x="165633" y="29155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9170" fontAlgn="auto" latinLnBrk="1">
              <a:spcBef>
                <a:spcPts val="0"/>
              </a:spcBef>
              <a:spcAft>
                <a:spcPts val="0"/>
              </a:spcAft>
            </a:pPr>
            <a:endParaRPr lang="en-GB" sz="2400" dirty="0">
              <a:solidFill>
                <a:prstClr val="white"/>
              </a:solidFill>
              <a:latin typeface="맑은 고딕"/>
            </a:endParaRPr>
          </a:p>
        </p:txBody>
      </p:sp>
      <p:sp>
        <p:nvSpPr>
          <p:cNvPr id="4" name="Freeform: Shape 3">
            <a:extLst>
              <a:ext uri="{FF2B5EF4-FFF2-40B4-BE49-F238E27FC236}">
                <a16:creationId xmlns:a16="http://schemas.microsoft.com/office/drawing/2014/main" id="{3C45287C-A32D-432F-8C99-4A46E7864021}"/>
              </a:ext>
            </a:extLst>
          </p:cNvPr>
          <p:cNvSpPr/>
          <p:nvPr userDrawn="1"/>
        </p:nvSpPr>
        <p:spPr>
          <a:xfrm rot="5079861">
            <a:off x="648474" y="2226633"/>
            <a:ext cx="7097325" cy="2421322"/>
          </a:xfrm>
          <a:custGeom>
            <a:avLst/>
            <a:gdLst>
              <a:gd name="connsiteX0" fmla="*/ 0 w 7097325"/>
              <a:gd name="connsiteY0" fmla="*/ 2139086 h 2421322"/>
              <a:gd name="connsiteX1" fmla="*/ 24713 w 7097325"/>
              <a:gd name="connsiteY1" fmla="*/ 1874479 h 2421322"/>
              <a:gd name="connsiteX2" fmla="*/ 492460 w 7097325"/>
              <a:gd name="connsiteY2" fmla="*/ 1927733 h 2421322"/>
              <a:gd name="connsiteX3" fmla="*/ 2268389 w 7097325"/>
              <a:gd name="connsiteY3" fmla="*/ 1905653 h 2421322"/>
              <a:gd name="connsiteX4" fmla="*/ 6958666 w 7097325"/>
              <a:gd name="connsiteY4" fmla="*/ 111128 h 2421322"/>
              <a:gd name="connsiteX5" fmla="*/ 7097325 w 7097325"/>
              <a:gd name="connsiteY5" fmla="*/ 0 h 2421322"/>
              <a:gd name="connsiteX6" fmla="*/ 6995804 w 7097325"/>
              <a:gd name="connsiteY6" fmla="*/ 1087007 h 2421322"/>
              <a:gd name="connsiteX7" fmla="*/ 6744957 w 7097325"/>
              <a:gd name="connsiteY7" fmla="*/ 1231493 h 2421322"/>
              <a:gd name="connsiteX8" fmla="*/ 308873 w 7097325"/>
              <a:gd name="connsiteY8" fmla="*/ 2214255 h 24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97325" h="2421322">
                <a:moveTo>
                  <a:pt x="0" y="2139086"/>
                </a:moveTo>
                <a:lnTo>
                  <a:pt x="24713" y="1874479"/>
                </a:lnTo>
                <a:lnTo>
                  <a:pt x="492460" y="1927733"/>
                </a:lnTo>
                <a:cubicBezTo>
                  <a:pt x="1061147" y="1974311"/>
                  <a:pt x="1656357" y="1968883"/>
                  <a:pt x="2268389" y="1905653"/>
                </a:cubicBezTo>
                <a:cubicBezTo>
                  <a:pt x="4089466" y="1717517"/>
                  <a:pt x="5734855" y="1051182"/>
                  <a:pt x="6958666" y="111128"/>
                </a:cubicBezTo>
                <a:lnTo>
                  <a:pt x="7097325" y="0"/>
                </a:lnTo>
                <a:lnTo>
                  <a:pt x="6995804" y="1087007"/>
                </a:lnTo>
                <a:lnTo>
                  <a:pt x="6744957" y="1231493"/>
                </a:lnTo>
                <a:cubicBezTo>
                  <a:pt x="4693765" y="2346551"/>
                  <a:pt x="2477733" y="2686977"/>
                  <a:pt x="308873" y="2214255"/>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9170" fontAlgn="auto" latinLnBrk="1">
              <a:spcBef>
                <a:spcPts val="0"/>
              </a:spcBef>
              <a:spcAft>
                <a:spcPts val="0"/>
              </a:spcAft>
            </a:pPr>
            <a:endParaRPr lang="en-GB" sz="2400" dirty="0">
              <a:solidFill>
                <a:prstClr val="white"/>
              </a:solidFill>
              <a:latin typeface="맑은 고딕"/>
            </a:endParaRPr>
          </a:p>
        </p:txBody>
      </p:sp>
      <p:sp>
        <p:nvSpPr>
          <p:cNvPr id="5" name="Freeform: Shape 4">
            <a:extLst>
              <a:ext uri="{FF2B5EF4-FFF2-40B4-BE49-F238E27FC236}">
                <a16:creationId xmlns:a16="http://schemas.microsoft.com/office/drawing/2014/main" id="{F0BF43C6-4F8D-4920-9E3F-C5A8915694B4}"/>
              </a:ext>
            </a:extLst>
          </p:cNvPr>
          <p:cNvSpPr>
            <a:spLocks noChangeAspect="1"/>
          </p:cNvSpPr>
          <p:nvPr userDrawn="1"/>
        </p:nvSpPr>
        <p:spPr>
          <a:xfrm rot="14982602" flipH="1">
            <a:off x="-2529004" y="1163159"/>
            <a:ext cx="8415131" cy="5316046"/>
          </a:xfrm>
          <a:custGeom>
            <a:avLst/>
            <a:gdLst>
              <a:gd name="connsiteX0" fmla="*/ 0 w 8415131"/>
              <a:gd name="connsiteY0" fmla="*/ 2378784 h 5316046"/>
              <a:gd name="connsiteX1" fmla="*/ 1090740 w 8415131"/>
              <a:gd name="connsiteY1" fmla="*/ 5316046 h 5316046"/>
              <a:gd name="connsiteX2" fmla="*/ 1409661 w 8415131"/>
              <a:gd name="connsiteY2" fmla="*/ 5186296 h 5316046"/>
              <a:gd name="connsiteX3" fmla="*/ 8208597 w 8415131"/>
              <a:gd name="connsiteY3" fmla="*/ 5198280 h 5316046"/>
              <a:gd name="connsiteX4" fmla="*/ 8415131 w 8415131"/>
              <a:gd name="connsiteY4" fmla="*/ 5281266 h 5316046"/>
              <a:gd name="connsiteX5" fmla="*/ 6462582 w 8415131"/>
              <a:gd name="connsiteY5" fmla="*/ 0 h 5316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15131" h="5316046">
                <a:moveTo>
                  <a:pt x="0" y="2378784"/>
                </a:moveTo>
                <a:lnTo>
                  <a:pt x="1090740" y="5316046"/>
                </a:lnTo>
                <a:lnTo>
                  <a:pt x="1409661" y="5186296"/>
                </a:lnTo>
                <a:cubicBezTo>
                  <a:pt x="3577427" y="4366735"/>
                  <a:pt x="5999227" y="4374876"/>
                  <a:pt x="8208597" y="5198280"/>
                </a:cubicBezTo>
                <a:lnTo>
                  <a:pt x="8415131" y="5281266"/>
                </a:lnTo>
                <a:lnTo>
                  <a:pt x="6462582"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9170" fontAlgn="auto" latinLnBrk="1">
              <a:spcBef>
                <a:spcPts val="0"/>
              </a:spcBef>
              <a:spcAft>
                <a:spcPts val="0"/>
              </a:spcAft>
            </a:pPr>
            <a:endParaRPr lang="en-GB" sz="2400" dirty="0">
              <a:solidFill>
                <a:prstClr val="white"/>
              </a:solidFill>
              <a:latin typeface="맑은 고딕"/>
            </a:endParaRPr>
          </a:p>
        </p:txBody>
      </p:sp>
      <p:cxnSp>
        <p:nvCxnSpPr>
          <p:cNvPr id="10" name="Connector: Elbow 9">
            <a:extLst>
              <a:ext uri="{FF2B5EF4-FFF2-40B4-BE49-F238E27FC236}">
                <a16:creationId xmlns:a16="http://schemas.microsoft.com/office/drawing/2014/main" id="{BCECDBC1-BC5B-461F-B115-5B3D22E67866}"/>
              </a:ext>
            </a:extLst>
          </p:cNvPr>
          <p:cNvCxnSpPr>
            <a:cxnSpLocks/>
          </p:cNvCxnSpPr>
          <p:nvPr userDrawn="1"/>
        </p:nvCxnSpPr>
        <p:spPr>
          <a:xfrm>
            <a:off x="263914" y="5996066"/>
            <a:ext cx="5577840" cy="795005"/>
          </a:xfrm>
          <a:prstGeom prst="bentConnector3">
            <a:avLst>
              <a:gd name="adj1" fmla="val 66008"/>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3292140B-4DF4-4856-862E-F93B3DD0CDC9}"/>
              </a:ext>
            </a:extLst>
          </p:cNvPr>
          <p:cNvCxnSpPr>
            <a:cxnSpLocks/>
          </p:cNvCxnSpPr>
          <p:nvPr userDrawn="1"/>
        </p:nvCxnSpPr>
        <p:spPr>
          <a:xfrm flipV="1">
            <a:off x="5706436" y="6659959"/>
            <a:ext cx="6217920" cy="134294"/>
          </a:xfrm>
          <a:prstGeom prst="bentConnector3">
            <a:avLst>
              <a:gd name="adj1" fmla="val 50000"/>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TextBox 20">
            <a:extLst>
              <a:ext uri="{FF2B5EF4-FFF2-40B4-BE49-F238E27FC236}">
                <a16:creationId xmlns:a16="http://schemas.microsoft.com/office/drawing/2014/main" id="{F8397A96-22E3-4EDB-BE38-0E980DEF4A38}"/>
              </a:ext>
            </a:extLst>
          </p:cNvPr>
          <p:cNvSpPr txBox="1">
            <a:spLocks noChangeArrowheads="1"/>
          </p:cNvSpPr>
          <p:nvPr userDrawn="1"/>
        </p:nvSpPr>
        <p:spPr bwMode="gray">
          <a:xfrm>
            <a:off x="9699449" y="6717453"/>
            <a:ext cx="2626092" cy="107722"/>
          </a:xfrm>
          <a:prstGeom prst="rect">
            <a:avLst/>
          </a:prstGeom>
          <a:noFill/>
          <a:ln w="9525">
            <a:noFill/>
            <a:miter lim="800000"/>
            <a:headEnd/>
            <a:tailEnd/>
          </a:ln>
        </p:spPr>
        <p:txBody>
          <a:bodyPr wrap="square" lIns="0" tIns="0" rIns="0" bIns="0">
            <a:spAutoFit/>
          </a:bodyPr>
          <a:lstStyle/>
          <a:p>
            <a:pPr marL="0" marR="0" lvl="0" indent="0" algn="l" defTabSz="1096991"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Arial"/>
                <a:ea typeface="ＭＳ Ｐゴシック" charset="0"/>
                <a:cs typeface="Arial" pitchFamily="34" charset="0"/>
              </a:rPr>
              <a:t>Copyright © 2022 | Tech Mahindra. All rights reserved.</a:t>
            </a:r>
          </a:p>
        </p:txBody>
      </p:sp>
      <p:sp>
        <p:nvSpPr>
          <p:cNvPr id="13" name="Slide Number Placeholder 5">
            <a:extLst>
              <a:ext uri="{FF2B5EF4-FFF2-40B4-BE49-F238E27FC236}">
                <a16:creationId xmlns:a16="http://schemas.microsoft.com/office/drawing/2014/main" id="{4F9D426E-ABC2-4283-8F2D-8AD9D68BE9AA}"/>
              </a:ext>
            </a:extLst>
          </p:cNvPr>
          <p:cNvSpPr txBox="1">
            <a:spLocks/>
          </p:cNvSpPr>
          <p:nvPr userDrawn="1"/>
        </p:nvSpPr>
        <p:spPr bwMode="auto">
          <a:xfrm>
            <a:off x="11948329" y="6709699"/>
            <a:ext cx="125034" cy="123239"/>
          </a:xfrm>
          <a:prstGeom prst="rect">
            <a:avLst/>
          </a:prstGeom>
          <a:noFill/>
          <a:ln w="9525">
            <a:noFill/>
            <a:miter lim="800000"/>
            <a:headEnd/>
            <a:tailEnd/>
          </a:ln>
        </p:spPr>
        <p:txBody>
          <a:bodyPr wrap="none" lIns="0" tIns="0" rIns="0" bIns="0" anchor="ctr">
            <a:spAutoFit/>
          </a:bodyPr>
          <a:lstStyle/>
          <a:p>
            <a:pPr marL="0" marR="0" lvl="0" indent="0" algn="r" defTabSz="1096991" rtl="0" eaLnBrk="1" fontAlgn="auto" latinLnBrk="0" hangingPunct="1">
              <a:lnSpc>
                <a:spcPct val="100000"/>
              </a:lnSpc>
              <a:spcBef>
                <a:spcPts val="0"/>
              </a:spcBef>
              <a:spcAft>
                <a:spcPts val="0"/>
              </a:spcAft>
              <a:buClrTx/>
              <a:buSzTx/>
              <a:buFontTx/>
              <a:buNone/>
              <a:tabLst/>
              <a:defRPr/>
            </a:pPr>
            <a:fld id="{DB2CB707-45FB-4000-B8FB-CE39B416E644}" type="slidenum">
              <a:rPr kumimoji="0" lang="en-US" sz="801" b="0" i="0" u="none" strike="noStrike" kern="1200" cap="none" spc="0" normalizeH="0" baseline="0" noProof="0">
                <a:ln>
                  <a:noFill/>
                </a:ln>
                <a:solidFill>
                  <a:schemeClr val="bg1"/>
                </a:solidFill>
                <a:effectLst/>
                <a:uLnTx/>
                <a:uFillTx/>
                <a:latin typeface="Arial"/>
                <a:ea typeface="ＭＳ Ｐゴシック" charset="0"/>
                <a:cs typeface="Arial" pitchFamily="34" charset="0"/>
              </a:rPr>
              <a:pPr marL="0" marR="0" lvl="0" indent="0" algn="r" defTabSz="1096991" rtl="0" eaLnBrk="1" fontAlgn="auto" latinLnBrk="0" hangingPunct="1">
                <a:lnSpc>
                  <a:spcPct val="100000"/>
                </a:lnSpc>
                <a:spcBef>
                  <a:spcPts val="0"/>
                </a:spcBef>
                <a:spcAft>
                  <a:spcPts val="0"/>
                </a:spcAft>
                <a:buClrTx/>
                <a:buSzTx/>
                <a:buFontTx/>
                <a:buNone/>
                <a:tabLst/>
                <a:defRPr/>
              </a:pPr>
              <a:t>‹#›</a:t>
            </a:fld>
            <a:endParaRPr kumimoji="0" lang="en-US" sz="801" b="0" i="0" u="none" strike="noStrike" kern="1200" cap="none" spc="0" normalizeH="0" baseline="0" noProof="0" dirty="0">
              <a:ln>
                <a:noFill/>
              </a:ln>
              <a:solidFill>
                <a:schemeClr val="bg1"/>
              </a:solidFill>
              <a:effectLst/>
              <a:uLnTx/>
              <a:uFillTx/>
              <a:latin typeface="Arial"/>
              <a:ea typeface="ＭＳ Ｐゴシック" charset="0"/>
              <a:cs typeface="Arial" pitchFamily="34" charset="0"/>
            </a:endParaRPr>
          </a:p>
        </p:txBody>
      </p:sp>
      <p:pic>
        <p:nvPicPr>
          <p:cNvPr id="14" name="Picture 13">
            <a:extLst>
              <a:ext uri="{FF2B5EF4-FFF2-40B4-BE49-F238E27FC236}">
                <a16:creationId xmlns:a16="http://schemas.microsoft.com/office/drawing/2014/main" id="{10265F62-B43B-48AB-824C-A35E2F18A19D}"/>
              </a:ext>
            </a:extLst>
          </p:cNvPr>
          <p:cNvPicPr/>
          <p:nvPr userDrawn="1"/>
        </p:nvPicPr>
        <p:blipFill>
          <a:blip r:embed="rId2" cstate="email">
            <a:extLst>
              <a:ext uri="{28A0092B-C50C-407E-A947-70E740481C1C}">
                <a14:useLocalDpi xmlns:a14="http://schemas.microsoft.com/office/drawing/2010/main"/>
              </a:ext>
            </a:extLst>
          </a:blip>
          <a:stretch>
            <a:fillRect/>
          </a:stretch>
        </p:blipFill>
        <p:spPr bwMode="auto">
          <a:xfrm>
            <a:off x="-38106" y="-31319"/>
            <a:ext cx="2489817" cy="1095621"/>
          </a:xfrm>
          <a:prstGeom prst="rect">
            <a:avLst/>
          </a:prstGeom>
          <a:noFill/>
        </p:spPr>
      </p:pic>
      <p:grpSp>
        <p:nvGrpSpPr>
          <p:cNvPr id="38" name="Group 37">
            <a:extLst>
              <a:ext uri="{FF2B5EF4-FFF2-40B4-BE49-F238E27FC236}">
                <a16:creationId xmlns:a16="http://schemas.microsoft.com/office/drawing/2014/main" id="{716B04A8-C93E-4EF8-B5B0-2825B0480F00}"/>
              </a:ext>
            </a:extLst>
          </p:cNvPr>
          <p:cNvGrpSpPr/>
          <p:nvPr userDrawn="1"/>
        </p:nvGrpSpPr>
        <p:grpSpPr>
          <a:xfrm>
            <a:off x="269629" y="6229107"/>
            <a:ext cx="3596349" cy="600554"/>
            <a:chOff x="269629" y="6229107"/>
            <a:chExt cx="3596349" cy="600554"/>
          </a:xfrm>
        </p:grpSpPr>
        <p:grpSp>
          <p:nvGrpSpPr>
            <p:cNvPr id="39" name="Group 38">
              <a:extLst>
                <a:ext uri="{FF2B5EF4-FFF2-40B4-BE49-F238E27FC236}">
                  <a16:creationId xmlns:a16="http://schemas.microsoft.com/office/drawing/2014/main" id="{C6D1081D-5BDF-4ADA-A64D-F5CF2255BC7A}"/>
                </a:ext>
              </a:extLst>
            </p:cNvPr>
            <p:cNvGrpSpPr/>
            <p:nvPr userDrawn="1"/>
          </p:nvGrpSpPr>
          <p:grpSpPr>
            <a:xfrm>
              <a:off x="269629" y="6229107"/>
              <a:ext cx="1672699" cy="600554"/>
              <a:chOff x="269629" y="6229107"/>
              <a:chExt cx="1672699" cy="600554"/>
            </a:xfrm>
          </p:grpSpPr>
          <p:pic>
            <p:nvPicPr>
              <p:cNvPr id="41" name="Picture 40">
                <a:extLst>
                  <a:ext uri="{FF2B5EF4-FFF2-40B4-BE49-F238E27FC236}">
                    <a16:creationId xmlns:a16="http://schemas.microsoft.com/office/drawing/2014/main" id="{D2300F5E-9BEE-4587-834F-CCFF99C08DE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18617"/>
              <a:stretch/>
            </p:blipFill>
            <p:spPr>
              <a:xfrm>
                <a:off x="282462" y="6229107"/>
                <a:ext cx="1561964" cy="457200"/>
              </a:xfrm>
              <a:prstGeom prst="rect">
                <a:avLst/>
              </a:prstGeom>
            </p:spPr>
          </p:pic>
          <p:cxnSp>
            <p:nvCxnSpPr>
              <p:cNvPr id="42" name="Straight Connector 41">
                <a:extLst>
                  <a:ext uri="{FF2B5EF4-FFF2-40B4-BE49-F238E27FC236}">
                    <a16:creationId xmlns:a16="http://schemas.microsoft.com/office/drawing/2014/main" id="{812C172C-9648-40FA-B53E-1D64F0863F0C}"/>
                  </a:ext>
                </a:extLst>
              </p:cNvPr>
              <p:cNvCxnSpPr/>
              <p:nvPr userDrawn="1"/>
            </p:nvCxnSpPr>
            <p:spPr>
              <a:xfrm>
                <a:off x="1942328" y="6248546"/>
                <a:ext cx="0" cy="4572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C252852-E1EE-4848-80B7-C5A4F9A3619C}"/>
                  </a:ext>
                </a:extLst>
              </p:cNvPr>
              <p:cNvSpPr txBox="1"/>
              <p:nvPr userDrawn="1"/>
            </p:nvSpPr>
            <p:spPr>
              <a:xfrm>
                <a:off x="269629" y="6706550"/>
                <a:ext cx="1622507" cy="12311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800" dirty="0">
                    <a:solidFill>
                      <a:schemeClr val="tx1"/>
                    </a:solidFill>
                    <a:latin typeface="Arial Narrow" panose="020B0606020202030204" pitchFamily="34" charset="0"/>
                  </a:rPr>
                  <a:t>Connected World. Connected Experiences</a:t>
                </a:r>
                <a:endParaRPr lang="en-GB" sz="800" dirty="0">
                  <a:solidFill>
                    <a:schemeClr val="tx1"/>
                  </a:solidFill>
                  <a:latin typeface="Arial Narrow" panose="020B0606020202030204" pitchFamily="34" charset="0"/>
                </a:endParaRPr>
              </a:p>
            </p:txBody>
          </p:sp>
        </p:grpSp>
        <p:pic>
          <p:nvPicPr>
            <p:cNvPr id="40" name="Picture 39" descr="Icon&#10;&#10;Description automatically generated">
              <a:extLst>
                <a:ext uri="{FF2B5EF4-FFF2-40B4-BE49-F238E27FC236}">
                  <a16:creationId xmlns:a16="http://schemas.microsoft.com/office/drawing/2014/main" id="{D355E3AE-693D-499E-B19D-2A96E332F884}"/>
                </a:ext>
              </a:extLst>
            </p:cNvPr>
            <p:cNvPicPr>
              <a:picLocks noChangeAspect="1"/>
            </p:cNvPicPr>
            <p:nvPr userDrawn="1"/>
          </p:nvPicPr>
          <p:blipFill rotWithShape="1">
            <a:blip r:embed="rId4">
              <a:clrChange>
                <a:clrFrom>
                  <a:srgbClr val="FFFFFF"/>
                </a:clrFrom>
                <a:clrTo>
                  <a:srgbClr val="FFFFFF">
                    <a:alpha val="0"/>
                  </a:srgbClr>
                </a:clrTo>
              </a:clrChange>
            </a:blip>
            <a:srcRect r="5714"/>
            <a:stretch/>
          </p:blipFill>
          <p:spPr>
            <a:xfrm>
              <a:off x="1900266" y="6255064"/>
              <a:ext cx="1965712" cy="548640"/>
            </a:xfrm>
            <a:prstGeom prst="rect">
              <a:avLst/>
            </a:prstGeom>
          </p:spPr>
        </p:pic>
      </p:grpSp>
    </p:spTree>
    <p:extLst>
      <p:ext uri="{BB962C8B-B14F-4D97-AF65-F5344CB8AC3E}">
        <p14:creationId xmlns:p14="http://schemas.microsoft.com/office/powerpoint/2010/main" val="38493652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genda Slide PS 202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6318FA19-5908-46F8-9ED1-C5DC1BAA505B}"/>
              </a:ext>
            </a:extLst>
          </p:cNvPr>
          <p:cNvSpPr/>
          <p:nvPr userDrawn="1"/>
        </p:nvSpPr>
        <p:spPr>
          <a:xfrm>
            <a:off x="2" y="0"/>
            <a:ext cx="3178628" cy="6858000"/>
          </a:xfrm>
          <a:custGeom>
            <a:avLst/>
            <a:gdLst>
              <a:gd name="connsiteX0" fmla="*/ 0 w 4114799"/>
              <a:gd name="connsiteY0" fmla="*/ 0 h 5810250"/>
              <a:gd name="connsiteX1" fmla="*/ 487592 w 4114799"/>
              <a:gd name="connsiteY1" fmla="*/ 0 h 5810250"/>
              <a:gd name="connsiteX2" fmla="*/ 4114799 w 4114799"/>
              <a:gd name="connsiteY2" fmla="*/ 5810250 h 5810250"/>
              <a:gd name="connsiteX3" fmla="*/ 0 w 4114799"/>
              <a:gd name="connsiteY3" fmla="*/ 5810250 h 5810250"/>
            </a:gdLst>
            <a:ahLst/>
            <a:cxnLst>
              <a:cxn ang="0">
                <a:pos x="connsiteX0" y="connsiteY0"/>
              </a:cxn>
              <a:cxn ang="0">
                <a:pos x="connsiteX1" y="connsiteY1"/>
              </a:cxn>
              <a:cxn ang="0">
                <a:pos x="connsiteX2" y="connsiteY2"/>
              </a:cxn>
              <a:cxn ang="0">
                <a:pos x="connsiteX3" y="connsiteY3"/>
              </a:cxn>
            </a:cxnLst>
            <a:rect l="l" t="t" r="r" b="b"/>
            <a:pathLst>
              <a:path w="4114799" h="5810250">
                <a:moveTo>
                  <a:pt x="0" y="0"/>
                </a:moveTo>
                <a:lnTo>
                  <a:pt x="487592" y="0"/>
                </a:lnTo>
                <a:lnTo>
                  <a:pt x="4114799" y="5810250"/>
                </a:lnTo>
                <a:lnTo>
                  <a:pt x="0" y="5810250"/>
                </a:lnTo>
                <a:close/>
              </a:path>
            </a:pathLst>
          </a:custGeom>
          <a:solidFill>
            <a:schemeClr val="bg1">
              <a:lumMod val="95000"/>
            </a:schemeClr>
          </a:solidFill>
          <a:ln>
            <a:noFill/>
          </a:ln>
        </p:spPr>
        <p:txBody>
          <a:bodyPr wrap="square">
            <a:noAutofit/>
          </a:bodyPr>
          <a:lstStyle/>
          <a:p>
            <a:endParaRPr lang="en-GB" dirty="0"/>
          </a:p>
        </p:txBody>
      </p:sp>
      <p:sp>
        <p:nvSpPr>
          <p:cNvPr id="19" name="Title Placeholder 1">
            <a:extLst>
              <a:ext uri="{FF2B5EF4-FFF2-40B4-BE49-F238E27FC236}">
                <a16:creationId xmlns:a16="http://schemas.microsoft.com/office/drawing/2014/main" id="{289A90CB-B9F1-4443-A53F-339BBA5D8553}"/>
              </a:ext>
            </a:extLst>
          </p:cNvPr>
          <p:cNvSpPr>
            <a:spLocks noGrp="1"/>
          </p:cNvSpPr>
          <p:nvPr userDrawn="1">
            <p:ph type="title" hasCustomPrompt="1"/>
          </p:nvPr>
        </p:nvSpPr>
        <p:spPr bwMode="auto">
          <a:xfrm>
            <a:off x="555532" y="151265"/>
            <a:ext cx="9437045"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sz="2400" i="1" spc="300">
                <a:solidFill>
                  <a:schemeClr val="bg2"/>
                </a:solidFill>
                <a:latin typeface="Arial" panose="020B0604020202020204" pitchFamily="34" charset="0"/>
                <a:cs typeface="Arial" panose="020B0604020202020204" pitchFamily="34" charset="0"/>
              </a:defRPr>
            </a:lvl1pPr>
          </a:lstStyle>
          <a:p>
            <a:pPr lvl="0"/>
            <a:r>
              <a:rPr lang="en-US" dirty="0"/>
              <a:t>Agenda</a:t>
            </a:r>
          </a:p>
        </p:txBody>
      </p:sp>
      <p:cxnSp>
        <p:nvCxnSpPr>
          <p:cNvPr id="13" name="Straight Connector 12">
            <a:extLst>
              <a:ext uri="{FF2B5EF4-FFF2-40B4-BE49-F238E27FC236}">
                <a16:creationId xmlns:a16="http://schemas.microsoft.com/office/drawing/2014/main" id="{AE50D9A5-7088-4E3A-9FC2-19973FF7B465}"/>
              </a:ext>
            </a:extLst>
          </p:cNvPr>
          <p:cNvCxnSpPr/>
          <p:nvPr userDrawn="1"/>
        </p:nvCxnSpPr>
        <p:spPr>
          <a:xfrm>
            <a:off x="3562311" y="6539503"/>
            <a:ext cx="832104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0CDBEB0-C1BE-4042-AE7C-98F270EFFFD7}"/>
              </a:ext>
            </a:extLst>
          </p:cNvPr>
          <p:cNvCxnSpPr/>
          <p:nvPr userDrawn="1"/>
        </p:nvCxnSpPr>
        <p:spPr>
          <a:xfrm>
            <a:off x="240396" y="6572011"/>
            <a:ext cx="64008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TextBox 20">
            <a:extLst>
              <a:ext uri="{FF2B5EF4-FFF2-40B4-BE49-F238E27FC236}">
                <a16:creationId xmlns:a16="http://schemas.microsoft.com/office/drawing/2014/main" id="{59924906-E63E-418A-A6E5-A57356DEB573}"/>
              </a:ext>
            </a:extLst>
          </p:cNvPr>
          <p:cNvSpPr txBox="1">
            <a:spLocks noChangeArrowheads="1"/>
          </p:cNvSpPr>
          <p:nvPr userDrawn="1"/>
        </p:nvSpPr>
        <p:spPr bwMode="gray">
          <a:xfrm>
            <a:off x="9699449" y="6717453"/>
            <a:ext cx="2626092" cy="107722"/>
          </a:xfrm>
          <a:prstGeom prst="rect">
            <a:avLst/>
          </a:prstGeom>
          <a:noFill/>
          <a:ln w="9525">
            <a:noFill/>
            <a:miter lim="800000"/>
            <a:headEnd/>
            <a:tailEnd/>
          </a:ln>
        </p:spPr>
        <p:txBody>
          <a:bodyPr wrap="square" lIns="0" tIns="0" rIns="0" bIns="0">
            <a:spAutoFit/>
          </a:bodyPr>
          <a:lstStyle/>
          <a:p>
            <a:pPr marL="0" marR="0" lvl="0" indent="0" algn="l" defTabSz="1096991"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Arial"/>
                <a:ea typeface="ＭＳ Ｐゴシック" charset="0"/>
                <a:cs typeface="Arial" pitchFamily="34" charset="0"/>
              </a:rPr>
              <a:t>Copyright © 2022 | Tech Mahindra. All rights reserved.</a:t>
            </a:r>
          </a:p>
        </p:txBody>
      </p:sp>
      <p:grpSp>
        <p:nvGrpSpPr>
          <p:cNvPr id="24" name="Group 23">
            <a:extLst>
              <a:ext uri="{FF2B5EF4-FFF2-40B4-BE49-F238E27FC236}">
                <a16:creationId xmlns:a16="http://schemas.microsoft.com/office/drawing/2014/main" id="{E0AE4A4C-82A6-476F-B584-AB16C49BF246}"/>
              </a:ext>
            </a:extLst>
          </p:cNvPr>
          <p:cNvGrpSpPr>
            <a:grpSpLocks noChangeAspect="1"/>
          </p:cNvGrpSpPr>
          <p:nvPr userDrawn="1"/>
        </p:nvGrpSpPr>
        <p:grpSpPr>
          <a:xfrm>
            <a:off x="270567" y="6612429"/>
            <a:ext cx="1333809" cy="182880"/>
            <a:chOff x="7917039" y="165549"/>
            <a:chExt cx="2667617" cy="365760"/>
          </a:xfrm>
        </p:grpSpPr>
        <p:pic>
          <p:nvPicPr>
            <p:cNvPr id="26" name="Picture 25">
              <a:extLst>
                <a:ext uri="{FF2B5EF4-FFF2-40B4-BE49-F238E27FC236}">
                  <a16:creationId xmlns:a16="http://schemas.microsoft.com/office/drawing/2014/main" id="{BD76353F-D934-41B2-BA12-6A7425C106D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8617"/>
            <a:stretch/>
          </p:blipFill>
          <p:spPr>
            <a:xfrm>
              <a:off x="7917039" y="169263"/>
              <a:ext cx="1224202" cy="358332"/>
            </a:xfrm>
            <a:prstGeom prst="rect">
              <a:avLst/>
            </a:prstGeom>
          </p:spPr>
        </p:pic>
        <p:cxnSp>
          <p:nvCxnSpPr>
            <p:cNvPr id="27" name="Straight Connector 26">
              <a:extLst>
                <a:ext uri="{FF2B5EF4-FFF2-40B4-BE49-F238E27FC236}">
                  <a16:creationId xmlns:a16="http://schemas.microsoft.com/office/drawing/2014/main" id="{383EE75F-4D19-4752-A47F-4FA16B9D9A48}"/>
                </a:ext>
              </a:extLst>
            </p:cNvPr>
            <p:cNvCxnSpPr>
              <a:cxnSpLocks/>
            </p:cNvCxnSpPr>
            <p:nvPr userDrawn="1"/>
          </p:nvCxnSpPr>
          <p:spPr>
            <a:xfrm>
              <a:off x="9207711" y="165549"/>
              <a:ext cx="0" cy="36576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pic>
          <p:nvPicPr>
            <p:cNvPr id="28" name="Picture 27" descr="Icon&#10;&#10;Description automatically generated">
              <a:extLst>
                <a:ext uri="{FF2B5EF4-FFF2-40B4-BE49-F238E27FC236}">
                  <a16:creationId xmlns:a16="http://schemas.microsoft.com/office/drawing/2014/main" id="{B3A9B494-9306-4E42-9527-44466DAC8CFE}"/>
                </a:ext>
              </a:extLst>
            </p:cNvPr>
            <p:cNvPicPr>
              <a:picLocks noChangeAspect="1"/>
            </p:cNvPicPr>
            <p:nvPr userDrawn="1"/>
          </p:nvPicPr>
          <p:blipFill rotWithShape="1">
            <a:blip r:embed="rId3">
              <a:clrChange>
                <a:clrFrom>
                  <a:srgbClr val="FFFFFF"/>
                </a:clrFrom>
                <a:clrTo>
                  <a:srgbClr val="FFFFFF">
                    <a:alpha val="0"/>
                  </a:srgbClr>
                </a:clrTo>
              </a:clrChange>
            </a:blip>
            <a:srcRect r="5714"/>
            <a:stretch/>
          </p:blipFill>
          <p:spPr>
            <a:xfrm>
              <a:off x="9274182" y="165549"/>
              <a:ext cx="1310474" cy="365760"/>
            </a:xfrm>
            <a:prstGeom prst="rect">
              <a:avLst/>
            </a:prstGeom>
          </p:spPr>
        </p:pic>
      </p:grpSp>
    </p:spTree>
    <p:extLst>
      <p:ext uri="{BB962C8B-B14F-4D97-AF65-F5344CB8AC3E}">
        <p14:creationId xmlns:p14="http://schemas.microsoft.com/office/powerpoint/2010/main" val="34577146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 Content Slide PS 202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6318FA19-5908-46F8-9ED1-C5DC1BAA505B}"/>
              </a:ext>
            </a:extLst>
          </p:cNvPr>
          <p:cNvSpPr/>
          <p:nvPr userDrawn="1"/>
        </p:nvSpPr>
        <p:spPr>
          <a:xfrm>
            <a:off x="2" y="0"/>
            <a:ext cx="3178628" cy="6537970"/>
          </a:xfrm>
          <a:custGeom>
            <a:avLst/>
            <a:gdLst>
              <a:gd name="connsiteX0" fmla="*/ 0 w 4114799"/>
              <a:gd name="connsiteY0" fmla="*/ 0 h 5810250"/>
              <a:gd name="connsiteX1" fmla="*/ 487592 w 4114799"/>
              <a:gd name="connsiteY1" fmla="*/ 0 h 5810250"/>
              <a:gd name="connsiteX2" fmla="*/ 4114799 w 4114799"/>
              <a:gd name="connsiteY2" fmla="*/ 5810250 h 5810250"/>
              <a:gd name="connsiteX3" fmla="*/ 0 w 4114799"/>
              <a:gd name="connsiteY3" fmla="*/ 5810250 h 5810250"/>
            </a:gdLst>
            <a:ahLst/>
            <a:cxnLst>
              <a:cxn ang="0">
                <a:pos x="connsiteX0" y="connsiteY0"/>
              </a:cxn>
              <a:cxn ang="0">
                <a:pos x="connsiteX1" y="connsiteY1"/>
              </a:cxn>
              <a:cxn ang="0">
                <a:pos x="connsiteX2" y="connsiteY2"/>
              </a:cxn>
              <a:cxn ang="0">
                <a:pos x="connsiteX3" y="connsiteY3"/>
              </a:cxn>
            </a:cxnLst>
            <a:rect l="l" t="t" r="r" b="b"/>
            <a:pathLst>
              <a:path w="4114799" h="5810250">
                <a:moveTo>
                  <a:pt x="0" y="0"/>
                </a:moveTo>
                <a:lnTo>
                  <a:pt x="487592" y="0"/>
                </a:lnTo>
                <a:lnTo>
                  <a:pt x="4114799" y="5810250"/>
                </a:lnTo>
                <a:lnTo>
                  <a:pt x="0" y="5810250"/>
                </a:lnTo>
                <a:close/>
              </a:path>
            </a:pathLst>
          </a:custGeom>
          <a:solidFill>
            <a:schemeClr val="bg1">
              <a:lumMod val="95000"/>
            </a:schemeClr>
          </a:solidFill>
          <a:ln>
            <a:noFill/>
          </a:ln>
        </p:spPr>
        <p:txBody>
          <a:bodyPr wrap="square">
            <a:noAutofit/>
          </a:bodyPr>
          <a:lstStyle/>
          <a:p>
            <a:endParaRPr lang="en-GB" dirty="0"/>
          </a:p>
        </p:txBody>
      </p:sp>
      <p:sp>
        <p:nvSpPr>
          <p:cNvPr id="19" name="Title Placeholder 1">
            <a:extLst>
              <a:ext uri="{FF2B5EF4-FFF2-40B4-BE49-F238E27FC236}">
                <a16:creationId xmlns:a16="http://schemas.microsoft.com/office/drawing/2014/main" id="{289A90CB-B9F1-4443-A53F-339BBA5D8553}"/>
              </a:ext>
            </a:extLst>
          </p:cNvPr>
          <p:cNvSpPr>
            <a:spLocks noGrp="1"/>
          </p:cNvSpPr>
          <p:nvPr userDrawn="1">
            <p:ph type="title"/>
          </p:nvPr>
        </p:nvSpPr>
        <p:spPr bwMode="auto">
          <a:xfrm>
            <a:off x="288832" y="135876"/>
            <a:ext cx="9437045"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sz="2400" i="1">
                <a:solidFill>
                  <a:schemeClr val="bg2"/>
                </a:solidFill>
                <a:latin typeface="Arial" panose="020B0604020202020204" pitchFamily="34" charset="0"/>
                <a:cs typeface="Arial" panose="020B0604020202020204" pitchFamily="34" charset="0"/>
              </a:defRPr>
            </a:lvl1pPr>
          </a:lstStyle>
          <a:p>
            <a:pPr lvl="0"/>
            <a:r>
              <a:rPr lang="en-US" dirty="0"/>
              <a:t>Click to edit Master title style</a:t>
            </a:r>
          </a:p>
        </p:txBody>
      </p:sp>
      <p:cxnSp>
        <p:nvCxnSpPr>
          <p:cNvPr id="12" name="Straight Connector 11">
            <a:extLst>
              <a:ext uri="{FF2B5EF4-FFF2-40B4-BE49-F238E27FC236}">
                <a16:creationId xmlns:a16="http://schemas.microsoft.com/office/drawing/2014/main" id="{C44D309C-707B-4421-ACC8-A0B4AEF73F2E}"/>
              </a:ext>
            </a:extLst>
          </p:cNvPr>
          <p:cNvCxnSpPr/>
          <p:nvPr userDrawn="1"/>
        </p:nvCxnSpPr>
        <p:spPr>
          <a:xfrm>
            <a:off x="3562311" y="6505463"/>
            <a:ext cx="832104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5108F1-F592-44FC-A3A9-CB14FE9457EE}"/>
              </a:ext>
            </a:extLst>
          </p:cNvPr>
          <p:cNvCxnSpPr/>
          <p:nvPr userDrawn="1"/>
        </p:nvCxnSpPr>
        <p:spPr>
          <a:xfrm>
            <a:off x="240396" y="6537971"/>
            <a:ext cx="64008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FE8EF539-07F8-417E-93BE-27742BA4AC6B}"/>
              </a:ext>
            </a:extLst>
          </p:cNvPr>
          <p:cNvGrpSpPr>
            <a:grpSpLocks noChangeAspect="1"/>
          </p:cNvGrpSpPr>
          <p:nvPr userDrawn="1"/>
        </p:nvGrpSpPr>
        <p:grpSpPr>
          <a:xfrm>
            <a:off x="10313243" y="6612428"/>
            <a:ext cx="1373019" cy="182880"/>
            <a:chOff x="9271801" y="163168"/>
            <a:chExt cx="2746038" cy="365760"/>
          </a:xfrm>
        </p:grpSpPr>
        <p:pic>
          <p:nvPicPr>
            <p:cNvPr id="15" name="Picture 14">
              <a:extLst>
                <a:ext uri="{FF2B5EF4-FFF2-40B4-BE49-F238E27FC236}">
                  <a16:creationId xmlns:a16="http://schemas.microsoft.com/office/drawing/2014/main" id="{29F693CA-35D6-452F-9214-8BCFE47286B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8617"/>
            <a:stretch/>
          </p:blipFill>
          <p:spPr>
            <a:xfrm>
              <a:off x="10793637" y="166882"/>
              <a:ext cx="1224202" cy="358332"/>
            </a:xfrm>
            <a:prstGeom prst="rect">
              <a:avLst/>
            </a:prstGeom>
          </p:spPr>
        </p:pic>
        <p:cxnSp>
          <p:nvCxnSpPr>
            <p:cNvPr id="16" name="Straight Connector 15">
              <a:extLst>
                <a:ext uri="{FF2B5EF4-FFF2-40B4-BE49-F238E27FC236}">
                  <a16:creationId xmlns:a16="http://schemas.microsoft.com/office/drawing/2014/main" id="{2C6F6245-6504-461E-989B-29B175166C70}"/>
                </a:ext>
              </a:extLst>
            </p:cNvPr>
            <p:cNvCxnSpPr>
              <a:cxnSpLocks/>
            </p:cNvCxnSpPr>
            <p:nvPr userDrawn="1"/>
          </p:nvCxnSpPr>
          <p:spPr>
            <a:xfrm>
              <a:off x="10687956" y="163168"/>
              <a:ext cx="0" cy="36576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pic>
          <p:nvPicPr>
            <p:cNvPr id="18" name="Picture 17" descr="Icon&#10;&#10;Description automatically generated">
              <a:extLst>
                <a:ext uri="{FF2B5EF4-FFF2-40B4-BE49-F238E27FC236}">
                  <a16:creationId xmlns:a16="http://schemas.microsoft.com/office/drawing/2014/main" id="{F9969C8D-ED10-44E5-86A0-93B70537DD41}"/>
                </a:ext>
              </a:extLst>
            </p:cNvPr>
            <p:cNvPicPr>
              <a:picLocks noChangeAspect="1"/>
            </p:cNvPicPr>
            <p:nvPr userDrawn="1"/>
          </p:nvPicPr>
          <p:blipFill rotWithShape="1">
            <a:blip r:embed="rId3">
              <a:clrChange>
                <a:clrFrom>
                  <a:srgbClr val="FFFFFF"/>
                </a:clrFrom>
                <a:clrTo>
                  <a:srgbClr val="FFFFFF">
                    <a:alpha val="0"/>
                  </a:srgbClr>
                </a:clrTo>
              </a:clrChange>
            </a:blip>
            <a:srcRect r="5714"/>
            <a:stretch/>
          </p:blipFill>
          <p:spPr>
            <a:xfrm>
              <a:off x="9271801" y="163168"/>
              <a:ext cx="1310474" cy="365760"/>
            </a:xfrm>
            <a:prstGeom prst="rect">
              <a:avLst/>
            </a:prstGeom>
          </p:spPr>
        </p:pic>
      </p:grpSp>
    </p:spTree>
    <p:extLst>
      <p:ext uri="{BB962C8B-B14F-4D97-AF65-F5344CB8AC3E}">
        <p14:creationId xmlns:p14="http://schemas.microsoft.com/office/powerpoint/2010/main" val="26646492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 Content Slide PS 2022">
    <p:spTree>
      <p:nvGrpSpPr>
        <p:cNvPr id="1" name=""/>
        <p:cNvGrpSpPr/>
        <p:nvPr/>
      </p:nvGrpSpPr>
      <p:grpSpPr>
        <a:xfrm>
          <a:off x="0" y="0"/>
          <a:ext cx="0" cy="0"/>
          <a:chOff x="0" y="0"/>
          <a:chExt cx="0" cy="0"/>
        </a:xfrm>
      </p:grpSpPr>
      <p:sp>
        <p:nvSpPr>
          <p:cNvPr id="19" name="Title Placeholder 1">
            <a:extLst>
              <a:ext uri="{FF2B5EF4-FFF2-40B4-BE49-F238E27FC236}">
                <a16:creationId xmlns:a16="http://schemas.microsoft.com/office/drawing/2014/main" id="{289A90CB-B9F1-4443-A53F-339BBA5D8553}"/>
              </a:ext>
            </a:extLst>
          </p:cNvPr>
          <p:cNvSpPr>
            <a:spLocks noGrp="1"/>
          </p:cNvSpPr>
          <p:nvPr>
            <p:ph type="title"/>
          </p:nvPr>
        </p:nvSpPr>
        <p:spPr bwMode="auto">
          <a:xfrm>
            <a:off x="274318" y="135876"/>
            <a:ext cx="9437045"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sz="2400" i="1">
                <a:solidFill>
                  <a:schemeClr val="bg2"/>
                </a:solidFill>
                <a:latin typeface="Arial" panose="020B0604020202020204" pitchFamily="34" charset="0"/>
                <a:cs typeface="Arial" panose="020B0604020202020204" pitchFamily="34" charset="0"/>
              </a:defRPr>
            </a:lvl1pPr>
          </a:lstStyle>
          <a:p>
            <a:pPr lvl="0"/>
            <a:r>
              <a:rPr lang="en-US" dirty="0"/>
              <a:t>Click to edit Master title style</a:t>
            </a:r>
          </a:p>
        </p:txBody>
      </p:sp>
      <p:cxnSp>
        <p:nvCxnSpPr>
          <p:cNvPr id="10" name="Straight Connector 9">
            <a:extLst>
              <a:ext uri="{FF2B5EF4-FFF2-40B4-BE49-F238E27FC236}">
                <a16:creationId xmlns:a16="http://schemas.microsoft.com/office/drawing/2014/main" id="{7C58E99A-0F01-4D83-9CCF-DC64CB496E3A}"/>
              </a:ext>
            </a:extLst>
          </p:cNvPr>
          <p:cNvCxnSpPr/>
          <p:nvPr userDrawn="1"/>
        </p:nvCxnSpPr>
        <p:spPr>
          <a:xfrm>
            <a:off x="3562311" y="6505463"/>
            <a:ext cx="832104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9DE9102-A053-4FE4-9459-B19DAFAFECED}"/>
              </a:ext>
            </a:extLst>
          </p:cNvPr>
          <p:cNvCxnSpPr/>
          <p:nvPr userDrawn="1"/>
        </p:nvCxnSpPr>
        <p:spPr>
          <a:xfrm>
            <a:off x="240396" y="6537971"/>
            <a:ext cx="64008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6BA7C1D3-76AF-48B8-9437-05F1CC8A5FDC}"/>
              </a:ext>
            </a:extLst>
          </p:cNvPr>
          <p:cNvGrpSpPr>
            <a:grpSpLocks noChangeAspect="1"/>
          </p:cNvGrpSpPr>
          <p:nvPr userDrawn="1"/>
        </p:nvGrpSpPr>
        <p:grpSpPr>
          <a:xfrm>
            <a:off x="10313243" y="6612428"/>
            <a:ext cx="1373019" cy="182880"/>
            <a:chOff x="9271801" y="163168"/>
            <a:chExt cx="2746038" cy="365760"/>
          </a:xfrm>
        </p:grpSpPr>
        <p:pic>
          <p:nvPicPr>
            <p:cNvPr id="13" name="Picture 12">
              <a:extLst>
                <a:ext uri="{FF2B5EF4-FFF2-40B4-BE49-F238E27FC236}">
                  <a16:creationId xmlns:a16="http://schemas.microsoft.com/office/drawing/2014/main" id="{C01CEFE3-3585-4495-B9F3-5A3389E3D33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8617"/>
            <a:stretch/>
          </p:blipFill>
          <p:spPr>
            <a:xfrm>
              <a:off x="10793637" y="166882"/>
              <a:ext cx="1224202" cy="358332"/>
            </a:xfrm>
            <a:prstGeom prst="rect">
              <a:avLst/>
            </a:prstGeom>
          </p:spPr>
        </p:pic>
        <p:cxnSp>
          <p:nvCxnSpPr>
            <p:cNvPr id="14" name="Straight Connector 13">
              <a:extLst>
                <a:ext uri="{FF2B5EF4-FFF2-40B4-BE49-F238E27FC236}">
                  <a16:creationId xmlns:a16="http://schemas.microsoft.com/office/drawing/2014/main" id="{06E428E8-0EF0-4C54-8680-EAE3B3BD1C6F}"/>
                </a:ext>
              </a:extLst>
            </p:cNvPr>
            <p:cNvCxnSpPr>
              <a:cxnSpLocks/>
            </p:cNvCxnSpPr>
            <p:nvPr userDrawn="1"/>
          </p:nvCxnSpPr>
          <p:spPr>
            <a:xfrm>
              <a:off x="10687956" y="163168"/>
              <a:ext cx="0" cy="36576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pic>
          <p:nvPicPr>
            <p:cNvPr id="15" name="Picture 14" descr="Icon&#10;&#10;Description automatically generated">
              <a:extLst>
                <a:ext uri="{FF2B5EF4-FFF2-40B4-BE49-F238E27FC236}">
                  <a16:creationId xmlns:a16="http://schemas.microsoft.com/office/drawing/2014/main" id="{DE6FECBE-D252-494C-81F7-071E6ECB44F2}"/>
                </a:ext>
              </a:extLst>
            </p:cNvPr>
            <p:cNvPicPr>
              <a:picLocks noChangeAspect="1"/>
            </p:cNvPicPr>
            <p:nvPr userDrawn="1"/>
          </p:nvPicPr>
          <p:blipFill rotWithShape="1">
            <a:blip r:embed="rId3">
              <a:clrChange>
                <a:clrFrom>
                  <a:srgbClr val="FFFFFF"/>
                </a:clrFrom>
                <a:clrTo>
                  <a:srgbClr val="FFFFFF">
                    <a:alpha val="0"/>
                  </a:srgbClr>
                </a:clrTo>
              </a:clrChange>
            </a:blip>
            <a:srcRect r="5714"/>
            <a:stretch/>
          </p:blipFill>
          <p:spPr>
            <a:xfrm>
              <a:off x="9271801" y="163168"/>
              <a:ext cx="1310474" cy="365760"/>
            </a:xfrm>
            <a:prstGeom prst="rect">
              <a:avLst/>
            </a:prstGeom>
          </p:spPr>
        </p:pic>
      </p:grpSp>
    </p:spTree>
    <p:extLst>
      <p:ext uri="{BB962C8B-B14F-4D97-AF65-F5344CB8AC3E}">
        <p14:creationId xmlns:p14="http://schemas.microsoft.com/office/powerpoint/2010/main" val="252179759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ank you Slide PS 2022">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2573917" y="4351480"/>
            <a:ext cx="9006416" cy="1185709"/>
          </a:xfrm>
          <a:prstGeom prst="rect">
            <a:avLst/>
          </a:prstGeom>
          <a:noFill/>
          <a:ln w="9525">
            <a:noFill/>
            <a:miter lim="800000"/>
            <a:headEnd/>
            <a:tailEnd/>
          </a:ln>
        </p:spPr>
        <p:txBody>
          <a:bodyPr lIns="0" tIns="0" rIns="0" bIns="0">
            <a:spAutoFit/>
          </a:bodyPr>
          <a:lstStyle/>
          <a:p>
            <a:pPr marL="0" marR="0" lvl="0" indent="0" algn="just" defTabSz="914400" rtl="0" eaLnBrk="1" fontAlgn="base" latinLnBrk="0" hangingPunct="1">
              <a:lnSpc>
                <a:spcPct val="100000"/>
              </a:lnSpc>
              <a:spcBef>
                <a:spcPts val="483"/>
              </a:spcBef>
              <a:spcAft>
                <a:spcPct val="0"/>
              </a:spcAft>
              <a:buClrTx/>
              <a:buSzTx/>
              <a:buFontTx/>
              <a:buNone/>
              <a:tabLst/>
              <a:defRPr/>
            </a:pPr>
            <a:r>
              <a:rPr kumimoji="0" lang="en-US" sz="801" b="1" i="0" u="none" strike="noStrike" kern="1200" cap="none" spc="0" normalizeH="0" baseline="0" noProof="0" dirty="0">
                <a:ln>
                  <a:noFill/>
                </a:ln>
                <a:solidFill>
                  <a:prstClr val="white"/>
                </a:solidFill>
                <a:effectLst/>
                <a:uLnTx/>
                <a:uFillTx/>
                <a:latin typeface="Arial" charset="0"/>
                <a:ea typeface="ＭＳ Ｐゴシック" charset="0"/>
                <a:cs typeface="Arial" pitchFamily="34" charset="0"/>
              </a:rPr>
              <a:t>Disclaimer </a:t>
            </a:r>
          </a:p>
          <a:p>
            <a:pPr marL="0" marR="0" lvl="0" indent="0" algn="just" defTabSz="914400" rtl="0" eaLnBrk="1" fontAlgn="base" latinLnBrk="0" hangingPunct="1">
              <a:lnSpc>
                <a:spcPct val="100000"/>
              </a:lnSpc>
              <a:spcBef>
                <a:spcPts val="483"/>
              </a:spcBef>
              <a:spcAft>
                <a:spcPct val="0"/>
              </a:spcAft>
              <a:buClrTx/>
              <a:buSzTx/>
              <a:buFontTx/>
              <a:buNone/>
              <a:tabLst/>
              <a:defRPr/>
            </a:pPr>
            <a:r>
              <a:rPr kumimoji="0" lang="en-US" sz="721" b="0" i="0" u="none" strike="noStrike" kern="1200" cap="none" spc="0" normalizeH="0" baseline="0" noProof="0" dirty="0">
                <a:ln>
                  <a:noFill/>
                </a:ln>
                <a:solidFill>
                  <a:prstClr val="white"/>
                </a:solidFill>
                <a:effectLst/>
                <a:uLnTx/>
                <a:uFillTx/>
                <a:latin typeface="Arial" charset="0"/>
                <a:ea typeface="ＭＳ Ｐゴシック" charset="0"/>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All expressions of opinion are subject to change without notice.</a:t>
            </a:r>
          </a:p>
        </p:txBody>
      </p:sp>
      <p:sp>
        <p:nvSpPr>
          <p:cNvPr id="54" name="Freeform: Shape 53">
            <a:extLst>
              <a:ext uri="{FF2B5EF4-FFF2-40B4-BE49-F238E27FC236}">
                <a16:creationId xmlns:a16="http://schemas.microsoft.com/office/drawing/2014/main" id="{F32FA3FD-F9B7-45CF-9427-3C6D1D4A2D9D}"/>
              </a:ext>
            </a:extLst>
          </p:cNvPr>
          <p:cNvSpPr/>
          <p:nvPr userDrawn="1"/>
        </p:nvSpPr>
        <p:spPr>
          <a:xfrm flipH="1">
            <a:off x="1320500" y="6662036"/>
            <a:ext cx="10871500" cy="209764"/>
          </a:xfrm>
          <a:custGeom>
            <a:avLst/>
            <a:gdLst>
              <a:gd name="connsiteX0" fmla="*/ 10871500 w 10871500"/>
              <a:gd name="connsiteY0" fmla="*/ 0 h 304000"/>
              <a:gd name="connsiteX1" fmla="*/ 0 w 10871500"/>
              <a:gd name="connsiteY1" fmla="*/ 0 h 304000"/>
              <a:gd name="connsiteX2" fmla="*/ 0 w 10871500"/>
              <a:gd name="connsiteY2" fmla="*/ 304000 h 304000"/>
              <a:gd name="connsiteX3" fmla="*/ 10714812 w 10871500"/>
              <a:gd name="connsiteY3" fmla="*/ 304000 h 304000"/>
            </a:gdLst>
            <a:ahLst/>
            <a:cxnLst>
              <a:cxn ang="0">
                <a:pos x="connsiteX0" y="connsiteY0"/>
              </a:cxn>
              <a:cxn ang="0">
                <a:pos x="connsiteX1" y="connsiteY1"/>
              </a:cxn>
              <a:cxn ang="0">
                <a:pos x="connsiteX2" y="connsiteY2"/>
              </a:cxn>
              <a:cxn ang="0">
                <a:pos x="connsiteX3" y="connsiteY3"/>
              </a:cxn>
            </a:cxnLst>
            <a:rect l="l" t="t" r="r" b="b"/>
            <a:pathLst>
              <a:path w="10871500" h="304000">
                <a:moveTo>
                  <a:pt x="10871500" y="0"/>
                </a:moveTo>
                <a:lnTo>
                  <a:pt x="0" y="0"/>
                </a:lnTo>
                <a:lnTo>
                  <a:pt x="0" y="304000"/>
                </a:lnTo>
                <a:lnTo>
                  <a:pt x="10714812" y="304000"/>
                </a:lnTo>
                <a:close/>
              </a:path>
            </a:pathLst>
          </a:custGeom>
          <a:solidFill>
            <a:schemeClr val="bg2"/>
          </a:solidFill>
          <a:ln>
            <a:noFill/>
          </a:ln>
        </p:spPr>
        <p:txBody>
          <a:bodyPr spcFirstLastPara="1" wrap="square" lIns="121900" tIns="121900" rIns="121900" bIns="121900" anchor="ctr" anchorCtr="0">
            <a:no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55" name="Slide Number Placeholder 5">
            <a:extLst>
              <a:ext uri="{FF2B5EF4-FFF2-40B4-BE49-F238E27FC236}">
                <a16:creationId xmlns:a16="http://schemas.microsoft.com/office/drawing/2014/main" id="{42293C3C-ED72-415C-907A-148D5B58E006}"/>
              </a:ext>
            </a:extLst>
          </p:cNvPr>
          <p:cNvSpPr txBox="1">
            <a:spLocks/>
          </p:cNvSpPr>
          <p:nvPr userDrawn="1"/>
        </p:nvSpPr>
        <p:spPr bwMode="auto">
          <a:xfrm>
            <a:off x="11962756" y="6713057"/>
            <a:ext cx="110607" cy="107722"/>
          </a:xfrm>
          <a:prstGeom prst="rect">
            <a:avLst/>
          </a:prstGeom>
          <a:noFill/>
          <a:ln w="9525">
            <a:noFill/>
            <a:miter lim="800000"/>
            <a:headEnd/>
            <a:tailEnd/>
          </a:ln>
        </p:spPr>
        <p:txBody>
          <a:bodyPr wrap="none" lIns="0" tIns="0" rIns="0" bIns="0" anchor="ctr">
            <a:spAutoFit/>
          </a:bodyPr>
          <a:lstStyle/>
          <a:p>
            <a:pPr marL="0" marR="0" lvl="0" indent="0" algn="r" defTabSz="1096991" rtl="0" eaLnBrk="1" fontAlgn="auto" latinLnBrk="0" hangingPunct="1">
              <a:lnSpc>
                <a:spcPct val="100000"/>
              </a:lnSpc>
              <a:spcBef>
                <a:spcPts val="0"/>
              </a:spcBef>
              <a:spcAft>
                <a:spcPts val="0"/>
              </a:spcAft>
              <a:buClrTx/>
              <a:buSzTx/>
              <a:buFontTx/>
              <a:buNone/>
              <a:tabLst/>
              <a:defRPr/>
            </a:pPr>
            <a:fld id="{DB2CB707-45FB-4000-B8FB-CE39B416E644}" type="slidenum">
              <a:rPr kumimoji="0" lang="en-US" sz="700" b="0" i="0" u="none" strike="noStrike" kern="1200" cap="none" spc="0" normalizeH="0" baseline="0" noProof="0">
                <a:ln>
                  <a:noFill/>
                </a:ln>
                <a:solidFill>
                  <a:prstClr val="white"/>
                </a:solidFill>
                <a:effectLst/>
                <a:uLnTx/>
                <a:uFillTx/>
                <a:latin typeface="Arial"/>
                <a:ea typeface="ＭＳ Ｐゴシック" charset="0"/>
                <a:cs typeface="Arial" pitchFamily="34" charset="0"/>
              </a:rPr>
              <a:pPr marL="0" marR="0" lvl="0" indent="0" algn="r" defTabSz="1096991" rtl="0" eaLnBrk="1" fontAlgn="auto" latinLnBrk="0" hangingPunct="1">
                <a:lnSpc>
                  <a:spcPct val="100000"/>
                </a:lnSpc>
                <a:spcBef>
                  <a:spcPts val="0"/>
                </a:spcBef>
                <a:spcAft>
                  <a:spcPts val="0"/>
                </a:spcAft>
                <a:buClrTx/>
                <a:buSzTx/>
                <a:buFontTx/>
                <a:buNone/>
                <a:tabLst/>
                <a:defRPr/>
              </a:pPr>
              <a:t>‹#›</a:t>
            </a:fld>
            <a:endParaRPr kumimoji="0" lang="en-US" sz="500" b="0" i="0" u="none" strike="noStrike" kern="1200" cap="none" spc="0" normalizeH="0" baseline="0" noProof="0" dirty="0">
              <a:ln>
                <a:noFill/>
              </a:ln>
              <a:solidFill>
                <a:prstClr val="white"/>
              </a:solidFill>
              <a:effectLst/>
              <a:uLnTx/>
              <a:uFillTx/>
              <a:latin typeface="Arial"/>
              <a:ea typeface="ＭＳ Ｐゴシック" charset="0"/>
              <a:cs typeface="Arial" pitchFamily="34" charset="0"/>
            </a:endParaRPr>
          </a:p>
        </p:txBody>
      </p:sp>
      <p:sp>
        <p:nvSpPr>
          <p:cNvPr id="56" name="TextBox 55">
            <a:extLst>
              <a:ext uri="{FF2B5EF4-FFF2-40B4-BE49-F238E27FC236}">
                <a16:creationId xmlns:a16="http://schemas.microsoft.com/office/drawing/2014/main" id="{644E1DCB-E551-40C0-97E6-710713C24EF3}"/>
              </a:ext>
            </a:extLst>
          </p:cNvPr>
          <p:cNvSpPr txBox="1">
            <a:spLocks noChangeArrowheads="1"/>
          </p:cNvSpPr>
          <p:nvPr userDrawn="1"/>
        </p:nvSpPr>
        <p:spPr bwMode="gray">
          <a:xfrm>
            <a:off x="9753664" y="6713057"/>
            <a:ext cx="2176748" cy="107722"/>
          </a:xfrm>
          <a:prstGeom prst="rect">
            <a:avLst/>
          </a:prstGeom>
          <a:noFill/>
          <a:ln w="9525">
            <a:noFill/>
            <a:miter lim="800000"/>
            <a:headEnd/>
            <a:tailEnd/>
          </a:ln>
        </p:spPr>
        <p:txBody>
          <a:bodyPr wrap="square" lIns="0" tIns="0" rIns="0" bIns="0">
            <a:spAutoFit/>
          </a:bodyPr>
          <a:lstStyle/>
          <a:p>
            <a:pPr marL="0" marR="0" lvl="0" indent="0" algn="l" defTabSz="1096991"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solidFill>
                <a:effectLst/>
                <a:uLnTx/>
                <a:uFillTx/>
                <a:latin typeface="Arial"/>
                <a:ea typeface="ＭＳ Ｐゴシック" charset="0"/>
                <a:cs typeface="Arial" pitchFamily="34" charset="0"/>
              </a:rPr>
              <a:t>Copyright © 2022 | Tech Mahindra. All rights reserved.</a:t>
            </a:r>
          </a:p>
        </p:txBody>
      </p:sp>
      <p:grpSp>
        <p:nvGrpSpPr>
          <p:cNvPr id="57" name="Group 56">
            <a:extLst>
              <a:ext uri="{FF2B5EF4-FFF2-40B4-BE49-F238E27FC236}">
                <a16:creationId xmlns:a16="http://schemas.microsoft.com/office/drawing/2014/main" id="{0A7B5942-CE4C-4A7C-9379-EB3CE0A93607}"/>
              </a:ext>
            </a:extLst>
          </p:cNvPr>
          <p:cNvGrpSpPr/>
          <p:nvPr userDrawn="1"/>
        </p:nvGrpSpPr>
        <p:grpSpPr>
          <a:xfrm>
            <a:off x="9453115" y="5641365"/>
            <a:ext cx="2148840" cy="770099"/>
            <a:chOff x="1154244" y="3022411"/>
            <a:chExt cx="2064352" cy="770099"/>
          </a:xfrm>
        </p:grpSpPr>
        <p:sp>
          <p:nvSpPr>
            <p:cNvPr id="58" name="Rounded Rectangle 45">
              <a:extLst>
                <a:ext uri="{FF2B5EF4-FFF2-40B4-BE49-F238E27FC236}">
                  <a16:creationId xmlns:a16="http://schemas.microsoft.com/office/drawing/2014/main" id="{D81C34C4-D6E1-41AD-9256-3B1DD88A6AA3}"/>
                </a:ext>
              </a:extLst>
            </p:cNvPr>
            <p:cNvSpPr/>
            <p:nvPr userDrawn="1"/>
          </p:nvSpPr>
          <p:spPr>
            <a:xfrm>
              <a:off x="1154244" y="3022411"/>
              <a:ext cx="2064352" cy="770099"/>
            </a:xfrm>
            <a:prstGeom prst="roundRect">
              <a:avLst>
                <a:gd name="adj" fmla="val 11749"/>
              </a:avLst>
            </a:prstGeom>
            <a:solidFill>
              <a:schemeClr val="bg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59"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grpSp>
          <p:nvGrpSpPr>
            <p:cNvPr id="59" name="Group 58">
              <a:extLst>
                <a:ext uri="{FF2B5EF4-FFF2-40B4-BE49-F238E27FC236}">
                  <a16:creationId xmlns:a16="http://schemas.microsoft.com/office/drawing/2014/main" id="{8CD85EEA-AED7-447A-803B-6DB7146DEDF9}"/>
                </a:ext>
              </a:extLst>
            </p:cNvPr>
            <p:cNvGrpSpPr/>
            <p:nvPr userDrawn="1"/>
          </p:nvGrpSpPr>
          <p:grpSpPr>
            <a:xfrm>
              <a:off x="1305784" y="3430370"/>
              <a:ext cx="1761273" cy="240167"/>
              <a:chOff x="9307966" y="1786596"/>
              <a:chExt cx="1918598" cy="261620"/>
            </a:xfrm>
          </p:grpSpPr>
          <p:pic>
            <p:nvPicPr>
              <p:cNvPr id="61" name="Picture 60">
                <a:hlinkClick r:id="rId2" tooltip="TechM Facebook Page"/>
                <a:extLst>
                  <a:ext uri="{FF2B5EF4-FFF2-40B4-BE49-F238E27FC236}">
                    <a16:creationId xmlns:a16="http://schemas.microsoft.com/office/drawing/2014/main" id="{4FE18323-E131-4BF9-AF47-C3629CB5E010}"/>
                  </a:ext>
                </a:extLst>
              </p:cNvPr>
              <p:cNvPicPr/>
              <p:nvPr/>
            </p:nvPicPr>
            <p:blipFill>
              <a:blip r:embed="rId3" cstate="screen">
                <a:biLevel thresh="25000"/>
                <a:extLst>
                  <a:ext uri="{28A0092B-C50C-407E-A947-70E740481C1C}">
                    <a14:useLocalDpi xmlns:a14="http://schemas.microsoft.com/office/drawing/2010/main"/>
                  </a:ext>
                </a:extLst>
              </a:blip>
              <a:stretch>
                <a:fillRect/>
              </a:stretch>
            </p:blipFill>
            <p:spPr>
              <a:xfrm>
                <a:off x="9307966" y="1786596"/>
                <a:ext cx="130810" cy="261620"/>
              </a:xfrm>
              <a:prstGeom prst="rect">
                <a:avLst/>
              </a:prstGeom>
              <a:effectLst>
                <a:outerShdw blurRad="63500" sx="102000" sy="102000" algn="ctr" rotWithShape="0">
                  <a:prstClr val="black">
                    <a:alpha val="40000"/>
                  </a:prstClr>
                </a:outerShdw>
              </a:effectLst>
            </p:spPr>
          </p:pic>
          <p:pic>
            <p:nvPicPr>
              <p:cNvPr id="62" name="Picture 61">
                <a:hlinkClick r:id="rId4" tooltip="TechM Linkedin Page"/>
                <a:extLst>
                  <a:ext uri="{FF2B5EF4-FFF2-40B4-BE49-F238E27FC236}">
                    <a16:creationId xmlns:a16="http://schemas.microsoft.com/office/drawing/2014/main" id="{AA11F479-A342-4152-8688-33E4C8A23665}"/>
                  </a:ext>
                </a:extLst>
              </p:cNvPr>
              <p:cNvPicPr/>
              <p:nvPr/>
            </p:nvPicPr>
            <p:blipFill>
              <a:blip r:embed="rId5" cstate="screen">
                <a:biLevel thresh="25000"/>
                <a:extLst>
                  <a:ext uri="{28A0092B-C50C-407E-A947-70E740481C1C}">
                    <a14:useLocalDpi xmlns:a14="http://schemas.microsoft.com/office/drawing/2010/main"/>
                  </a:ext>
                </a:extLst>
              </a:blip>
              <a:stretch>
                <a:fillRect/>
              </a:stretch>
            </p:blipFill>
            <p:spPr>
              <a:xfrm>
                <a:off x="9625214" y="1794534"/>
                <a:ext cx="246380" cy="245745"/>
              </a:xfrm>
              <a:prstGeom prst="rect">
                <a:avLst/>
              </a:prstGeom>
              <a:effectLst>
                <a:outerShdw blurRad="63500" sx="102000" sy="102000" algn="ctr" rotWithShape="0">
                  <a:prstClr val="black">
                    <a:alpha val="40000"/>
                  </a:prstClr>
                </a:outerShdw>
              </a:effectLst>
            </p:spPr>
          </p:pic>
          <p:pic>
            <p:nvPicPr>
              <p:cNvPr id="63" name="Picture 62">
                <a:hlinkClick r:id="rId6" tooltip="TechM Twitter Page"/>
                <a:extLst>
                  <a:ext uri="{FF2B5EF4-FFF2-40B4-BE49-F238E27FC236}">
                    <a16:creationId xmlns:a16="http://schemas.microsoft.com/office/drawing/2014/main" id="{097CBE89-1A88-47E1-8613-0657FDD76E00}"/>
                  </a:ext>
                </a:extLst>
              </p:cNvPr>
              <p:cNvPicPr/>
              <p:nvPr/>
            </p:nvPicPr>
            <p:blipFill>
              <a:blip r:embed="rId7" cstate="screen">
                <a:clrChange>
                  <a:clrFrom>
                    <a:srgbClr val="FFFFFF"/>
                  </a:clrFrom>
                  <a:clrTo>
                    <a:srgbClr val="FFFFFF">
                      <a:alpha val="0"/>
                    </a:srgbClr>
                  </a:clrTo>
                </a:clrChange>
                <a:biLevel thresh="25000"/>
                <a:extLst>
                  <a:ext uri="{28A0092B-C50C-407E-A947-70E740481C1C}">
                    <a14:useLocalDpi xmlns:a14="http://schemas.microsoft.com/office/drawing/2010/main"/>
                  </a:ext>
                </a:extLst>
              </a:blip>
              <a:stretch>
                <a:fillRect/>
              </a:stretch>
            </p:blipFill>
            <p:spPr>
              <a:xfrm>
                <a:off x="10055492" y="1811361"/>
                <a:ext cx="261620" cy="212090"/>
              </a:xfrm>
              <a:prstGeom prst="rect">
                <a:avLst/>
              </a:prstGeom>
              <a:effectLst>
                <a:outerShdw blurRad="63500" sx="102000" sy="102000" algn="ctr" rotWithShape="0">
                  <a:prstClr val="black">
                    <a:alpha val="40000"/>
                  </a:prstClr>
                </a:outerShdw>
              </a:effectLst>
            </p:spPr>
          </p:pic>
          <p:pic>
            <p:nvPicPr>
              <p:cNvPr id="64" name="Picture 63">
                <a:hlinkClick r:id="rId8" tooltip="TechM Youtube Page"/>
                <a:extLst>
                  <a:ext uri="{FF2B5EF4-FFF2-40B4-BE49-F238E27FC236}">
                    <a16:creationId xmlns:a16="http://schemas.microsoft.com/office/drawing/2014/main" id="{9325CC3B-C675-415A-99B5-76177E1A2D33}"/>
                  </a:ext>
                </a:extLst>
              </p:cNvPr>
              <p:cNvPicPr/>
              <p:nvPr/>
            </p:nvPicPr>
            <p:blipFill>
              <a:blip r:embed="rId9" cstate="screen">
                <a:biLevel thresh="25000"/>
                <a:extLst>
                  <a:ext uri="{28A0092B-C50C-407E-A947-70E740481C1C}">
                    <a14:useLocalDpi xmlns:a14="http://schemas.microsoft.com/office/drawing/2010/main"/>
                  </a:ext>
                </a:extLst>
              </a:blip>
              <a:stretch>
                <a:fillRect/>
              </a:stretch>
            </p:blipFill>
            <p:spPr>
              <a:xfrm>
                <a:off x="10501010" y="1818899"/>
                <a:ext cx="283210" cy="197015"/>
              </a:xfrm>
              <a:prstGeom prst="rect">
                <a:avLst/>
              </a:prstGeom>
              <a:effectLst>
                <a:outerShdw blurRad="63500" sx="102000" sy="102000" algn="ctr" rotWithShape="0">
                  <a:prstClr val="black">
                    <a:alpha val="40000"/>
                  </a:prstClr>
                </a:outerShdw>
              </a:effectLst>
            </p:spPr>
          </p:pic>
          <p:pic>
            <p:nvPicPr>
              <p:cNvPr id="65" name="Picture 64">
                <a:hlinkClick r:id="rId10" tooltip="TechM Instagram Page"/>
                <a:extLst>
                  <a:ext uri="{FF2B5EF4-FFF2-40B4-BE49-F238E27FC236}">
                    <a16:creationId xmlns:a16="http://schemas.microsoft.com/office/drawing/2014/main" id="{7A5A55BB-A92D-4AF7-8038-F312BF379212}"/>
                  </a:ext>
                </a:extLst>
              </p:cNvPr>
              <p:cNvPicPr/>
              <p:nvPr/>
            </p:nvPicPr>
            <p:blipFill>
              <a:blip r:embed="rId11" cstate="screen">
                <a:biLevel thresh="25000"/>
                <a:extLst>
                  <a:ext uri="{28A0092B-C50C-407E-A947-70E740481C1C}">
                    <a14:useLocalDpi xmlns:a14="http://schemas.microsoft.com/office/drawing/2010/main"/>
                  </a:ext>
                </a:extLst>
              </a:blip>
              <a:stretch>
                <a:fillRect/>
              </a:stretch>
            </p:blipFill>
            <p:spPr>
              <a:xfrm>
                <a:off x="10968119" y="1788184"/>
                <a:ext cx="258445" cy="258445"/>
              </a:xfrm>
              <a:prstGeom prst="rect">
                <a:avLst/>
              </a:prstGeom>
              <a:effectLst>
                <a:outerShdw blurRad="63500" sx="102000" sy="102000" algn="ctr" rotWithShape="0">
                  <a:prstClr val="black">
                    <a:alpha val="40000"/>
                  </a:prstClr>
                </a:outerShdw>
              </a:effectLst>
            </p:spPr>
          </p:pic>
        </p:grpSp>
        <p:pic>
          <p:nvPicPr>
            <p:cNvPr id="60" name="Picture 59">
              <a:hlinkClick r:id="rId12"/>
              <a:extLst>
                <a:ext uri="{FF2B5EF4-FFF2-40B4-BE49-F238E27FC236}">
                  <a16:creationId xmlns:a16="http://schemas.microsoft.com/office/drawing/2014/main" id="{F75C4799-A3C4-42C5-926C-6D78C8EC3BDC}"/>
                </a:ext>
              </a:extLst>
            </p:cNvPr>
            <p:cNvPicPr>
              <a:picLocks noChangeAspect="1"/>
            </p:cNvPicPr>
            <p:nvPr userDrawn="1"/>
          </p:nvPicPr>
          <p:blipFill>
            <a:blip r:embed="rId13">
              <a:biLevel thresh="75000"/>
              <a:extLst>
                <a:ext uri="{28A0092B-C50C-407E-A947-70E740481C1C}">
                  <a14:useLocalDpi xmlns:a14="http://schemas.microsoft.com/office/drawing/2010/main"/>
                </a:ext>
              </a:extLst>
            </a:blip>
            <a:stretch>
              <a:fillRect/>
            </a:stretch>
          </p:blipFill>
          <p:spPr>
            <a:xfrm>
              <a:off x="1177445" y="3088964"/>
              <a:ext cx="2017951" cy="341406"/>
            </a:xfrm>
            <a:prstGeom prst="rect">
              <a:avLst/>
            </a:prstGeom>
            <a:effectLst>
              <a:outerShdw blurRad="63500" sx="102000" sy="102000" algn="ctr" rotWithShape="0">
                <a:prstClr val="black">
                  <a:alpha val="40000"/>
                </a:prstClr>
              </a:outerShdw>
            </a:effectLst>
          </p:spPr>
        </p:pic>
      </p:grpSp>
      <p:sp>
        <p:nvSpPr>
          <p:cNvPr id="69" name="Rectangle 68">
            <a:extLst>
              <a:ext uri="{FF2B5EF4-FFF2-40B4-BE49-F238E27FC236}">
                <a16:creationId xmlns:a16="http://schemas.microsoft.com/office/drawing/2014/main" id="{9AE91D64-8F39-40E2-896B-4F1A82A323D5}"/>
              </a:ext>
            </a:extLst>
          </p:cNvPr>
          <p:cNvSpPr/>
          <p:nvPr userDrawn="1"/>
        </p:nvSpPr>
        <p:spPr>
          <a:xfrm>
            <a:off x="4907727" y="1818014"/>
            <a:ext cx="2376548" cy="58477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a:ln>
                  <a:noFill/>
                </a:ln>
                <a:solidFill>
                  <a:prstClr val="white"/>
                </a:solidFill>
                <a:effectLst/>
                <a:uLnTx/>
                <a:uFillTx/>
                <a:latin typeface="Arial" panose="020B0604020202020204"/>
                <a:ea typeface="+mn-ea"/>
                <a:cs typeface="Arial" charset="0"/>
              </a:rPr>
              <a:t>Thank You!</a:t>
            </a:r>
            <a:endParaRPr kumimoji="0" lang="en-IN" sz="3200" b="1" i="0" u="none" strike="noStrike" kern="1200" cap="none" spc="0" normalizeH="0" baseline="0" noProof="0" dirty="0">
              <a:ln>
                <a:noFill/>
              </a:ln>
              <a:solidFill>
                <a:prstClr val="white"/>
              </a:solidFill>
              <a:effectLst/>
              <a:uLnTx/>
              <a:uFillTx/>
              <a:latin typeface="Arial" panose="020B0604020202020204"/>
              <a:ea typeface="+mn-ea"/>
              <a:cs typeface="Arial" charset="0"/>
            </a:endParaRPr>
          </a:p>
        </p:txBody>
      </p:sp>
      <p:cxnSp>
        <p:nvCxnSpPr>
          <p:cNvPr id="70" name="Straight Connector 69">
            <a:extLst>
              <a:ext uri="{FF2B5EF4-FFF2-40B4-BE49-F238E27FC236}">
                <a16:creationId xmlns:a16="http://schemas.microsoft.com/office/drawing/2014/main" id="{E390EAD3-40F4-4CCF-865F-ABA33DF5CC9E}"/>
              </a:ext>
            </a:extLst>
          </p:cNvPr>
          <p:cNvCxnSpPr/>
          <p:nvPr userDrawn="1"/>
        </p:nvCxnSpPr>
        <p:spPr>
          <a:xfrm>
            <a:off x="5153025" y="2402789"/>
            <a:ext cx="18859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3" name="Freeform: Shape 52">
            <a:extLst>
              <a:ext uri="{FF2B5EF4-FFF2-40B4-BE49-F238E27FC236}">
                <a16:creationId xmlns:a16="http://schemas.microsoft.com/office/drawing/2014/main" id="{A823FE39-1CEC-4561-AA1D-C227F207DAB5}"/>
              </a:ext>
            </a:extLst>
          </p:cNvPr>
          <p:cNvSpPr/>
          <p:nvPr userDrawn="1"/>
        </p:nvSpPr>
        <p:spPr>
          <a:xfrm>
            <a:off x="-35052" y="0"/>
            <a:ext cx="2363669" cy="6910435"/>
          </a:xfrm>
          <a:custGeom>
            <a:avLst/>
            <a:gdLst>
              <a:gd name="connsiteX0" fmla="*/ 0 w 4416553"/>
              <a:gd name="connsiteY0" fmla="*/ 0 h 6902067"/>
              <a:gd name="connsiteX1" fmla="*/ 861487 w 4416553"/>
              <a:gd name="connsiteY1" fmla="*/ 0 h 6902067"/>
              <a:gd name="connsiteX2" fmla="*/ 4416553 w 4416553"/>
              <a:gd name="connsiteY2" fmla="*/ 6858001 h 6902067"/>
              <a:gd name="connsiteX3" fmla="*/ 43787 w 4416553"/>
              <a:gd name="connsiteY3" fmla="*/ 6902067 h 6902067"/>
            </a:gdLst>
            <a:ahLst/>
            <a:cxnLst>
              <a:cxn ang="0">
                <a:pos x="connsiteX0" y="connsiteY0"/>
              </a:cxn>
              <a:cxn ang="0">
                <a:pos x="connsiteX1" y="connsiteY1"/>
              </a:cxn>
              <a:cxn ang="0">
                <a:pos x="connsiteX2" y="connsiteY2"/>
              </a:cxn>
              <a:cxn ang="0">
                <a:pos x="connsiteX3" y="connsiteY3"/>
              </a:cxn>
            </a:cxnLst>
            <a:rect l="l" t="t" r="r" b="b"/>
            <a:pathLst>
              <a:path w="4416553" h="6902067">
                <a:moveTo>
                  <a:pt x="0" y="0"/>
                </a:moveTo>
                <a:lnTo>
                  <a:pt x="861487" y="0"/>
                </a:lnTo>
                <a:lnTo>
                  <a:pt x="4416553" y="6858001"/>
                </a:lnTo>
                <a:lnTo>
                  <a:pt x="43787" y="6902067"/>
                </a:lnTo>
                <a:close/>
              </a:path>
            </a:pathLst>
          </a:custGeom>
          <a:solidFill>
            <a:schemeClr val="tx2"/>
          </a:solidFill>
          <a:ln>
            <a:noFill/>
          </a:ln>
        </p:spPr>
      </p:sp>
      <p:pic>
        <p:nvPicPr>
          <p:cNvPr id="13" name="Picture 12">
            <a:extLst>
              <a:ext uri="{FF2B5EF4-FFF2-40B4-BE49-F238E27FC236}">
                <a16:creationId xmlns:a16="http://schemas.microsoft.com/office/drawing/2014/main" id="{317E2238-612D-4AA8-992D-CEC31383C6AD}"/>
              </a:ext>
            </a:extLst>
          </p:cNvPr>
          <p:cNvPicPr>
            <a:picLocks noChangeAspect="1"/>
          </p:cNvPicPr>
          <p:nvPr userDrawn="1"/>
        </p:nvPicPr>
        <p:blipFill rotWithShape="1">
          <a:blip r:embed="rId14" cstate="screen">
            <a:biLevel thresh="25000"/>
            <a:extLst>
              <a:ext uri="{28A0092B-C50C-407E-A947-70E740481C1C}">
                <a14:useLocalDpi xmlns:a14="http://schemas.microsoft.com/office/drawing/2010/main"/>
              </a:ext>
            </a:extLst>
          </a:blip>
          <a:srcRect r="18617"/>
          <a:stretch/>
        </p:blipFill>
        <p:spPr>
          <a:xfrm>
            <a:off x="287888" y="276433"/>
            <a:ext cx="1249577" cy="365760"/>
          </a:xfrm>
          <a:prstGeom prst="rect">
            <a:avLst/>
          </a:prstGeom>
        </p:spPr>
      </p:pic>
    </p:spTree>
    <p:extLst>
      <p:ext uri="{BB962C8B-B14F-4D97-AF65-F5344CB8AC3E}">
        <p14:creationId xmlns:p14="http://schemas.microsoft.com/office/powerpoint/2010/main" val="134432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extLst>
    <p:ext uri="{DCECCB84-F9BA-43D5-87BE-67443E8EF086}">
      <p15:sldGuideLst xmlns:p15="http://schemas.microsoft.com/office/powerpoint/2012/main">
        <p15:guide id="1" pos="751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Ending Slide PS 2022">
    <p:spTree>
      <p:nvGrpSpPr>
        <p:cNvPr id="1" name=""/>
        <p:cNvGrpSpPr/>
        <p:nvPr/>
      </p:nvGrpSpPr>
      <p:grpSpPr>
        <a:xfrm>
          <a:off x="0" y="0"/>
          <a:ext cx="0" cy="0"/>
          <a:chOff x="0" y="0"/>
          <a:chExt cx="0" cy="0"/>
        </a:xfrm>
      </p:grpSpPr>
      <p:sp>
        <p:nvSpPr>
          <p:cNvPr id="2" name="Rectangle 1"/>
          <p:cNvSpPr/>
          <p:nvPr/>
        </p:nvSpPr>
        <p:spPr bwMode="gray">
          <a:xfrm>
            <a:off x="3" y="0"/>
            <a:ext cx="12192000" cy="6669741"/>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44" dirty="0">
              <a:solidFill>
                <a:prstClr val="black"/>
              </a:solidFill>
            </a:endParaRPr>
          </a:p>
        </p:txBody>
      </p:sp>
      <p:pic>
        <p:nvPicPr>
          <p:cNvPr id="5" name="Picture 4">
            <a:extLst>
              <a:ext uri="{FF2B5EF4-FFF2-40B4-BE49-F238E27FC236}">
                <a16:creationId xmlns:a16="http://schemas.microsoft.com/office/drawing/2014/main" id="{0FF4F735-CC06-4DCA-BEE5-64C596DE1EEC}"/>
              </a:ext>
            </a:extLst>
          </p:cNvPr>
          <p:cNvPicPr>
            <a:picLocks noChangeAspect="1"/>
          </p:cNvPicPr>
          <p:nvPr userDrawn="1"/>
        </p:nvPicPr>
        <p:blipFill>
          <a:blip r:embed="rId2">
            <a:alphaModFix amt="49000"/>
          </a:blip>
          <a:srcRect/>
          <a:stretch/>
        </p:blipFill>
        <p:spPr>
          <a:xfrm>
            <a:off x="0" y="3219450"/>
            <a:ext cx="12192000" cy="3439217"/>
          </a:xfrm>
          <a:prstGeom prst="rect">
            <a:avLst/>
          </a:prstGeom>
        </p:spPr>
      </p:pic>
      <p:pic>
        <p:nvPicPr>
          <p:cNvPr id="6" name="Picture 5">
            <a:extLst>
              <a:ext uri="{FF2B5EF4-FFF2-40B4-BE49-F238E27FC236}">
                <a16:creationId xmlns:a16="http://schemas.microsoft.com/office/drawing/2014/main" id="{017E1894-1BEF-4B02-8A90-5406D2AC08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18617"/>
          <a:stretch/>
        </p:blipFill>
        <p:spPr>
          <a:xfrm>
            <a:off x="3549987" y="1728978"/>
            <a:ext cx="5092025" cy="1490472"/>
          </a:xfrm>
          <a:prstGeom prst="rect">
            <a:avLst/>
          </a:prstGeom>
        </p:spPr>
      </p:pic>
    </p:spTree>
    <p:extLst>
      <p:ext uri="{BB962C8B-B14F-4D97-AF65-F5344CB8AC3E}">
        <p14:creationId xmlns:p14="http://schemas.microsoft.com/office/powerpoint/2010/main" val="398116160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 Divider Slide PS 2022">
    <p:spTree>
      <p:nvGrpSpPr>
        <p:cNvPr id="1" name=""/>
        <p:cNvGrpSpPr/>
        <p:nvPr/>
      </p:nvGrpSpPr>
      <p:grpSpPr>
        <a:xfrm>
          <a:off x="0" y="0"/>
          <a:ext cx="0" cy="0"/>
          <a:chOff x="0" y="0"/>
          <a:chExt cx="0" cy="0"/>
        </a:xfrm>
      </p:grpSpPr>
      <p:sp>
        <p:nvSpPr>
          <p:cNvPr id="153" name="Freeform: Shape 152">
            <a:extLst>
              <a:ext uri="{FF2B5EF4-FFF2-40B4-BE49-F238E27FC236}">
                <a16:creationId xmlns:a16="http://schemas.microsoft.com/office/drawing/2014/main" id="{D1C7328D-AEBD-459A-A1B1-F93ADFB30D73}"/>
              </a:ext>
            </a:extLst>
          </p:cNvPr>
          <p:cNvSpPr/>
          <p:nvPr userDrawn="1"/>
        </p:nvSpPr>
        <p:spPr>
          <a:xfrm flipH="1">
            <a:off x="0" y="0"/>
            <a:ext cx="12192000" cy="6873542"/>
          </a:xfrm>
          <a:custGeom>
            <a:avLst/>
            <a:gdLst>
              <a:gd name="connsiteX0" fmla="*/ 0 w 8563504"/>
              <a:gd name="connsiteY0" fmla="*/ 0 h 6873542"/>
              <a:gd name="connsiteX1" fmla="*/ 4531039 w 8563504"/>
              <a:gd name="connsiteY1" fmla="*/ 0 h 6873542"/>
              <a:gd name="connsiteX2" fmla="*/ 4531039 w 8563504"/>
              <a:gd name="connsiteY2" fmla="*/ 46121 h 6873542"/>
              <a:gd name="connsiteX3" fmla="*/ 4485593 w 8563504"/>
              <a:gd name="connsiteY3" fmla="*/ 94906 h 6873542"/>
              <a:gd name="connsiteX4" fmla="*/ 3485974 w 8563504"/>
              <a:gd name="connsiteY4" fmla="*/ 3142761 h 6873542"/>
              <a:gd name="connsiteX5" fmla="*/ 7213794 w 8563504"/>
              <a:gd name="connsiteY5" fmla="*/ 6562229 h 6873542"/>
              <a:gd name="connsiteX6" fmla="*/ 8536039 w 8563504"/>
              <a:gd name="connsiteY6" fmla="*/ 6443790 h 6873542"/>
              <a:gd name="connsiteX7" fmla="*/ 8563504 w 8563504"/>
              <a:gd name="connsiteY7" fmla="*/ 6436114 h 6873542"/>
              <a:gd name="connsiteX8" fmla="*/ 8563504 w 8563504"/>
              <a:gd name="connsiteY8" fmla="*/ 6873542 h 6873542"/>
              <a:gd name="connsiteX9" fmla="*/ 0 w 8563504"/>
              <a:gd name="connsiteY9" fmla="*/ 6873542 h 687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63504" h="6873542">
                <a:moveTo>
                  <a:pt x="0" y="0"/>
                </a:moveTo>
                <a:lnTo>
                  <a:pt x="4531039" y="0"/>
                </a:lnTo>
                <a:lnTo>
                  <a:pt x="4531039" y="46121"/>
                </a:lnTo>
                <a:lnTo>
                  <a:pt x="4485593" y="94906"/>
                </a:lnTo>
                <a:cubicBezTo>
                  <a:pt x="3755131" y="941417"/>
                  <a:pt x="3373592" y="2034684"/>
                  <a:pt x="3485974" y="3142761"/>
                </a:cubicBezTo>
                <a:cubicBezTo>
                  <a:pt x="3676287" y="5019223"/>
                  <a:pt x="5229693" y="6444137"/>
                  <a:pt x="7213794" y="6562229"/>
                </a:cubicBezTo>
                <a:cubicBezTo>
                  <a:pt x="7663268" y="6588981"/>
                  <a:pt x="8108627" y="6546852"/>
                  <a:pt x="8536039" y="6443790"/>
                </a:cubicBezTo>
                <a:lnTo>
                  <a:pt x="8563504" y="6436114"/>
                </a:lnTo>
                <a:lnTo>
                  <a:pt x="8563504" y="6873542"/>
                </a:lnTo>
                <a:lnTo>
                  <a:pt x="0" y="6873542"/>
                </a:lnTo>
                <a:close/>
              </a:path>
            </a:pathLst>
          </a:custGeom>
          <a:solidFill>
            <a:schemeClr val="bg1">
              <a:lumMod val="95000"/>
            </a:schemeClr>
          </a:solidFill>
          <a:ln>
            <a:no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en-GB" dirty="0"/>
          </a:p>
        </p:txBody>
      </p:sp>
      <p:cxnSp>
        <p:nvCxnSpPr>
          <p:cNvPr id="14" name="Connector: Elbow 13">
            <a:extLst>
              <a:ext uri="{FF2B5EF4-FFF2-40B4-BE49-F238E27FC236}">
                <a16:creationId xmlns:a16="http://schemas.microsoft.com/office/drawing/2014/main" id="{A833A61C-F6E5-40FA-9266-3CBB31C206B1}"/>
              </a:ext>
            </a:extLst>
          </p:cNvPr>
          <p:cNvCxnSpPr>
            <a:cxnSpLocks/>
          </p:cNvCxnSpPr>
          <p:nvPr userDrawn="1"/>
        </p:nvCxnSpPr>
        <p:spPr>
          <a:xfrm>
            <a:off x="-2186" y="6595699"/>
            <a:ext cx="7315200" cy="185986"/>
          </a:xfrm>
          <a:prstGeom prst="bentConnector3">
            <a:avLst>
              <a:gd name="adj1" fmla="val 50000"/>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C0AC55A1-ACD0-4F30-BCAD-3BA6AF79C47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51179" y="5077391"/>
            <a:ext cx="5340824" cy="1796151"/>
          </a:xfrm>
          <a:prstGeom prst="rect">
            <a:avLst/>
          </a:prstGeom>
        </p:spPr>
      </p:pic>
      <p:sp>
        <p:nvSpPr>
          <p:cNvPr id="154" name="TextBox 20">
            <a:extLst>
              <a:ext uri="{FF2B5EF4-FFF2-40B4-BE49-F238E27FC236}">
                <a16:creationId xmlns:a16="http://schemas.microsoft.com/office/drawing/2014/main" id="{43466750-32FD-4D7D-B788-3952C7D78AB9}"/>
              </a:ext>
            </a:extLst>
          </p:cNvPr>
          <p:cNvSpPr txBox="1">
            <a:spLocks noChangeArrowheads="1"/>
          </p:cNvSpPr>
          <p:nvPr userDrawn="1"/>
        </p:nvSpPr>
        <p:spPr bwMode="gray">
          <a:xfrm>
            <a:off x="117299" y="6717453"/>
            <a:ext cx="2626092" cy="107722"/>
          </a:xfrm>
          <a:prstGeom prst="rect">
            <a:avLst/>
          </a:prstGeom>
          <a:noFill/>
          <a:ln w="9525">
            <a:noFill/>
            <a:miter lim="800000"/>
            <a:headEnd/>
            <a:tailEnd/>
          </a:ln>
        </p:spPr>
        <p:txBody>
          <a:bodyPr wrap="square" lIns="0" tIns="0" rIns="0" bIns="0">
            <a:spAutoFit/>
          </a:bodyPr>
          <a:lstStyle/>
          <a:p>
            <a:pPr marL="0" marR="0" lvl="0" indent="0" algn="l" defTabSz="1096991"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Arial"/>
                <a:ea typeface="ＭＳ Ｐゴシック" charset="0"/>
                <a:cs typeface="Arial" pitchFamily="34" charset="0"/>
              </a:rPr>
              <a:t>Copyright © 2022 | Tech Mahindra. All rights reserved.</a:t>
            </a:r>
          </a:p>
        </p:txBody>
      </p:sp>
      <p:sp>
        <p:nvSpPr>
          <p:cNvPr id="17" name="Slide Number Placeholder 5">
            <a:extLst>
              <a:ext uri="{FF2B5EF4-FFF2-40B4-BE49-F238E27FC236}">
                <a16:creationId xmlns:a16="http://schemas.microsoft.com/office/drawing/2014/main" id="{1A646595-B1C7-417E-9EDA-4571D7C2B837}"/>
              </a:ext>
            </a:extLst>
          </p:cNvPr>
          <p:cNvSpPr txBox="1">
            <a:spLocks/>
          </p:cNvSpPr>
          <p:nvPr userDrawn="1"/>
        </p:nvSpPr>
        <p:spPr bwMode="auto">
          <a:xfrm>
            <a:off x="11948329" y="6709699"/>
            <a:ext cx="125034" cy="123239"/>
          </a:xfrm>
          <a:prstGeom prst="rect">
            <a:avLst/>
          </a:prstGeom>
          <a:noFill/>
          <a:ln w="9525">
            <a:noFill/>
            <a:miter lim="800000"/>
            <a:headEnd/>
            <a:tailEnd/>
          </a:ln>
        </p:spPr>
        <p:txBody>
          <a:bodyPr wrap="none" lIns="0" tIns="0" rIns="0" bIns="0" anchor="ctr">
            <a:spAutoFit/>
          </a:bodyPr>
          <a:lstStyle/>
          <a:p>
            <a:pPr marL="0" marR="0" lvl="0" indent="0" algn="r" defTabSz="1096991" rtl="0" eaLnBrk="1" fontAlgn="auto" latinLnBrk="0" hangingPunct="1">
              <a:lnSpc>
                <a:spcPct val="100000"/>
              </a:lnSpc>
              <a:spcBef>
                <a:spcPts val="0"/>
              </a:spcBef>
              <a:spcAft>
                <a:spcPts val="0"/>
              </a:spcAft>
              <a:buClrTx/>
              <a:buSzTx/>
              <a:buFontTx/>
              <a:buNone/>
              <a:tabLst/>
              <a:defRPr/>
            </a:pPr>
            <a:fld id="{DB2CB707-45FB-4000-B8FB-CE39B416E644}" type="slidenum">
              <a:rPr kumimoji="0" lang="en-US" sz="801" b="0" i="0" u="none" strike="noStrike" kern="1200" cap="none" spc="0" normalizeH="0" baseline="0" noProof="0">
                <a:ln>
                  <a:noFill/>
                </a:ln>
                <a:solidFill>
                  <a:schemeClr val="bg1"/>
                </a:solidFill>
                <a:effectLst/>
                <a:uLnTx/>
                <a:uFillTx/>
                <a:latin typeface="Arial"/>
                <a:ea typeface="ＭＳ Ｐゴシック" charset="0"/>
                <a:cs typeface="Arial" pitchFamily="34" charset="0"/>
              </a:rPr>
              <a:pPr marL="0" marR="0" lvl="0" indent="0" algn="r" defTabSz="1096991" rtl="0" eaLnBrk="1" fontAlgn="auto" latinLnBrk="0" hangingPunct="1">
                <a:lnSpc>
                  <a:spcPct val="100000"/>
                </a:lnSpc>
                <a:spcBef>
                  <a:spcPts val="0"/>
                </a:spcBef>
                <a:spcAft>
                  <a:spcPts val="0"/>
                </a:spcAft>
                <a:buClrTx/>
                <a:buSzTx/>
                <a:buFontTx/>
                <a:buNone/>
                <a:tabLst/>
                <a:defRPr/>
              </a:pPr>
              <a:t>‹#›</a:t>
            </a:fld>
            <a:endParaRPr kumimoji="0" lang="en-US" sz="801" b="0" i="0" u="none" strike="noStrike" kern="1200" cap="none" spc="0" normalizeH="0" baseline="0" noProof="0" dirty="0">
              <a:ln>
                <a:noFill/>
              </a:ln>
              <a:solidFill>
                <a:schemeClr val="bg1"/>
              </a:solidFill>
              <a:effectLst/>
              <a:uLnTx/>
              <a:uFillTx/>
              <a:latin typeface="Arial"/>
              <a:ea typeface="ＭＳ Ｐゴシック" charset="0"/>
              <a:cs typeface="Arial" pitchFamily="34" charset="0"/>
            </a:endParaRPr>
          </a:p>
        </p:txBody>
      </p:sp>
      <p:grpSp>
        <p:nvGrpSpPr>
          <p:cNvPr id="3" name="Group 2">
            <a:extLst>
              <a:ext uri="{FF2B5EF4-FFF2-40B4-BE49-F238E27FC236}">
                <a16:creationId xmlns:a16="http://schemas.microsoft.com/office/drawing/2014/main" id="{DF8425B1-B3B8-4573-9F7E-71A81D20F42F}"/>
              </a:ext>
            </a:extLst>
          </p:cNvPr>
          <p:cNvGrpSpPr/>
          <p:nvPr userDrawn="1"/>
        </p:nvGrpSpPr>
        <p:grpSpPr>
          <a:xfrm>
            <a:off x="10822891" y="152400"/>
            <a:ext cx="1364962" cy="457200"/>
            <a:chOff x="9144000" y="152400"/>
            <a:chExt cx="1364962" cy="457200"/>
          </a:xfrm>
        </p:grpSpPr>
        <p:pic>
          <p:nvPicPr>
            <p:cNvPr id="26" name="Picture 25">
              <a:extLst>
                <a:ext uri="{FF2B5EF4-FFF2-40B4-BE49-F238E27FC236}">
                  <a16:creationId xmlns:a16="http://schemas.microsoft.com/office/drawing/2014/main" id="{35D6584E-B19D-44BB-9FA7-17947195727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r="18617"/>
            <a:stretch/>
          </p:blipFill>
          <p:spPr>
            <a:xfrm>
              <a:off x="9144000" y="201834"/>
              <a:ext cx="1224202" cy="358332"/>
            </a:xfrm>
            <a:prstGeom prst="rect">
              <a:avLst/>
            </a:prstGeom>
          </p:spPr>
        </p:pic>
        <p:cxnSp>
          <p:nvCxnSpPr>
            <p:cNvPr id="27" name="Straight Connector 26">
              <a:extLst>
                <a:ext uri="{FF2B5EF4-FFF2-40B4-BE49-F238E27FC236}">
                  <a16:creationId xmlns:a16="http://schemas.microsoft.com/office/drawing/2014/main" id="{CE0D47EC-8648-474B-B3C5-AAA2D949CAC5}"/>
                </a:ext>
              </a:extLst>
            </p:cNvPr>
            <p:cNvCxnSpPr>
              <a:cxnSpLocks/>
            </p:cNvCxnSpPr>
            <p:nvPr userDrawn="1"/>
          </p:nvCxnSpPr>
          <p:spPr>
            <a:xfrm>
              <a:off x="10508962" y="152400"/>
              <a:ext cx="0" cy="4572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2672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Content Slide PS 2022">
    <p:spTree>
      <p:nvGrpSpPr>
        <p:cNvPr id="1" name=""/>
        <p:cNvGrpSpPr/>
        <p:nvPr/>
      </p:nvGrpSpPr>
      <p:grpSpPr>
        <a:xfrm>
          <a:off x="0" y="0"/>
          <a:ext cx="0" cy="0"/>
          <a:chOff x="0" y="0"/>
          <a:chExt cx="0" cy="0"/>
        </a:xfrm>
      </p:grpSpPr>
      <p:sp>
        <p:nvSpPr>
          <p:cNvPr id="19" name="Title Placeholder 1">
            <a:extLst>
              <a:ext uri="{FF2B5EF4-FFF2-40B4-BE49-F238E27FC236}">
                <a16:creationId xmlns:a16="http://schemas.microsoft.com/office/drawing/2014/main" id="{289A90CB-B9F1-4443-A53F-339BBA5D8553}"/>
              </a:ext>
            </a:extLst>
          </p:cNvPr>
          <p:cNvSpPr>
            <a:spLocks noGrp="1"/>
          </p:cNvSpPr>
          <p:nvPr>
            <p:ph type="title"/>
          </p:nvPr>
        </p:nvSpPr>
        <p:spPr bwMode="auto">
          <a:xfrm>
            <a:off x="288832" y="135876"/>
            <a:ext cx="9437045"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sz="2400" i="1">
                <a:solidFill>
                  <a:schemeClr val="bg2"/>
                </a:solidFill>
                <a:latin typeface="+mn-lt"/>
              </a:defRPr>
            </a:lvl1pPr>
          </a:lstStyle>
          <a:p>
            <a:pPr lvl="0"/>
            <a:r>
              <a:rPr lang="en-US" dirty="0"/>
              <a:t>Click to edit Master title style</a:t>
            </a:r>
          </a:p>
        </p:txBody>
      </p:sp>
      <p:cxnSp>
        <p:nvCxnSpPr>
          <p:cNvPr id="10" name="Straight Connector 9">
            <a:extLst>
              <a:ext uri="{FF2B5EF4-FFF2-40B4-BE49-F238E27FC236}">
                <a16:creationId xmlns:a16="http://schemas.microsoft.com/office/drawing/2014/main" id="{7C58E99A-0F01-4D83-9CCF-DC64CB496E3A}"/>
              </a:ext>
            </a:extLst>
          </p:cNvPr>
          <p:cNvCxnSpPr/>
          <p:nvPr userDrawn="1"/>
        </p:nvCxnSpPr>
        <p:spPr>
          <a:xfrm>
            <a:off x="3562311" y="6505463"/>
            <a:ext cx="832104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9DE9102-A053-4FE4-9459-B19DAFAFECED}"/>
              </a:ext>
            </a:extLst>
          </p:cNvPr>
          <p:cNvCxnSpPr/>
          <p:nvPr userDrawn="1"/>
        </p:nvCxnSpPr>
        <p:spPr>
          <a:xfrm>
            <a:off x="240396" y="6537971"/>
            <a:ext cx="64008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1B0A75F1-5CB6-4909-BE1D-3785E8203A5B}"/>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288857" y="6599345"/>
            <a:ext cx="522143" cy="177831"/>
          </a:xfrm>
          <a:prstGeom prst="rect">
            <a:avLst/>
          </a:prstGeom>
        </p:spPr>
      </p:pic>
    </p:spTree>
    <p:extLst>
      <p:ext uri="{BB962C8B-B14F-4D97-AF65-F5344CB8AC3E}">
        <p14:creationId xmlns:p14="http://schemas.microsoft.com/office/powerpoint/2010/main" val="421314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int Standard 2spalti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1935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ank you Slide PS 2022">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2573917" y="4351480"/>
            <a:ext cx="9006416" cy="1185709"/>
          </a:xfrm>
          <a:prstGeom prst="rect">
            <a:avLst/>
          </a:prstGeom>
          <a:noFill/>
          <a:ln w="9525">
            <a:noFill/>
            <a:miter lim="800000"/>
            <a:headEnd/>
            <a:tailEnd/>
          </a:ln>
        </p:spPr>
        <p:txBody>
          <a:bodyPr lIns="0" tIns="0" rIns="0" bIns="0">
            <a:spAutoFit/>
          </a:bodyPr>
          <a:lstStyle/>
          <a:p>
            <a:pPr marL="0" marR="0" lvl="0" indent="0" algn="just" defTabSz="914400" rtl="0" eaLnBrk="1" fontAlgn="base" latinLnBrk="0" hangingPunct="1">
              <a:lnSpc>
                <a:spcPct val="100000"/>
              </a:lnSpc>
              <a:spcBef>
                <a:spcPts val="483"/>
              </a:spcBef>
              <a:spcAft>
                <a:spcPct val="0"/>
              </a:spcAft>
              <a:buClrTx/>
              <a:buSzTx/>
              <a:buFontTx/>
              <a:buNone/>
              <a:tabLst/>
              <a:defRPr/>
            </a:pPr>
            <a:r>
              <a:rPr kumimoji="0" lang="en-US" sz="801" b="1" i="0" u="none" strike="noStrike" kern="1200" cap="none" spc="0" normalizeH="0" baseline="0" noProof="0" dirty="0">
                <a:ln>
                  <a:noFill/>
                </a:ln>
                <a:solidFill>
                  <a:schemeClr val="tx1"/>
                </a:solidFill>
                <a:effectLst/>
                <a:uLnTx/>
                <a:uFillTx/>
                <a:latin typeface="Arial" charset="0"/>
                <a:ea typeface="ＭＳ Ｐゴシック" charset="0"/>
                <a:cs typeface="Arial" pitchFamily="34" charset="0"/>
              </a:rPr>
              <a:t>Disclaimer </a:t>
            </a:r>
          </a:p>
          <a:p>
            <a:pPr marL="0" marR="0" lvl="0" indent="0" algn="just" defTabSz="914400" rtl="0" eaLnBrk="1" fontAlgn="base" latinLnBrk="0" hangingPunct="1">
              <a:lnSpc>
                <a:spcPct val="100000"/>
              </a:lnSpc>
              <a:spcBef>
                <a:spcPts val="483"/>
              </a:spcBef>
              <a:spcAft>
                <a:spcPct val="0"/>
              </a:spcAft>
              <a:buClrTx/>
              <a:buSzTx/>
              <a:buFontTx/>
              <a:buNone/>
              <a:tabLst/>
              <a:defRPr/>
            </a:pPr>
            <a:r>
              <a:rPr kumimoji="0" lang="en-US" sz="721" b="0" i="0" u="none" strike="noStrike" kern="1200" cap="none" spc="0" normalizeH="0" baseline="0" noProof="0" dirty="0">
                <a:ln>
                  <a:noFill/>
                </a:ln>
                <a:solidFill>
                  <a:schemeClr val="tx1"/>
                </a:solidFill>
                <a:effectLst/>
                <a:uLnTx/>
                <a:uFillTx/>
                <a:latin typeface="Arial" charset="0"/>
                <a:ea typeface="ＭＳ Ｐゴシック" charset="0"/>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All expressions of opinion are subject to change without notice.</a:t>
            </a:r>
          </a:p>
        </p:txBody>
      </p:sp>
      <p:sp>
        <p:nvSpPr>
          <p:cNvPr id="54" name="Freeform: Shape 53">
            <a:extLst>
              <a:ext uri="{FF2B5EF4-FFF2-40B4-BE49-F238E27FC236}">
                <a16:creationId xmlns:a16="http://schemas.microsoft.com/office/drawing/2014/main" id="{F32FA3FD-F9B7-45CF-9427-3C6D1D4A2D9D}"/>
              </a:ext>
            </a:extLst>
          </p:cNvPr>
          <p:cNvSpPr/>
          <p:nvPr userDrawn="1"/>
        </p:nvSpPr>
        <p:spPr>
          <a:xfrm flipH="1">
            <a:off x="1320500" y="6662036"/>
            <a:ext cx="10871500" cy="209764"/>
          </a:xfrm>
          <a:custGeom>
            <a:avLst/>
            <a:gdLst>
              <a:gd name="connsiteX0" fmla="*/ 10871500 w 10871500"/>
              <a:gd name="connsiteY0" fmla="*/ 0 h 304000"/>
              <a:gd name="connsiteX1" fmla="*/ 0 w 10871500"/>
              <a:gd name="connsiteY1" fmla="*/ 0 h 304000"/>
              <a:gd name="connsiteX2" fmla="*/ 0 w 10871500"/>
              <a:gd name="connsiteY2" fmla="*/ 304000 h 304000"/>
              <a:gd name="connsiteX3" fmla="*/ 10714812 w 10871500"/>
              <a:gd name="connsiteY3" fmla="*/ 304000 h 304000"/>
            </a:gdLst>
            <a:ahLst/>
            <a:cxnLst>
              <a:cxn ang="0">
                <a:pos x="connsiteX0" y="connsiteY0"/>
              </a:cxn>
              <a:cxn ang="0">
                <a:pos x="connsiteX1" y="connsiteY1"/>
              </a:cxn>
              <a:cxn ang="0">
                <a:pos x="connsiteX2" y="connsiteY2"/>
              </a:cxn>
              <a:cxn ang="0">
                <a:pos x="connsiteX3" y="connsiteY3"/>
              </a:cxn>
            </a:cxnLst>
            <a:rect l="l" t="t" r="r" b="b"/>
            <a:pathLst>
              <a:path w="10871500" h="304000">
                <a:moveTo>
                  <a:pt x="10871500" y="0"/>
                </a:moveTo>
                <a:lnTo>
                  <a:pt x="0" y="0"/>
                </a:lnTo>
                <a:lnTo>
                  <a:pt x="0" y="304000"/>
                </a:lnTo>
                <a:lnTo>
                  <a:pt x="10714812" y="304000"/>
                </a:lnTo>
                <a:close/>
              </a:path>
            </a:pathLst>
          </a:custGeom>
          <a:solidFill>
            <a:schemeClr val="bg2"/>
          </a:solidFill>
          <a:ln>
            <a:noFill/>
          </a:ln>
        </p:spPr>
        <p:txBody>
          <a:bodyPr spcFirstLastPara="1" wrap="square" lIns="121900" tIns="121900" rIns="121900" bIns="121900" anchor="ctr" anchorCtr="0">
            <a:no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55" name="Slide Number Placeholder 5">
            <a:extLst>
              <a:ext uri="{FF2B5EF4-FFF2-40B4-BE49-F238E27FC236}">
                <a16:creationId xmlns:a16="http://schemas.microsoft.com/office/drawing/2014/main" id="{42293C3C-ED72-415C-907A-148D5B58E006}"/>
              </a:ext>
            </a:extLst>
          </p:cNvPr>
          <p:cNvSpPr txBox="1">
            <a:spLocks/>
          </p:cNvSpPr>
          <p:nvPr userDrawn="1"/>
        </p:nvSpPr>
        <p:spPr bwMode="auto">
          <a:xfrm>
            <a:off x="11962756" y="6713057"/>
            <a:ext cx="110607" cy="107722"/>
          </a:xfrm>
          <a:prstGeom prst="rect">
            <a:avLst/>
          </a:prstGeom>
          <a:noFill/>
          <a:ln w="9525">
            <a:noFill/>
            <a:miter lim="800000"/>
            <a:headEnd/>
            <a:tailEnd/>
          </a:ln>
        </p:spPr>
        <p:txBody>
          <a:bodyPr wrap="none" lIns="0" tIns="0" rIns="0" bIns="0" anchor="ctr">
            <a:spAutoFit/>
          </a:bodyPr>
          <a:lstStyle/>
          <a:p>
            <a:pPr marL="0" marR="0" lvl="0" indent="0" algn="r" defTabSz="1096991" rtl="0" eaLnBrk="1" fontAlgn="auto" latinLnBrk="0" hangingPunct="1">
              <a:lnSpc>
                <a:spcPct val="100000"/>
              </a:lnSpc>
              <a:spcBef>
                <a:spcPts val="0"/>
              </a:spcBef>
              <a:spcAft>
                <a:spcPts val="0"/>
              </a:spcAft>
              <a:buClrTx/>
              <a:buSzTx/>
              <a:buFontTx/>
              <a:buNone/>
              <a:tabLst/>
              <a:defRPr/>
            </a:pPr>
            <a:fld id="{DB2CB707-45FB-4000-B8FB-CE39B416E644}" type="slidenum">
              <a:rPr kumimoji="0" lang="en-US" sz="700" b="0" i="0" u="none" strike="noStrike" kern="1200" cap="none" spc="0" normalizeH="0" baseline="0" noProof="0">
                <a:ln>
                  <a:noFill/>
                </a:ln>
                <a:solidFill>
                  <a:prstClr val="white"/>
                </a:solidFill>
                <a:effectLst/>
                <a:uLnTx/>
                <a:uFillTx/>
                <a:latin typeface="Arial"/>
                <a:ea typeface="ＭＳ Ｐゴシック" charset="0"/>
                <a:cs typeface="Arial" pitchFamily="34" charset="0"/>
              </a:rPr>
              <a:pPr marL="0" marR="0" lvl="0" indent="0" algn="r" defTabSz="1096991" rtl="0" eaLnBrk="1" fontAlgn="auto" latinLnBrk="0" hangingPunct="1">
                <a:lnSpc>
                  <a:spcPct val="100000"/>
                </a:lnSpc>
                <a:spcBef>
                  <a:spcPts val="0"/>
                </a:spcBef>
                <a:spcAft>
                  <a:spcPts val="0"/>
                </a:spcAft>
                <a:buClrTx/>
                <a:buSzTx/>
                <a:buFontTx/>
                <a:buNone/>
                <a:tabLst/>
                <a:defRPr/>
              </a:pPr>
              <a:t>‹#›</a:t>
            </a:fld>
            <a:endParaRPr kumimoji="0" lang="en-US" sz="500" b="0" i="0" u="none" strike="noStrike" kern="1200" cap="none" spc="0" normalizeH="0" baseline="0" noProof="0" dirty="0">
              <a:ln>
                <a:noFill/>
              </a:ln>
              <a:solidFill>
                <a:prstClr val="white"/>
              </a:solidFill>
              <a:effectLst/>
              <a:uLnTx/>
              <a:uFillTx/>
              <a:latin typeface="Arial"/>
              <a:ea typeface="ＭＳ Ｐゴシック" charset="0"/>
              <a:cs typeface="Arial" pitchFamily="34" charset="0"/>
            </a:endParaRPr>
          </a:p>
        </p:txBody>
      </p:sp>
      <p:sp>
        <p:nvSpPr>
          <p:cNvPr id="56" name="TextBox 55">
            <a:extLst>
              <a:ext uri="{FF2B5EF4-FFF2-40B4-BE49-F238E27FC236}">
                <a16:creationId xmlns:a16="http://schemas.microsoft.com/office/drawing/2014/main" id="{644E1DCB-E551-40C0-97E6-710713C24EF3}"/>
              </a:ext>
            </a:extLst>
          </p:cNvPr>
          <p:cNvSpPr txBox="1">
            <a:spLocks noChangeArrowheads="1"/>
          </p:cNvSpPr>
          <p:nvPr userDrawn="1"/>
        </p:nvSpPr>
        <p:spPr bwMode="gray">
          <a:xfrm>
            <a:off x="9753664" y="6713057"/>
            <a:ext cx="2176748" cy="107722"/>
          </a:xfrm>
          <a:prstGeom prst="rect">
            <a:avLst/>
          </a:prstGeom>
          <a:noFill/>
          <a:ln w="9525">
            <a:noFill/>
            <a:miter lim="800000"/>
            <a:headEnd/>
            <a:tailEnd/>
          </a:ln>
        </p:spPr>
        <p:txBody>
          <a:bodyPr wrap="square" lIns="0" tIns="0" rIns="0" bIns="0">
            <a:spAutoFit/>
          </a:bodyPr>
          <a:lstStyle/>
          <a:p>
            <a:pPr marL="0" marR="0" lvl="0" indent="0" algn="l" defTabSz="1096991"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solidFill>
                <a:effectLst/>
                <a:uLnTx/>
                <a:uFillTx/>
                <a:latin typeface="Arial"/>
                <a:ea typeface="ＭＳ Ｐゴシック" charset="0"/>
                <a:cs typeface="Arial" pitchFamily="34" charset="0"/>
              </a:rPr>
              <a:t>Copyright © 2022 | Tech Mahindra. All rights reserved.</a:t>
            </a:r>
          </a:p>
        </p:txBody>
      </p:sp>
      <p:grpSp>
        <p:nvGrpSpPr>
          <p:cNvPr id="57" name="Group 56">
            <a:extLst>
              <a:ext uri="{FF2B5EF4-FFF2-40B4-BE49-F238E27FC236}">
                <a16:creationId xmlns:a16="http://schemas.microsoft.com/office/drawing/2014/main" id="{0A7B5942-CE4C-4A7C-9379-EB3CE0A93607}"/>
              </a:ext>
            </a:extLst>
          </p:cNvPr>
          <p:cNvGrpSpPr/>
          <p:nvPr userDrawn="1"/>
        </p:nvGrpSpPr>
        <p:grpSpPr>
          <a:xfrm>
            <a:off x="9453115" y="5641365"/>
            <a:ext cx="2148840" cy="770099"/>
            <a:chOff x="1154244" y="3022411"/>
            <a:chExt cx="2064352" cy="770099"/>
          </a:xfrm>
        </p:grpSpPr>
        <p:sp>
          <p:nvSpPr>
            <p:cNvPr id="58" name="Rounded Rectangle 45">
              <a:extLst>
                <a:ext uri="{FF2B5EF4-FFF2-40B4-BE49-F238E27FC236}">
                  <a16:creationId xmlns:a16="http://schemas.microsoft.com/office/drawing/2014/main" id="{D81C34C4-D6E1-41AD-9256-3B1DD88A6AA3}"/>
                </a:ext>
              </a:extLst>
            </p:cNvPr>
            <p:cNvSpPr/>
            <p:nvPr userDrawn="1"/>
          </p:nvSpPr>
          <p:spPr>
            <a:xfrm>
              <a:off x="1154244" y="3022411"/>
              <a:ext cx="2064352" cy="770099"/>
            </a:xfrm>
            <a:prstGeom prst="roundRect">
              <a:avLst>
                <a:gd name="adj" fmla="val 11749"/>
              </a:avLst>
            </a:prstGeom>
            <a:solidFill>
              <a:schemeClr val="bg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59"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grpSp>
          <p:nvGrpSpPr>
            <p:cNvPr id="59" name="Group 58">
              <a:extLst>
                <a:ext uri="{FF2B5EF4-FFF2-40B4-BE49-F238E27FC236}">
                  <a16:creationId xmlns:a16="http://schemas.microsoft.com/office/drawing/2014/main" id="{8CD85EEA-AED7-447A-803B-6DB7146DEDF9}"/>
                </a:ext>
              </a:extLst>
            </p:cNvPr>
            <p:cNvGrpSpPr/>
            <p:nvPr userDrawn="1"/>
          </p:nvGrpSpPr>
          <p:grpSpPr>
            <a:xfrm>
              <a:off x="1305784" y="3430370"/>
              <a:ext cx="1761273" cy="240167"/>
              <a:chOff x="9307966" y="1786596"/>
              <a:chExt cx="1918598" cy="261620"/>
            </a:xfrm>
          </p:grpSpPr>
          <p:pic>
            <p:nvPicPr>
              <p:cNvPr id="61" name="Picture 60">
                <a:hlinkClick r:id="rId2" tooltip="TechM Facebook Page"/>
                <a:extLst>
                  <a:ext uri="{FF2B5EF4-FFF2-40B4-BE49-F238E27FC236}">
                    <a16:creationId xmlns:a16="http://schemas.microsoft.com/office/drawing/2014/main" id="{4FE18323-E131-4BF9-AF47-C3629CB5E010}"/>
                  </a:ext>
                </a:extLst>
              </p:cNvPr>
              <p:cNvPicPr/>
              <p:nvPr/>
            </p:nvPicPr>
            <p:blipFill>
              <a:blip r:embed="rId3" cstate="email">
                <a:biLevel thresh="25000"/>
                <a:extLst>
                  <a:ext uri="{28A0092B-C50C-407E-A947-70E740481C1C}">
                    <a14:useLocalDpi xmlns:a14="http://schemas.microsoft.com/office/drawing/2010/main"/>
                  </a:ext>
                </a:extLst>
              </a:blip>
              <a:stretch>
                <a:fillRect/>
              </a:stretch>
            </p:blipFill>
            <p:spPr>
              <a:xfrm>
                <a:off x="9307966" y="1786596"/>
                <a:ext cx="130810" cy="261620"/>
              </a:xfrm>
              <a:prstGeom prst="rect">
                <a:avLst/>
              </a:prstGeom>
              <a:effectLst>
                <a:outerShdw blurRad="63500" sx="102000" sy="102000" algn="ctr" rotWithShape="0">
                  <a:prstClr val="black">
                    <a:alpha val="40000"/>
                  </a:prstClr>
                </a:outerShdw>
              </a:effectLst>
            </p:spPr>
          </p:pic>
          <p:pic>
            <p:nvPicPr>
              <p:cNvPr id="62" name="Picture 61">
                <a:hlinkClick r:id="rId4" tooltip="TechM Linkedin Page"/>
                <a:extLst>
                  <a:ext uri="{FF2B5EF4-FFF2-40B4-BE49-F238E27FC236}">
                    <a16:creationId xmlns:a16="http://schemas.microsoft.com/office/drawing/2014/main" id="{AA11F479-A342-4152-8688-33E4C8A23665}"/>
                  </a:ext>
                </a:extLst>
              </p:cNvPr>
              <p:cNvPicPr/>
              <p:nvPr/>
            </p:nvPicPr>
            <p:blipFill>
              <a:blip r:embed="rId5" cstate="email">
                <a:biLevel thresh="25000"/>
                <a:extLst>
                  <a:ext uri="{28A0092B-C50C-407E-A947-70E740481C1C}">
                    <a14:useLocalDpi xmlns:a14="http://schemas.microsoft.com/office/drawing/2010/main"/>
                  </a:ext>
                </a:extLst>
              </a:blip>
              <a:stretch>
                <a:fillRect/>
              </a:stretch>
            </p:blipFill>
            <p:spPr>
              <a:xfrm>
                <a:off x="9625214" y="1794534"/>
                <a:ext cx="246380" cy="245745"/>
              </a:xfrm>
              <a:prstGeom prst="rect">
                <a:avLst/>
              </a:prstGeom>
              <a:effectLst>
                <a:outerShdw blurRad="63500" sx="102000" sy="102000" algn="ctr" rotWithShape="0">
                  <a:prstClr val="black">
                    <a:alpha val="40000"/>
                  </a:prstClr>
                </a:outerShdw>
              </a:effectLst>
            </p:spPr>
          </p:pic>
          <p:pic>
            <p:nvPicPr>
              <p:cNvPr id="63" name="Picture 62">
                <a:hlinkClick r:id="rId6" tooltip="TechM Twitter Page"/>
                <a:extLst>
                  <a:ext uri="{FF2B5EF4-FFF2-40B4-BE49-F238E27FC236}">
                    <a16:creationId xmlns:a16="http://schemas.microsoft.com/office/drawing/2014/main" id="{097CBE89-1A88-47E1-8613-0657FDD76E00}"/>
                  </a:ext>
                </a:extLst>
              </p:cNvPr>
              <p:cNvPicPr/>
              <p:nvPr/>
            </p:nvPicPr>
            <p:blipFill>
              <a:blip r:embed="rId7" cstate="email">
                <a:clrChange>
                  <a:clrFrom>
                    <a:srgbClr val="FFFFFF"/>
                  </a:clrFrom>
                  <a:clrTo>
                    <a:srgbClr val="FFFFFF">
                      <a:alpha val="0"/>
                    </a:srgbClr>
                  </a:clrTo>
                </a:clrChange>
                <a:biLevel thresh="25000"/>
                <a:extLst>
                  <a:ext uri="{28A0092B-C50C-407E-A947-70E740481C1C}">
                    <a14:useLocalDpi xmlns:a14="http://schemas.microsoft.com/office/drawing/2010/main"/>
                  </a:ext>
                </a:extLst>
              </a:blip>
              <a:stretch>
                <a:fillRect/>
              </a:stretch>
            </p:blipFill>
            <p:spPr>
              <a:xfrm>
                <a:off x="10055492" y="1811361"/>
                <a:ext cx="261620" cy="212090"/>
              </a:xfrm>
              <a:prstGeom prst="rect">
                <a:avLst/>
              </a:prstGeom>
              <a:effectLst>
                <a:outerShdw blurRad="63500" sx="102000" sy="102000" algn="ctr" rotWithShape="0">
                  <a:prstClr val="black">
                    <a:alpha val="40000"/>
                  </a:prstClr>
                </a:outerShdw>
              </a:effectLst>
            </p:spPr>
          </p:pic>
          <p:pic>
            <p:nvPicPr>
              <p:cNvPr id="64" name="Picture 63">
                <a:hlinkClick r:id="rId8" tooltip="TechM Youtube Page"/>
                <a:extLst>
                  <a:ext uri="{FF2B5EF4-FFF2-40B4-BE49-F238E27FC236}">
                    <a16:creationId xmlns:a16="http://schemas.microsoft.com/office/drawing/2014/main" id="{9325CC3B-C675-415A-99B5-76177E1A2D33}"/>
                  </a:ext>
                </a:extLst>
              </p:cNvPr>
              <p:cNvPicPr/>
              <p:nvPr/>
            </p:nvPicPr>
            <p:blipFill>
              <a:blip r:embed="rId9" cstate="email">
                <a:biLevel thresh="25000"/>
                <a:extLst>
                  <a:ext uri="{28A0092B-C50C-407E-A947-70E740481C1C}">
                    <a14:useLocalDpi xmlns:a14="http://schemas.microsoft.com/office/drawing/2010/main"/>
                  </a:ext>
                </a:extLst>
              </a:blip>
              <a:stretch>
                <a:fillRect/>
              </a:stretch>
            </p:blipFill>
            <p:spPr>
              <a:xfrm>
                <a:off x="10501010" y="1818899"/>
                <a:ext cx="283210" cy="197015"/>
              </a:xfrm>
              <a:prstGeom prst="rect">
                <a:avLst/>
              </a:prstGeom>
              <a:effectLst>
                <a:outerShdw blurRad="63500" sx="102000" sy="102000" algn="ctr" rotWithShape="0">
                  <a:prstClr val="black">
                    <a:alpha val="40000"/>
                  </a:prstClr>
                </a:outerShdw>
              </a:effectLst>
            </p:spPr>
          </p:pic>
          <p:pic>
            <p:nvPicPr>
              <p:cNvPr id="65" name="Picture 64">
                <a:hlinkClick r:id="rId10" tooltip="TechM Instagram Page"/>
                <a:extLst>
                  <a:ext uri="{FF2B5EF4-FFF2-40B4-BE49-F238E27FC236}">
                    <a16:creationId xmlns:a16="http://schemas.microsoft.com/office/drawing/2014/main" id="{7A5A55BB-A92D-4AF7-8038-F312BF379212}"/>
                  </a:ext>
                </a:extLst>
              </p:cNvPr>
              <p:cNvPicPr/>
              <p:nvPr/>
            </p:nvPicPr>
            <p:blipFill>
              <a:blip r:embed="rId11" cstate="email">
                <a:biLevel thresh="25000"/>
                <a:extLst>
                  <a:ext uri="{28A0092B-C50C-407E-A947-70E740481C1C}">
                    <a14:useLocalDpi xmlns:a14="http://schemas.microsoft.com/office/drawing/2010/main"/>
                  </a:ext>
                </a:extLst>
              </a:blip>
              <a:stretch>
                <a:fillRect/>
              </a:stretch>
            </p:blipFill>
            <p:spPr>
              <a:xfrm>
                <a:off x="10968119" y="1788184"/>
                <a:ext cx="258445" cy="258445"/>
              </a:xfrm>
              <a:prstGeom prst="rect">
                <a:avLst/>
              </a:prstGeom>
              <a:effectLst>
                <a:outerShdw blurRad="63500" sx="102000" sy="102000" algn="ctr" rotWithShape="0">
                  <a:prstClr val="black">
                    <a:alpha val="40000"/>
                  </a:prstClr>
                </a:outerShdw>
              </a:effectLst>
            </p:spPr>
          </p:pic>
        </p:grpSp>
        <p:pic>
          <p:nvPicPr>
            <p:cNvPr id="60" name="Picture 59">
              <a:hlinkClick r:id="rId12"/>
              <a:extLst>
                <a:ext uri="{FF2B5EF4-FFF2-40B4-BE49-F238E27FC236}">
                  <a16:creationId xmlns:a16="http://schemas.microsoft.com/office/drawing/2014/main" id="{F75C4799-A3C4-42C5-926C-6D78C8EC3BDC}"/>
                </a:ext>
              </a:extLst>
            </p:cNvPr>
            <p:cNvPicPr>
              <a:picLocks noChangeAspect="1"/>
            </p:cNvPicPr>
            <p:nvPr userDrawn="1"/>
          </p:nvPicPr>
          <p:blipFill>
            <a:blip r:embed="rId13" cstate="email">
              <a:biLevel thresh="75000"/>
              <a:extLst>
                <a:ext uri="{28A0092B-C50C-407E-A947-70E740481C1C}">
                  <a14:useLocalDpi xmlns:a14="http://schemas.microsoft.com/office/drawing/2010/main"/>
                </a:ext>
              </a:extLst>
            </a:blip>
            <a:stretch>
              <a:fillRect/>
            </a:stretch>
          </p:blipFill>
          <p:spPr>
            <a:xfrm>
              <a:off x="1177445" y="3088964"/>
              <a:ext cx="2017951" cy="341406"/>
            </a:xfrm>
            <a:prstGeom prst="rect">
              <a:avLst/>
            </a:prstGeom>
            <a:effectLst>
              <a:outerShdw blurRad="63500" sx="102000" sy="102000" algn="ctr" rotWithShape="0">
                <a:prstClr val="black">
                  <a:alpha val="40000"/>
                </a:prstClr>
              </a:outerShdw>
            </a:effectLst>
          </p:spPr>
        </p:pic>
      </p:grpSp>
      <p:sp>
        <p:nvSpPr>
          <p:cNvPr id="69" name="Rectangle 68">
            <a:extLst>
              <a:ext uri="{FF2B5EF4-FFF2-40B4-BE49-F238E27FC236}">
                <a16:creationId xmlns:a16="http://schemas.microsoft.com/office/drawing/2014/main" id="{9AE91D64-8F39-40E2-896B-4F1A82A323D5}"/>
              </a:ext>
            </a:extLst>
          </p:cNvPr>
          <p:cNvSpPr/>
          <p:nvPr userDrawn="1"/>
        </p:nvSpPr>
        <p:spPr>
          <a:xfrm>
            <a:off x="4907727" y="1818014"/>
            <a:ext cx="2376548" cy="58477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a:ln>
                  <a:noFill/>
                </a:ln>
                <a:solidFill>
                  <a:schemeClr val="tx1"/>
                </a:solidFill>
                <a:effectLst/>
                <a:uLnTx/>
                <a:uFillTx/>
                <a:latin typeface="Arial" panose="020B0604020202020204"/>
                <a:ea typeface="+mn-ea"/>
                <a:cs typeface="Arial" charset="0"/>
              </a:rPr>
              <a:t>Thank You!</a:t>
            </a:r>
            <a:endParaRPr kumimoji="0" lang="en-IN" sz="3200" b="1" i="0" u="none" strike="noStrike" kern="1200" cap="none" spc="0" normalizeH="0" baseline="0" noProof="0" dirty="0">
              <a:ln>
                <a:noFill/>
              </a:ln>
              <a:solidFill>
                <a:schemeClr val="tx1"/>
              </a:solidFill>
              <a:effectLst/>
              <a:uLnTx/>
              <a:uFillTx/>
              <a:latin typeface="Arial" panose="020B0604020202020204"/>
              <a:ea typeface="+mn-ea"/>
              <a:cs typeface="Arial" charset="0"/>
            </a:endParaRPr>
          </a:p>
        </p:txBody>
      </p:sp>
      <p:cxnSp>
        <p:nvCxnSpPr>
          <p:cNvPr id="70" name="Straight Connector 69">
            <a:extLst>
              <a:ext uri="{FF2B5EF4-FFF2-40B4-BE49-F238E27FC236}">
                <a16:creationId xmlns:a16="http://schemas.microsoft.com/office/drawing/2014/main" id="{E390EAD3-40F4-4CCF-865F-ABA33DF5CC9E}"/>
              </a:ext>
            </a:extLst>
          </p:cNvPr>
          <p:cNvCxnSpPr/>
          <p:nvPr userDrawn="1"/>
        </p:nvCxnSpPr>
        <p:spPr>
          <a:xfrm>
            <a:off x="5153025" y="2402789"/>
            <a:ext cx="18859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3" name="Freeform: Shape 52">
            <a:extLst>
              <a:ext uri="{FF2B5EF4-FFF2-40B4-BE49-F238E27FC236}">
                <a16:creationId xmlns:a16="http://schemas.microsoft.com/office/drawing/2014/main" id="{A823FE39-1CEC-4561-AA1D-C227F207DAB5}"/>
              </a:ext>
            </a:extLst>
          </p:cNvPr>
          <p:cNvSpPr/>
          <p:nvPr userDrawn="1"/>
        </p:nvSpPr>
        <p:spPr>
          <a:xfrm>
            <a:off x="-35052" y="0"/>
            <a:ext cx="2363669" cy="6910435"/>
          </a:xfrm>
          <a:custGeom>
            <a:avLst/>
            <a:gdLst>
              <a:gd name="connsiteX0" fmla="*/ 0 w 4416553"/>
              <a:gd name="connsiteY0" fmla="*/ 0 h 6902067"/>
              <a:gd name="connsiteX1" fmla="*/ 861487 w 4416553"/>
              <a:gd name="connsiteY1" fmla="*/ 0 h 6902067"/>
              <a:gd name="connsiteX2" fmla="*/ 4416553 w 4416553"/>
              <a:gd name="connsiteY2" fmla="*/ 6858001 h 6902067"/>
              <a:gd name="connsiteX3" fmla="*/ 43787 w 4416553"/>
              <a:gd name="connsiteY3" fmla="*/ 6902067 h 6902067"/>
            </a:gdLst>
            <a:ahLst/>
            <a:cxnLst>
              <a:cxn ang="0">
                <a:pos x="connsiteX0" y="connsiteY0"/>
              </a:cxn>
              <a:cxn ang="0">
                <a:pos x="connsiteX1" y="connsiteY1"/>
              </a:cxn>
              <a:cxn ang="0">
                <a:pos x="connsiteX2" y="connsiteY2"/>
              </a:cxn>
              <a:cxn ang="0">
                <a:pos x="connsiteX3" y="connsiteY3"/>
              </a:cxn>
            </a:cxnLst>
            <a:rect l="l" t="t" r="r" b="b"/>
            <a:pathLst>
              <a:path w="4416553" h="6902067">
                <a:moveTo>
                  <a:pt x="0" y="0"/>
                </a:moveTo>
                <a:lnTo>
                  <a:pt x="861487" y="0"/>
                </a:lnTo>
                <a:lnTo>
                  <a:pt x="4416553" y="6858001"/>
                </a:lnTo>
                <a:lnTo>
                  <a:pt x="43787" y="6902067"/>
                </a:lnTo>
                <a:close/>
              </a:path>
            </a:pathLst>
          </a:custGeom>
          <a:solidFill>
            <a:schemeClr val="tx2"/>
          </a:solidFill>
          <a:ln>
            <a:noFill/>
          </a:ln>
        </p:spPr>
      </p:sp>
      <p:pic>
        <p:nvPicPr>
          <p:cNvPr id="13" name="Picture 12">
            <a:extLst>
              <a:ext uri="{FF2B5EF4-FFF2-40B4-BE49-F238E27FC236}">
                <a16:creationId xmlns:a16="http://schemas.microsoft.com/office/drawing/2014/main" id="{317E2238-612D-4AA8-992D-CEC31383C6AD}"/>
              </a:ext>
            </a:extLst>
          </p:cNvPr>
          <p:cNvPicPr>
            <a:picLocks noChangeAspect="1"/>
          </p:cNvPicPr>
          <p:nvPr userDrawn="1"/>
        </p:nvPicPr>
        <p:blipFill rotWithShape="1">
          <a:blip r:embed="rId14" cstate="email">
            <a:extLst>
              <a:ext uri="{28A0092B-C50C-407E-A947-70E740481C1C}">
                <a14:useLocalDpi xmlns:a14="http://schemas.microsoft.com/office/drawing/2010/main"/>
              </a:ext>
            </a:extLst>
          </a:blip>
          <a:srcRect r="18617"/>
          <a:stretch/>
        </p:blipFill>
        <p:spPr>
          <a:xfrm>
            <a:off x="10765388" y="276433"/>
            <a:ext cx="1249577" cy="365760"/>
          </a:xfrm>
          <a:prstGeom prst="rect">
            <a:avLst/>
          </a:prstGeom>
        </p:spPr>
      </p:pic>
    </p:spTree>
    <p:extLst>
      <p:ext uri="{BB962C8B-B14F-4D97-AF65-F5344CB8AC3E}">
        <p14:creationId xmlns:p14="http://schemas.microsoft.com/office/powerpoint/2010/main" val="398442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7512">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Ending Slide PS 2022">
    <p:spTree>
      <p:nvGrpSpPr>
        <p:cNvPr id="1" name=""/>
        <p:cNvGrpSpPr/>
        <p:nvPr/>
      </p:nvGrpSpPr>
      <p:grpSpPr>
        <a:xfrm>
          <a:off x="0" y="0"/>
          <a:ext cx="0" cy="0"/>
          <a:chOff x="0" y="0"/>
          <a:chExt cx="0" cy="0"/>
        </a:xfrm>
      </p:grpSpPr>
      <p:sp>
        <p:nvSpPr>
          <p:cNvPr id="2" name="Rectangle 1"/>
          <p:cNvSpPr/>
          <p:nvPr/>
        </p:nvSpPr>
        <p:spPr bwMode="gray">
          <a:xfrm>
            <a:off x="3" y="0"/>
            <a:ext cx="12192000" cy="6669741"/>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44" dirty="0">
              <a:solidFill>
                <a:prstClr val="black"/>
              </a:solidFill>
            </a:endParaRPr>
          </a:p>
        </p:txBody>
      </p:sp>
      <p:pic>
        <p:nvPicPr>
          <p:cNvPr id="5" name="Picture 4">
            <a:extLst>
              <a:ext uri="{FF2B5EF4-FFF2-40B4-BE49-F238E27FC236}">
                <a16:creationId xmlns:a16="http://schemas.microsoft.com/office/drawing/2014/main" id="{0FF4F735-CC06-4DCA-BEE5-64C596DE1EEC}"/>
              </a:ext>
            </a:extLst>
          </p:cNvPr>
          <p:cNvPicPr>
            <a:picLocks noChangeAspect="1"/>
          </p:cNvPicPr>
          <p:nvPr userDrawn="1"/>
        </p:nvPicPr>
        <p:blipFill>
          <a:blip r:embed="rId2">
            <a:alphaModFix amt="49000"/>
          </a:blip>
          <a:srcRect/>
          <a:stretch/>
        </p:blipFill>
        <p:spPr>
          <a:xfrm>
            <a:off x="0" y="3219450"/>
            <a:ext cx="12192000" cy="3439217"/>
          </a:xfrm>
          <a:prstGeom prst="rect">
            <a:avLst/>
          </a:prstGeom>
        </p:spPr>
      </p:pic>
      <p:pic>
        <p:nvPicPr>
          <p:cNvPr id="6" name="Picture 5">
            <a:extLst>
              <a:ext uri="{FF2B5EF4-FFF2-40B4-BE49-F238E27FC236}">
                <a16:creationId xmlns:a16="http://schemas.microsoft.com/office/drawing/2014/main" id="{017E1894-1BEF-4B02-8A90-5406D2AC084E}"/>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r="18617"/>
          <a:stretch/>
        </p:blipFill>
        <p:spPr>
          <a:xfrm>
            <a:off x="3549987" y="1728978"/>
            <a:ext cx="5092025" cy="1490472"/>
          </a:xfrm>
          <a:prstGeom prst="rect">
            <a:avLst/>
          </a:prstGeom>
        </p:spPr>
      </p:pic>
    </p:spTree>
    <p:extLst>
      <p:ext uri="{BB962C8B-B14F-4D97-AF65-F5344CB8AC3E}">
        <p14:creationId xmlns:p14="http://schemas.microsoft.com/office/powerpoint/2010/main" val="74568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4D7FE327-14A3-4282-A4EC-E0BB9CEA5AD0}"/>
              </a:ext>
            </a:extLst>
          </p:cNvPr>
          <p:cNvSpPr txBox="1">
            <a:spLocks/>
          </p:cNvSpPr>
          <p:nvPr userDrawn="1"/>
        </p:nvSpPr>
        <p:spPr bwMode="auto">
          <a:xfrm>
            <a:off x="11761874" y="6589282"/>
            <a:ext cx="209993" cy="205121"/>
          </a:xfrm>
          <a:prstGeom prst="rect">
            <a:avLst/>
          </a:prstGeom>
          <a:noFill/>
          <a:ln>
            <a:noFill/>
          </a:ln>
        </p:spPr>
        <p:txBody>
          <a:bodyPr wrap="none" lIns="0" tIns="0" rIns="0" bIns="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FD70BD94-7CE8-42E8-9A1F-DBF1710C5472}" type="slidenum">
              <a:rPr lang="en-US" altLang="en-US" sz="1333">
                <a:solidFill>
                  <a:srgbClr val="6D6E71"/>
                </a:solidFill>
                <a:cs typeface="Arial" panose="020B0604020202020204" pitchFamily="34" charset="0"/>
              </a:rPr>
              <a:pPr algn="r" eaLnBrk="1" hangingPunct="1"/>
              <a:t>‹#›</a:t>
            </a:fld>
            <a:endParaRPr lang="en-US" altLang="en-US" sz="1333" dirty="0">
              <a:solidFill>
                <a:srgbClr val="6D6E71"/>
              </a:solidFill>
              <a:cs typeface="Arial" panose="020B0604020202020204" pitchFamily="34" charset="0"/>
            </a:endParaRPr>
          </a:p>
        </p:txBody>
      </p:sp>
    </p:spTree>
    <p:extLst>
      <p:ext uri="{BB962C8B-B14F-4D97-AF65-F5344CB8AC3E}">
        <p14:creationId xmlns:p14="http://schemas.microsoft.com/office/powerpoint/2010/main" val="1015591942"/>
      </p:ext>
    </p:extLst>
  </p:cSld>
  <p:clrMapOvr>
    <a:masterClrMapping/>
  </p:clrMapOvr>
  <p:transition>
    <p:fade thruBlk="1"/>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9561606"/>
      </p:ext>
    </p:extLst>
  </p:cSld>
  <p:clrMapOvr>
    <a:masterClrMapping/>
  </p:clrMapOvr>
  <p:transition>
    <p:fade thruBlk="1"/>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439415"/>
      </p:ext>
    </p:extLst>
  </p:cSld>
  <p:clrMapOvr>
    <a:masterClrMapping/>
  </p:clrMapOvr>
  <p:transition>
    <p:fade thruBlk="1"/>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9676940"/>
      </p:ext>
    </p:extLst>
  </p:cSld>
  <p:clrMapOvr>
    <a:masterClrMapping/>
  </p:clrMapOvr>
  <p:transition>
    <p:fade thruBlk="1"/>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1478815"/>
      </p:ext>
    </p:extLst>
  </p:cSld>
  <p:clrMapOvr>
    <a:masterClrMapping/>
  </p:clrMapOvr>
  <p:transition>
    <p:fade thruBlk="1"/>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3010938"/>
      </p:ext>
    </p:extLst>
  </p:cSld>
  <p:clrMapOvr>
    <a:masterClrMapping/>
  </p:clrMapOvr>
  <p:transition>
    <p:fade thruBlk="1"/>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87737969"/>
      </p:ext>
    </p:extLst>
  </p:cSld>
  <p:clrMapOvr>
    <a:masterClrMapping/>
  </p:clrMapOvr>
  <p:transition>
    <p:fade thruBlk="1"/>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4594"/>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07319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Tree>
    <p:extLst>
      <p:ext uri="{BB962C8B-B14F-4D97-AF65-F5344CB8AC3E}">
        <p14:creationId xmlns:p14="http://schemas.microsoft.com/office/powerpoint/2010/main" val="729334502"/>
      </p:ext>
    </p:extLst>
  </p:cSld>
  <p:clrMapOvr>
    <a:masterClrMapping/>
  </p:clrMapOvr>
  <p:transition>
    <p:fade thruBlk="1"/>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297143"/>
      </p:ext>
    </p:extLst>
  </p:cSld>
  <p:clrMapOvr>
    <a:masterClrMapping/>
  </p:clrMapOvr>
  <p:transition>
    <p:fade thruBlk="1"/>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9693128"/>
      </p:ext>
    </p:extLst>
  </p:cSld>
  <p:clrMapOvr>
    <a:masterClrMapping/>
  </p:clrMapOvr>
  <p:transition>
    <p:fade thruBlk="1"/>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1231776"/>
      </p:ext>
    </p:extLst>
  </p:cSld>
  <p:clrMapOvr>
    <a:masterClrMapping/>
  </p:clrMapOvr>
  <p:transition>
    <p:fade thruBlk="1"/>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9">
            <a:extLst>
              <a:ext uri="{FF2B5EF4-FFF2-40B4-BE49-F238E27FC236}">
                <a16:creationId xmlns:a16="http://schemas.microsoft.com/office/drawing/2014/main" id="{D529BEEC-741F-4EC6-827D-5D2321CA9F85}"/>
              </a:ext>
            </a:extLst>
          </p:cNvPr>
          <p:cNvSpPr txBox="1">
            <a:spLocks noChangeArrowheads="1"/>
          </p:cNvSpPr>
          <p:nvPr userDrawn="1"/>
        </p:nvSpPr>
        <p:spPr bwMode="gray">
          <a:xfrm>
            <a:off x="1822451" y="3191934"/>
            <a:ext cx="9006416" cy="3077702"/>
          </a:xfrm>
          <a:prstGeom prst="rect">
            <a:avLst/>
          </a:prstGeom>
          <a:noFill/>
          <a:ln>
            <a:noFill/>
          </a:ln>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ts val="800"/>
              </a:spcBef>
              <a:defRPr/>
            </a:pPr>
            <a:r>
              <a:rPr lang="en-US" sz="1333" b="1" dirty="0">
                <a:solidFill>
                  <a:srgbClr val="6D6E71"/>
                </a:solidFill>
                <a:latin typeface="Calibri" pitchFamily="34" charset="0"/>
                <a:cs typeface="Arial" charset="0"/>
              </a:rPr>
              <a:t>Disclaimer </a:t>
            </a:r>
          </a:p>
          <a:p>
            <a:pPr algn="just" eaLnBrk="1" hangingPunct="1">
              <a:spcBef>
                <a:spcPts val="800"/>
              </a:spcBef>
              <a:defRPr/>
            </a:pPr>
            <a:r>
              <a:rPr lang="en-US" sz="1200" dirty="0">
                <a:solidFill>
                  <a:srgbClr val="6D6E71"/>
                </a:solidFill>
                <a:latin typeface="Calibri" pitchFamily="34" charset="0"/>
                <a:cs typeface="Arial"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354"/>
            <a:ext cx="8973312" cy="656591"/>
          </a:xfrm>
          <a:prstGeom prst="rect">
            <a:avLst/>
          </a:prstGeom>
          <a:noFill/>
          <a:ln w="9525">
            <a:noFill/>
            <a:miter lim="800000"/>
            <a:headEnd/>
            <a:tailEnd/>
          </a:ln>
        </p:spPr>
        <p:txBody>
          <a:bodyPr/>
          <a:lstStyle>
            <a:lvl1pPr algn="l">
              <a:defRPr lang="en-US" sz="4267"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1"/>
          <p:cNvSpPr>
            <a:spLocks noGrp="1"/>
          </p:cNvSpPr>
          <p:nvPr>
            <p:ph type="body" sz="quarter" idx="14"/>
          </p:nvPr>
        </p:nvSpPr>
        <p:spPr bwMode="gray">
          <a:xfrm>
            <a:off x="1822462" y="2140227"/>
            <a:ext cx="8979503" cy="369332"/>
          </a:xfrm>
          <a:prstGeom prst="rect">
            <a:avLst/>
          </a:prstGeom>
          <a:noFill/>
          <a:ln w="9525">
            <a:noFill/>
            <a:miter lim="800000"/>
            <a:headEnd/>
            <a:tailEnd/>
          </a:ln>
        </p:spPr>
        <p:txBody>
          <a:bodyPr/>
          <a:lstStyle>
            <a:lvl1pPr marL="0" indent="0" algn="l" defTabSz="1218338" rtl="0" eaLnBrk="1" fontAlgn="base" latinLnBrk="0" hangingPunct="1">
              <a:spcBef>
                <a:spcPts val="0"/>
              </a:spcBef>
              <a:spcAft>
                <a:spcPct val="0"/>
              </a:spcAft>
              <a:buClr>
                <a:schemeClr val="tx2"/>
              </a:buClr>
              <a:buFont typeface="Arial" pitchFamily="34" charset="0"/>
              <a:buNone/>
              <a:defRPr lang="en-US" sz="24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175169887"/>
      </p:ext>
    </p:extLst>
  </p:cSld>
  <p:clrMapOvr>
    <a:masterClrMapping/>
  </p:clrMapOvr>
  <p:transition>
    <p:fade thruBlk="1"/>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E1ACD6-0B40-4786-BF13-02A68F5BBF5B}"/>
              </a:ext>
            </a:extLst>
          </p:cNvPr>
          <p:cNvSpPr/>
          <p:nvPr userDrawn="1"/>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21837" tIns="60915" rIns="121837" bIns="60915" anchor="ctr"/>
          <a:lstStyle/>
          <a:p>
            <a:pPr algn="ctr">
              <a:defRPr/>
            </a:pPr>
            <a:endParaRPr lang="en-US" dirty="0">
              <a:solidFill>
                <a:prstClr val="black"/>
              </a:solidFill>
            </a:endParaRPr>
          </a:p>
        </p:txBody>
      </p:sp>
      <p:pic>
        <p:nvPicPr>
          <p:cNvPr id="3" name="Picture 10" descr="Mahindra Logo.png">
            <a:extLst>
              <a:ext uri="{FF2B5EF4-FFF2-40B4-BE49-F238E27FC236}">
                <a16:creationId xmlns:a16="http://schemas.microsoft.com/office/drawing/2014/main" id="{6C3A5F6E-14CF-4451-9B3A-79CDA798BA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2622551" y="2717800"/>
            <a:ext cx="7198783" cy="149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4271063"/>
      </p:ext>
    </p:extLst>
  </p:cSld>
  <p:clrMapOvr>
    <a:masterClrMapping/>
  </p:clrMapOvr>
  <p:transition>
    <p:fade thruBlk="1"/>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E5F959-6F2C-48D1-BB40-BA7A7170530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89854" y="236878"/>
            <a:ext cx="815535" cy="241003"/>
          </a:xfrm>
          <a:prstGeom prst="rect">
            <a:avLst/>
          </a:prstGeom>
        </p:spPr>
      </p:pic>
      <p:pic>
        <p:nvPicPr>
          <p:cNvPr id="10" name="Picture 9">
            <a:extLst>
              <a:ext uri="{FF2B5EF4-FFF2-40B4-BE49-F238E27FC236}">
                <a16:creationId xmlns:a16="http://schemas.microsoft.com/office/drawing/2014/main" id="{8758FEC7-77BC-43D7-ACC2-8D8964AF1D07}"/>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0490732" y="212124"/>
            <a:ext cx="486653" cy="290511"/>
          </a:xfrm>
          <a:prstGeom prst="rect">
            <a:avLst/>
          </a:prstGeom>
        </p:spPr>
      </p:pic>
      <p:cxnSp>
        <p:nvCxnSpPr>
          <p:cNvPr id="11" name="Straight Connector 10">
            <a:extLst>
              <a:ext uri="{FF2B5EF4-FFF2-40B4-BE49-F238E27FC236}">
                <a16:creationId xmlns:a16="http://schemas.microsoft.com/office/drawing/2014/main" id="{8AE2D35A-FAA0-4AB9-9D5E-82D89F7DF41B}"/>
              </a:ext>
            </a:extLst>
          </p:cNvPr>
          <p:cNvCxnSpPr>
            <a:cxnSpLocks/>
          </p:cNvCxnSpPr>
          <p:nvPr userDrawn="1"/>
        </p:nvCxnSpPr>
        <p:spPr>
          <a:xfrm>
            <a:off x="692333" y="6286367"/>
            <a:ext cx="10593975" cy="0"/>
          </a:xfrm>
          <a:prstGeom prst="line">
            <a:avLst/>
          </a:prstGeom>
          <a:ln w="6350"/>
        </p:spPr>
        <p:style>
          <a:lnRef idx="1">
            <a:schemeClr val="dk1"/>
          </a:lnRef>
          <a:fillRef idx="0">
            <a:schemeClr val="dk1"/>
          </a:fillRef>
          <a:effectRef idx="0">
            <a:schemeClr val="dk1"/>
          </a:effectRef>
          <a:fontRef idx="minor">
            <a:schemeClr val="tx1"/>
          </a:fontRef>
        </p:style>
      </p:cxnSp>
      <p:sp>
        <p:nvSpPr>
          <p:cNvPr id="12" name="TextBox 20">
            <a:extLst>
              <a:ext uri="{FF2B5EF4-FFF2-40B4-BE49-F238E27FC236}">
                <a16:creationId xmlns:a16="http://schemas.microsoft.com/office/drawing/2014/main" id="{8623178C-75DA-4A88-9F15-79605E8E5DDA}"/>
              </a:ext>
            </a:extLst>
          </p:cNvPr>
          <p:cNvSpPr txBox="1">
            <a:spLocks noChangeArrowheads="1"/>
          </p:cNvSpPr>
          <p:nvPr userDrawn="1"/>
        </p:nvSpPr>
        <p:spPr bwMode="gray">
          <a:xfrm>
            <a:off x="641351" y="6590214"/>
            <a:ext cx="2581843" cy="123082"/>
          </a:xfrm>
          <a:prstGeom prst="rect">
            <a:avLst/>
          </a:prstGeom>
          <a:noFill/>
          <a:ln w="9525">
            <a:noFill/>
            <a:miter lim="800000"/>
            <a:headEnd/>
            <a:tailEnd/>
          </a:ln>
        </p:spPr>
        <p:txBody>
          <a:bodyPr wrap="none" lIns="0" tIns="0" rIns="0" bIns="0">
            <a:spAutoFit/>
          </a:bodyPr>
          <a:lstStyle/>
          <a:p>
            <a:pPr defTabSz="913987" fontAlgn="auto">
              <a:spcBef>
                <a:spcPts val="0"/>
              </a:spcBef>
              <a:spcAft>
                <a:spcPts val="0"/>
              </a:spcAft>
              <a:defRPr/>
            </a:pPr>
            <a:r>
              <a:rPr lang="en-US" sz="800" dirty="0">
                <a:solidFill>
                  <a:schemeClr val="bg1">
                    <a:lumMod val="85000"/>
                  </a:schemeClr>
                </a:solidFill>
                <a:latin typeface="Century Gothic" panose="020B0502020202020204" pitchFamily="34" charset="0"/>
              </a:rPr>
              <a:t>Copyright © 2022 Tech Mahindra. All rights reserved.</a:t>
            </a:r>
          </a:p>
        </p:txBody>
      </p:sp>
      <p:sp>
        <p:nvSpPr>
          <p:cNvPr id="13" name="TextBox 12">
            <a:extLst>
              <a:ext uri="{FF2B5EF4-FFF2-40B4-BE49-F238E27FC236}">
                <a16:creationId xmlns:a16="http://schemas.microsoft.com/office/drawing/2014/main" id="{77CB12BF-C5AE-4568-BEC7-8CEA0F63042A}"/>
              </a:ext>
            </a:extLst>
          </p:cNvPr>
          <p:cNvSpPr txBox="1"/>
          <p:nvPr userDrawn="1"/>
        </p:nvSpPr>
        <p:spPr>
          <a:xfrm>
            <a:off x="156754" y="6518366"/>
            <a:ext cx="326572"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fld id="{0492ED30-787A-421F-8CE0-F9A0C74B5DD3}" type="slidenum">
              <a:rPr lang="en-US" sz="1200" smtClean="0">
                <a:solidFill>
                  <a:schemeClr val="bg1">
                    <a:lumMod val="85000"/>
                  </a:schemeClr>
                </a:solidFill>
                <a:latin typeface="+mj-lt"/>
              </a:rPr>
              <a:t>‹#›</a:t>
            </a:fld>
            <a:endParaRPr lang="en-US" sz="1200" dirty="0">
              <a:solidFill>
                <a:schemeClr val="bg1">
                  <a:lumMod val="85000"/>
                </a:schemeClr>
              </a:solidFill>
              <a:latin typeface="+mj-lt"/>
            </a:endParaRPr>
          </a:p>
        </p:txBody>
      </p:sp>
    </p:spTree>
    <p:extLst>
      <p:ext uri="{BB962C8B-B14F-4D97-AF65-F5344CB8AC3E}">
        <p14:creationId xmlns:p14="http://schemas.microsoft.com/office/powerpoint/2010/main" val="1888935409"/>
      </p:ext>
    </p:extLst>
  </p:cSld>
  <p:clrMapOvr>
    <a:masterClrMapping/>
  </p:clrMapOvr>
  <p:transition>
    <p:fade thruBlk="1"/>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13833537"/>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inttitel Blau">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951836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4D7FE327-14A3-4282-A4EC-E0BB9CEA5AD0}"/>
              </a:ext>
            </a:extLst>
          </p:cNvPr>
          <p:cNvSpPr txBox="1">
            <a:spLocks/>
          </p:cNvSpPr>
          <p:nvPr userDrawn="1"/>
        </p:nvSpPr>
        <p:spPr bwMode="auto">
          <a:xfrm>
            <a:off x="11761874" y="6589282"/>
            <a:ext cx="209993" cy="205121"/>
          </a:xfrm>
          <a:prstGeom prst="rect">
            <a:avLst/>
          </a:prstGeom>
          <a:noFill/>
          <a:ln>
            <a:noFill/>
          </a:ln>
        </p:spPr>
        <p:txBody>
          <a:bodyPr wrap="none" lIns="0" tIns="0" rIns="0" bIns="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FD70BD94-7CE8-42E8-9A1F-DBF1710C5472}" type="slidenum">
              <a:rPr lang="en-US" altLang="en-US" sz="1333">
                <a:solidFill>
                  <a:srgbClr val="6D6E71"/>
                </a:solidFill>
                <a:cs typeface="Arial" panose="020B0604020202020204" pitchFamily="34" charset="0"/>
              </a:rPr>
              <a:pPr algn="r" eaLnBrk="1" hangingPunct="1"/>
              <a:t>‹#›</a:t>
            </a:fld>
            <a:endParaRPr lang="en-US" altLang="en-US" sz="1333" dirty="0">
              <a:solidFill>
                <a:srgbClr val="6D6E71"/>
              </a:solidFill>
              <a:cs typeface="Arial" panose="020B0604020202020204" pitchFamily="34" charset="0"/>
            </a:endParaRPr>
          </a:p>
        </p:txBody>
      </p:sp>
    </p:spTree>
    <p:extLst>
      <p:ext uri="{BB962C8B-B14F-4D97-AF65-F5344CB8AC3E}">
        <p14:creationId xmlns:p14="http://schemas.microsoft.com/office/powerpoint/2010/main" val="1367716293"/>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5834765"/>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image" Target="../media/image2.pn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theme" Target="../theme/theme2.xml"/><Relationship Id="rId2" Type="http://schemas.openxmlformats.org/officeDocument/2006/relationships/slideLayout" Target="../slideLayouts/slideLayout9.xml"/><Relationship Id="rId16" Type="http://schemas.openxmlformats.org/officeDocument/2006/relationships/slideLayout" Target="../slideLayouts/slideLayout23.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6.xml"/><Relationship Id="rId18" Type="http://schemas.openxmlformats.org/officeDocument/2006/relationships/tags" Target="../tags/tag2.xml"/><Relationship Id="rId26" Type="http://schemas.openxmlformats.org/officeDocument/2006/relationships/tags" Target="../tags/tag10.xml"/><Relationship Id="rId39" Type="http://schemas.openxmlformats.org/officeDocument/2006/relationships/image" Target="../media/image2.png"/><Relationship Id="rId21" Type="http://schemas.openxmlformats.org/officeDocument/2006/relationships/tags" Target="../tags/tag5.xml"/><Relationship Id="rId34" Type="http://schemas.openxmlformats.org/officeDocument/2006/relationships/tags" Target="../tags/tag18.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vmlDrawing" Target="../drawings/vmlDrawing2.vml"/><Relationship Id="rId25" Type="http://schemas.openxmlformats.org/officeDocument/2006/relationships/tags" Target="../tags/tag9.xml"/><Relationship Id="rId33" Type="http://schemas.openxmlformats.org/officeDocument/2006/relationships/tags" Target="../tags/tag17.xml"/><Relationship Id="rId38" Type="http://schemas.openxmlformats.org/officeDocument/2006/relationships/image" Target="../media/image5.emf"/><Relationship Id="rId2" Type="http://schemas.openxmlformats.org/officeDocument/2006/relationships/slideLayout" Target="../slideLayouts/slideLayout25.xml"/><Relationship Id="rId16" Type="http://schemas.openxmlformats.org/officeDocument/2006/relationships/theme" Target="../theme/theme3.xml"/><Relationship Id="rId20" Type="http://schemas.openxmlformats.org/officeDocument/2006/relationships/tags" Target="../tags/tag4.xml"/><Relationship Id="rId29" Type="http://schemas.openxmlformats.org/officeDocument/2006/relationships/tags" Target="../tags/tag1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ags" Target="../tags/tag8.xml"/><Relationship Id="rId32" Type="http://schemas.openxmlformats.org/officeDocument/2006/relationships/tags" Target="../tags/tag16.xml"/><Relationship Id="rId37" Type="http://schemas.openxmlformats.org/officeDocument/2006/relationships/oleObject" Target="../embeddings/oleObject2.bin"/><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tags" Target="../tags/tag7.xml"/><Relationship Id="rId28" Type="http://schemas.openxmlformats.org/officeDocument/2006/relationships/tags" Target="../tags/tag12.xml"/><Relationship Id="rId36" Type="http://schemas.openxmlformats.org/officeDocument/2006/relationships/tags" Target="../tags/tag20.xml"/><Relationship Id="rId10" Type="http://schemas.openxmlformats.org/officeDocument/2006/relationships/slideLayout" Target="../slideLayouts/slideLayout33.xml"/><Relationship Id="rId19" Type="http://schemas.openxmlformats.org/officeDocument/2006/relationships/tags" Target="../tags/tag3.xml"/><Relationship Id="rId31" Type="http://schemas.openxmlformats.org/officeDocument/2006/relationships/tags" Target="../tags/tag15.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ags" Target="../tags/tag6.xml"/><Relationship Id="rId27" Type="http://schemas.openxmlformats.org/officeDocument/2006/relationships/tags" Target="../tags/tag11.xml"/><Relationship Id="rId30" Type="http://schemas.openxmlformats.org/officeDocument/2006/relationships/tags" Target="../tags/tag14.xml"/><Relationship Id="rId35" Type="http://schemas.openxmlformats.org/officeDocument/2006/relationships/tags" Target="../tags/tag19.xml"/><Relationship Id="rId8" Type="http://schemas.openxmlformats.org/officeDocument/2006/relationships/slideLayout" Target="../slideLayouts/slideLayout31.xml"/><Relationship Id="rId3"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10" Type="http://schemas.openxmlformats.org/officeDocument/2006/relationships/theme" Target="../theme/theme4.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0.xml"/><Relationship Id="rId2" Type="http://schemas.openxmlformats.org/officeDocument/2006/relationships/slideLayout" Target="../slideLayouts/slideLayout49.xml"/><Relationship Id="rId1" Type="http://schemas.openxmlformats.org/officeDocument/2006/relationships/slideLayout" Target="../slideLayouts/slideLayout48.xml"/><Relationship Id="rId5" Type="http://schemas.openxmlformats.org/officeDocument/2006/relationships/theme" Target="../theme/theme5.xml"/><Relationship Id="rId4" Type="http://schemas.openxmlformats.org/officeDocument/2006/relationships/slideLayout" Target="../slideLayouts/slideLayout5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image" Target="../media/image2.png"/><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theme" Target="../theme/theme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73AA7961-2780-4F4C-B3CE-08015F653B24}"/>
              </a:ext>
            </a:extLst>
          </p:cNvPr>
          <p:cNvGraphicFramePr>
            <a:graphicFrameLocks noChangeAspect="1"/>
          </p:cNvGraphicFramePr>
          <p:nvPr userDrawn="1">
            <p:custDataLst>
              <p:tags r:id="rId10"/>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1056" name="think-cell Folie" r:id="rId11" imgW="473" imgH="476" progId="TCLayout.ActiveDocument.1">
                  <p:embed/>
                </p:oleObj>
              </mc:Choice>
              <mc:Fallback>
                <p:oleObj name="think-cell Folie" r:id="rId11" imgW="473" imgH="476" progId="TCLayout.ActiveDocument.1">
                  <p:embed/>
                  <p:pic>
                    <p:nvPicPr>
                      <p:cNvPr id="2" name="Objekt 1" hidden="1">
                        <a:extLst>
                          <a:ext uri="{FF2B5EF4-FFF2-40B4-BE49-F238E27FC236}">
                            <a16:creationId xmlns:a16="http://schemas.microsoft.com/office/drawing/2014/main" id="{73AA7961-2780-4F4C-B3CE-08015F653B24}"/>
                          </a:ext>
                        </a:extLst>
                      </p:cNvPr>
                      <p:cNvPicPr/>
                      <p:nvPr/>
                    </p:nvPicPr>
                    <p:blipFill>
                      <a:blip r:embed="rId12"/>
                      <a:stretch>
                        <a:fillRect/>
                      </a:stretch>
                    </p:blipFill>
                    <p:spPr>
                      <a:xfrm>
                        <a:off x="2118" y="2118"/>
                        <a:ext cx="2117" cy="2117"/>
                      </a:xfrm>
                      <a:prstGeom prst="rect">
                        <a:avLst/>
                      </a:prstGeom>
                    </p:spPr>
                  </p:pic>
                </p:oleObj>
              </mc:Fallback>
            </mc:AlternateContent>
          </a:graphicData>
        </a:graphic>
      </p:graphicFrame>
      <p:pic>
        <p:nvPicPr>
          <p:cNvPr id="14" name="Picture 13">
            <a:extLst>
              <a:ext uri="{FF2B5EF4-FFF2-40B4-BE49-F238E27FC236}">
                <a16:creationId xmlns:a16="http://schemas.microsoft.com/office/drawing/2014/main" id="{2A4B8088-EEA3-4B54-9DE4-9A904A84EE95}"/>
              </a:ext>
            </a:extLst>
          </p:cNvPr>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11089854" y="236878"/>
            <a:ext cx="815535" cy="241003"/>
          </a:xfrm>
          <a:prstGeom prst="rect">
            <a:avLst/>
          </a:prstGeom>
        </p:spPr>
      </p:pic>
      <p:cxnSp>
        <p:nvCxnSpPr>
          <p:cNvPr id="16" name="Straight Connector 15">
            <a:extLst>
              <a:ext uri="{FF2B5EF4-FFF2-40B4-BE49-F238E27FC236}">
                <a16:creationId xmlns:a16="http://schemas.microsoft.com/office/drawing/2014/main" id="{0C809293-E0AF-4C53-9783-982B91752295}"/>
              </a:ext>
            </a:extLst>
          </p:cNvPr>
          <p:cNvCxnSpPr>
            <a:cxnSpLocks/>
          </p:cNvCxnSpPr>
          <p:nvPr userDrawn="1"/>
        </p:nvCxnSpPr>
        <p:spPr>
          <a:xfrm>
            <a:off x="692333" y="6286367"/>
            <a:ext cx="10593975" cy="0"/>
          </a:xfrm>
          <a:prstGeom prst="line">
            <a:avLst/>
          </a:prstGeom>
          <a:ln w="6350"/>
        </p:spPr>
        <p:style>
          <a:lnRef idx="1">
            <a:schemeClr val="dk1"/>
          </a:lnRef>
          <a:fillRef idx="0">
            <a:schemeClr val="dk1"/>
          </a:fillRef>
          <a:effectRef idx="0">
            <a:schemeClr val="dk1"/>
          </a:effectRef>
          <a:fontRef idx="minor">
            <a:schemeClr val="tx1"/>
          </a:fontRef>
        </p:style>
      </p:cxnSp>
      <p:sp>
        <p:nvSpPr>
          <p:cNvPr id="17" name="TextBox 20">
            <a:extLst>
              <a:ext uri="{FF2B5EF4-FFF2-40B4-BE49-F238E27FC236}">
                <a16:creationId xmlns:a16="http://schemas.microsoft.com/office/drawing/2014/main" id="{E6F7E098-62FC-4C9F-A0D8-904BD2DBC3B3}"/>
              </a:ext>
            </a:extLst>
          </p:cNvPr>
          <p:cNvSpPr txBox="1">
            <a:spLocks noChangeArrowheads="1"/>
          </p:cNvSpPr>
          <p:nvPr userDrawn="1"/>
        </p:nvSpPr>
        <p:spPr bwMode="gray">
          <a:xfrm>
            <a:off x="641351" y="6590214"/>
            <a:ext cx="2431756" cy="123111"/>
          </a:xfrm>
          <a:prstGeom prst="rect">
            <a:avLst/>
          </a:prstGeom>
          <a:noFill/>
          <a:ln w="9525">
            <a:noFill/>
            <a:miter lim="800000"/>
            <a:headEnd/>
            <a:tailEnd/>
          </a:ln>
        </p:spPr>
        <p:txBody>
          <a:bodyPr wrap="none" lIns="0" tIns="0" rIns="0" bIns="0">
            <a:spAutoFit/>
          </a:bodyPr>
          <a:lstStyle/>
          <a:p>
            <a:pPr defTabSz="913987" fontAlgn="auto">
              <a:spcBef>
                <a:spcPts val="0"/>
              </a:spcBef>
              <a:spcAft>
                <a:spcPts val="0"/>
              </a:spcAft>
              <a:defRPr/>
            </a:pPr>
            <a:r>
              <a:rPr lang="en-US" sz="800" dirty="0">
                <a:solidFill>
                  <a:schemeClr val="bg1">
                    <a:lumMod val="85000"/>
                  </a:schemeClr>
                </a:solidFill>
                <a:latin typeface="Arial" panose="020B0604020202020204" pitchFamily="34" charset="0"/>
              </a:rPr>
              <a:t>Copyright © 2022 Tech Mahindra. All rights reserved.</a:t>
            </a:r>
          </a:p>
        </p:txBody>
      </p:sp>
      <p:sp>
        <p:nvSpPr>
          <p:cNvPr id="18" name="TextBox 17">
            <a:extLst>
              <a:ext uri="{FF2B5EF4-FFF2-40B4-BE49-F238E27FC236}">
                <a16:creationId xmlns:a16="http://schemas.microsoft.com/office/drawing/2014/main" id="{5D214DD9-FB22-46A5-833B-4D809C6CE18D}"/>
              </a:ext>
            </a:extLst>
          </p:cNvPr>
          <p:cNvSpPr txBox="1"/>
          <p:nvPr userDrawn="1"/>
        </p:nvSpPr>
        <p:spPr>
          <a:xfrm>
            <a:off x="156754" y="6518366"/>
            <a:ext cx="326572"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fld id="{0492ED30-787A-421F-8CE0-F9A0C74B5DD3}" type="slidenum">
              <a:rPr lang="en-US" sz="1200" smtClean="0">
                <a:solidFill>
                  <a:schemeClr val="bg1">
                    <a:lumMod val="85000"/>
                  </a:schemeClr>
                </a:solidFill>
                <a:latin typeface="Arial" panose="020B0604020202020204" pitchFamily="34" charset="0"/>
              </a:rPr>
              <a:t>‹#›</a:t>
            </a:fld>
            <a:endParaRPr lang="en-US" sz="1200" dirty="0">
              <a:solidFill>
                <a:schemeClr val="bg1">
                  <a:lumMod val="85000"/>
                </a:schemeClr>
              </a:solidFill>
              <a:latin typeface="Arial" panose="020B0604020202020204" pitchFamily="34" charset="0"/>
            </a:endParaRPr>
          </a:p>
        </p:txBody>
      </p:sp>
    </p:spTree>
    <p:extLst>
      <p:ext uri="{BB962C8B-B14F-4D97-AF65-F5344CB8AC3E}">
        <p14:creationId xmlns:p14="http://schemas.microsoft.com/office/powerpoint/2010/main" val="388665130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Lst>
  <p:hf hdr="0" ftr="0" dt="0"/>
  <p:txStyles>
    <p:titleStyle>
      <a:lvl1pPr algn="l" rtl="0" eaLnBrk="1" fontAlgn="base" hangingPunct="1">
        <a:spcBef>
          <a:spcPct val="0"/>
        </a:spcBef>
        <a:spcAft>
          <a:spcPct val="0"/>
        </a:spcAft>
        <a:defRPr sz="4800">
          <a:solidFill>
            <a:schemeClr val="tx2"/>
          </a:solidFill>
          <a:latin typeface="Arial" charset="0"/>
          <a:ea typeface="Arial" charset="0"/>
          <a:cs typeface="Arial" charset="0"/>
        </a:defRPr>
      </a:lvl1pPr>
      <a:lvl2pPr algn="l" rtl="0" eaLnBrk="1" fontAlgn="base" hangingPunct="1">
        <a:spcBef>
          <a:spcPct val="0"/>
        </a:spcBef>
        <a:spcAft>
          <a:spcPct val="0"/>
        </a:spcAft>
        <a:defRPr sz="4800">
          <a:solidFill>
            <a:schemeClr val="tx2"/>
          </a:solidFill>
          <a:latin typeface="Calibri Light" pitchFamily="34" charset="0"/>
          <a:ea typeface="MS PGothic" pitchFamily="34" charset="-128"/>
          <a:cs typeface="Calibri Light" pitchFamily="34" charset="0"/>
        </a:defRPr>
      </a:lvl2pPr>
      <a:lvl3pPr algn="l" rtl="0" eaLnBrk="1" fontAlgn="base" hangingPunct="1">
        <a:spcBef>
          <a:spcPct val="0"/>
        </a:spcBef>
        <a:spcAft>
          <a:spcPct val="0"/>
        </a:spcAft>
        <a:defRPr sz="4800">
          <a:solidFill>
            <a:schemeClr val="tx2"/>
          </a:solidFill>
          <a:latin typeface="Calibri Light" pitchFamily="34" charset="0"/>
          <a:ea typeface="MS PGothic" pitchFamily="34" charset="-128"/>
          <a:cs typeface="Calibri Light" pitchFamily="34" charset="0"/>
        </a:defRPr>
      </a:lvl3pPr>
      <a:lvl4pPr algn="l" rtl="0" eaLnBrk="1" fontAlgn="base" hangingPunct="1">
        <a:spcBef>
          <a:spcPct val="0"/>
        </a:spcBef>
        <a:spcAft>
          <a:spcPct val="0"/>
        </a:spcAft>
        <a:defRPr sz="4800">
          <a:solidFill>
            <a:schemeClr val="tx2"/>
          </a:solidFill>
          <a:latin typeface="Calibri Light" pitchFamily="34" charset="0"/>
          <a:ea typeface="MS PGothic" pitchFamily="34" charset="-128"/>
          <a:cs typeface="Calibri Light" pitchFamily="34" charset="0"/>
        </a:defRPr>
      </a:lvl4pPr>
      <a:lvl5pPr algn="l" rtl="0" eaLnBrk="1" fontAlgn="base" hangingPunct="1">
        <a:spcBef>
          <a:spcPct val="0"/>
        </a:spcBef>
        <a:spcAft>
          <a:spcPct val="0"/>
        </a:spcAft>
        <a:defRPr sz="4800">
          <a:solidFill>
            <a:schemeClr val="tx2"/>
          </a:solidFill>
          <a:latin typeface="Calibri Light" pitchFamily="34" charset="0"/>
          <a:ea typeface="MS PGothic" pitchFamily="34" charset="-128"/>
          <a:cs typeface="Calibri Light" pitchFamily="34" charset="0"/>
        </a:defRPr>
      </a:lvl5pPr>
      <a:lvl6pPr marL="609585" algn="l" rtl="0" eaLnBrk="1" fontAlgn="base" hangingPunct="1">
        <a:spcBef>
          <a:spcPct val="0"/>
        </a:spcBef>
        <a:spcAft>
          <a:spcPct val="0"/>
        </a:spcAft>
        <a:defRPr sz="3733">
          <a:solidFill>
            <a:schemeClr val="tx2"/>
          </a:solidFill>
          <a:latin typeface="Arial" pitchFamily="34" charset="0"/>
        </a:defRPr>
      </a:lvl6pPr>
      <a:lvl7pPr marL="1219170" algn="l" rtl="0" eaLnBrk="1" fontAlgn="base" hangingPunct="1">
        <a:spcBef>
          <a:spcPct val="0"/>
        </a:spcBef>
        <a:spcAft>
          <a:spcPct val="0"/>
        </a:spcAft>
        <a:defRPr sz="3733">
          <a:solidFill>
            <a:schemeClr val="tx2"/>
          </a:solidFill>
          <a:latin typeface="Arial" pitchFamily="34" charset="0"/>
        </a:defRPr>
      </a:lvl7pPr>
      <a:lvl8pPr marL="1828754" algn="l" rtl="0" eaLnBrk="1" fontAlgn="base" hangingPunct="1">
        <a:spcBef>
          <a:spcPct val="0"/>
        </a:spcBef>
        <a:spcAft>
          <a:spcPct val="0"/>
        </a:spcAft>
        <a:defRPr sz="3733">
          <a:solidFill>
            <a:schemeClr val="tx2"/>
          </a:solidFill>
          <a:latin typeface="Arial" pitchFamily="34" charset="0"/>
        </a:defRPr>
      </a:lvl8pPr>
      <a:lvl9pPr marL="2438339" algn="l" rtl="0" eaLnBrk="1" fontAlgn="base" hangingPunct="1">
        <a:spcBef>
          <a:spcPct val="0"/>
        </a:spcBef>
        <a:spcAft>
          <a:spcPct val="0"/>
        </a:spcAft>
        <a:defRPr sz="3733">
          <a:solidFill>
            <a:schemeClr val="tx2"/>
          </a:solidFill>
          <a:latin typeface="Arial" pitchFamily="34" charset="0"/>
        </a:defRPr>
      </a:lvl9pPr>
    </p:titleStyle>
    <p:bodyStyle>
      <a:lvl1pPr marL="457189" indent="-457189" algn="l" rtl="0" eaLnBrk="1" fontAlgn="base" hangingPunct="1">
        <a:spcBef>
          <a:spcPct val="20000"/>
        </a:spcBef>
        <a:spcAft>
          <a:spcPct val="0"/>
        </a:spcAft>
        <a:buClr>
          <a:schemeClr val="tx2"/>
        </a:buClr>
        <a:buSzPct val="200000"/>
        <a:defRPr sz="3200">
          <a:solidFill>
            <a:srgbClr val="0095A1"/>
          </a:solidFill>
          <a:latin typeface="Calibri Light" panose="020F0302020204030204" pitchFamily="34" charset="0"/>
          <a:ea typeface="MS PGothic" pitchFamily="34" charset="-128"/>
          <a:cs typeface="Calibri Light" panose="020F0302020204030204" pitchFamily="34" charset="0"/>
        </a:defRPr>
      </a:lvl1pPr>
      <a:lvl2pPr marL="609585" algn="l" rtl="0" eaLnBrk="1" fontAlgn="base" hangingPunct="1">
        <a:spcBef>
          <a:spcPct val="20000"/>
        </a:spcBef>
        <a:spcAft>
          <a:spcPct val="0"/>
        </a:spcAft>
        <a:buClr>
          <a:schemeClr val="tx2"/>
        </a:buClr>
        <a:buFont typeface="Wingdings" panose="05000000000000000000" pitchFamily="2" charset="2"/>
        <a:defRPr>
          <a:solidFill>
            <a:srgbClr val="0095A1"/>
          </a:solidFill>
          <a:latin typeface="Calibri Light" panose="020F0302020204030204" pitchFamily="34" charset="0"/>
          <a:ea typeface="MS PGothic" pitchFamily="34" charset="-128"/>
        </a:defRPr>
      </a:lvl2pPr>
      <a:lvl3pPr marL="1219170" algn="l" rtl="0" eaLnBrk="1" fontAlgn="base" hangingPunct="1">
        <a:spcBef>
          <a:spcPct val="20000"/>
        </a:spcBef>
        <a:spcAft>
          <a:spcPct val="0"/>
        </a:spcAft>
        <a:buClr>
          <a:schemeClr val="tx1"/>
        </a:buClr>
        <a:defRPr sz="2133">
          <a:solidFill>
            <a:srgbClr val="0095A1"/>
          </a:solidFill>
          <a:latin typeface="Calibri Light" panose="020F0302020204030204" pitchFamily="34" charset="0"/>
          <a:ea typeface="MS PGothic" pitchFamily="34" charset="-128"/>
        </a:defRPr>
      </a:lvl3pPr>
      <a:lvl4pPr marL="2133547" indent="-304792" algn="l" rtl="0" eaLnBrk="1" fontAlgn="base" hangingPunct="1">
        <a:spcBef>
          <a:spcPct val="20000"/>
        </a:spcBef>
        <a:spcAft>
          <a:spcPct val="0"/>
        </a:spcAft>
        <a:buChar char="–"/>
        <a:defRPr sz="2667">
          <a:solidFill>
            <a:schemeClr val="tx1"/>
          </a:solidFill>
          <a:latin typeface="+mn-lt"/>
          <a:ea typeface="MS PGothic" pitchFamily="34" charset="-128"/>
        </a:defRPr>
      </a:lvl4pPr>
      <a:lvl5pPr marL="2743131" indent="-304792" algn="l" rtl="0" eaLnBrk="1" fontAlgn="base" hangingPunct="1">
        <a:spcBef>
          <a:spcPct val="20000"/>
        </a:spcBef>
        <a:spcAft>
          <a:spcPct val="0"/>
        </a:spcAft>
        <a:buChar char="»"/>
        <a:defRPr sz="2667">
          <a:solidFill>
            <a:schemeClr val="tx1"/>
          </a:solidFill>
          <a:latin typeface="+mn-lt"/>
          <a:ea typeface="MS PGothic" pitchFamily="34" charset="-128"/>
        </a:defRPr>
      </a:lvl5pPr>
      <a:lvl6pPr marL="3352716" indent="-304792" algn="l" rtl="0" eaLnBrk="1" fontAlgn="base" hangingPunct="1">
        <a:spcBef>
          <a:spcPct val="20000"/>
        </a:spcBef>
        <a:spcAft>
          <a:spcPct val="0"/>
        </a:spcAft>
        <a:buChar char="»"/>
        <a:defRPr sz="2667">
          <a:solidFill>
            <a:schemeClr val="tx1"/>
          </a:solidFill>
          <a:latin typeface="+mn-lt"/>
        </a:defRPr>
      </a:lvl6pPr>
      <a:lvl7pPr marL="3962301" indent="-304792" algn="l" rtl="0" eaLnBrk="1" fontAlgn="base" hangingPunct="1">
        <a:spcBef>
          <a:spcPct val="20000"/>
        </a:spcBef>
        <a:spcAft>
          <a:spcPct val="0"/>
        </a:spcAft>
        <a:buChar char="»"/>
        <a:defRPr sz="2667">
          <a:solidFill>
            <a:schemeClr val="tx1"/>
          </a:solidFill>
          <a:latin typeface="+mn-lt"/>
        </a:defRPr>
      </a:lvl7pPr>
      <a:lvl8pPr marL="4571886" indent="-304792" algn="l" rtl="0" eaLnBrk="1" fontAlgn="base" hangingPunct="1">
        <a:spcBef>
          <a:spcPct val="20000"/>
        </a:spcBef>
        <a:spcAft>
          <a:spcPct val="0"/>
        </a:spcAft>
        <a:buChar char="»"/>
        <a:defRPr sz="2667">
          <a:solidFill>
            <a:schemeClr val="tx1"/>
          </a:solidFill>
          <a:latin typeface="+mn-lt"/>
        </a:defRPr>
      </a:lvl8pPr>
      <a:lvl9pPr marL="5181470" indent="-304792" algn="l" rtl="0" eaLnBrk="1" fontAlgn="base" hangingPunct="1">
        <a:spcBef>
          <a:spcPct val="20000"/>
        </a:spcBef>
        <a:spcAft>
          <a:spcPct val="0"/>
        </a:spcAft>
        <a:buChar char="»"/>
        <a:defRPr sz="2667">
          <a:solidFill>
            <a:schemeClr val="tx1"/>
          </a:solidFill>
          <a:latin typeface="+mn-lt"/>
        </a:defRPr>
      </a:lvl9pPr>
    </p:bodyStyle>
    <p:otherStyle>
      <a:defPPr>
        <a:defRPr lang="es-E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71ABBE1-DDC1-4E61-9683-D3CF2C7D56AA}"/>
              </a:ext>
            </a:extLst>
          </p:cNvPr>
          <p:cNvPicPr>
            <a:picLocks noChangeAspect="1"/>
          </p:cNvPicPr>
          <p:nvPr userDrawn="1"/>
        </p:nvPicPr>
        <p:blipFill>
          <a:blip r:embed="rId18" cstate="email">
            <a:extLst>
              <a:ext uri="{28A0092B-C50C-407E-A947-70E740481C1C}">
                <a14:useLocalDpi xmlns:a14="http://schemas.microsoft.com/office/drawing/2010/main"/>
              </a:ext>
            </a:extLst>
          </a:blip>
          <a:stretch>
            <a:fillRect/>
          </a:stretch>
        </p:blipFill>
        <p:spPr>
          <a:xfrm>
            <a:off x="11089854" y="236878"/>
            <a:ext cx="815535" cy="241003"/>
          </a:xfrm>
          <a:prstGeom prst="rect">
            <a:avLst/>
          </a:prstGeom>
        </p:spPr>
      </p:pic>
      <p:cxnSp>
        <p:nvCxnSpPr>
          <p:cNvPr id="8" name="Straight Connector 7">
            <a:extLst>
              <a:ext uri="{FF2B5EF4-FFF2-40B4-BE49-F238E27FC236}">
                <a16:creationId xmlns:a16="http://schemas.microsoft.com/office/drawing/2014/main" id="{C071A9DA-BD00-4CBA-9913-85C45E9A4604}"/>
              </a:ext>
            </a:extLst>
          </p:cNvPr>
          <p:cNvCxnSpPr>
            <a:cxnSpLocks/>
          </p:cNvCxnSpPr>
          <p:nvPr userDrawn="1"/>
        </p:nvCxnSpPr>
        <p:spPr>
          <a:xfrm>
            <a:off x="692333" y="6286367"/>
            <a:ext cx="10593975" cy="0"/>
          </a:xfrm>
          <a:prstGeom prst="line">
            <a:avLst/>
          </a:prstGeom>
          <a:ln w="6350"/>
        </p:spPr>
        <p:style>
          <a:lnRef idx="1">
            <a:schemeClr val="dk1"/>
          </a:lnRef>
          <a:fillRef idx="0">
            <a:schemeClr val="dk1"/>
          </a:fillRef>
          <a:effectRef idx="0">
            <a:schemeClr val="dk1"/>
          </a:effectRef>
          <a:fontRef idx="minor">
            <a:schemeClr val="tx1"/>
          </a:fontRef>
        </p:style>
      </p:cxnSp>
      <p:sp>
        <p:nvSpPr>
          <p:cNvPr id="9" name="TextBox 20">
            <a:extLst>
              <a:ext uri="{FF2B5EF4-FFF2-40B4-BE49-F238E27FC236}">
                <a16:creationId xmlns:a16="http://schemas.microsoft.com/office/drawing/2014/main" id="{E826DF1E-54FA-4A4B-A617-34E875CE0239}"/>
              </a:ext>
            </a:extLst>
          </p:cNvPr>
          <p:cNvSpPr txBox="1">
            <a:spLocks noChangeArrowheads="1"/>
          </p:cNvSpPr>
          <p:nvPr userDrawn="1"/>
        </p:nvSpPr>
        <p:spPr bwMode="gray">
          <a:xfrm>
            <a:off x="641351" y="6590214"/>
            <a:ext cx="2431756" cy="123111"/>
          </a:xfrm>
          <a:prstGeom prst="rect">
            <a:avLst/>
          </a:prstGeom>
          <a:noFill/>
          <a:ln w="9525">
            <a:noFill/>
            <a:miter lim="800000"/>
            <a:headEnd/>
            <a:tailEnd/>
          </a:ln>
        </p:spPr>
        <p:txBody>
          <a:bodyPr wrap="none" lIns="0" tIns="0" rIns="0" bIns="0">
            <a:spAutoFit/>
          </a:bodyPr>
          <a:lstStyle/>
          <a:p>
            <a:pPr defTabSz="913987" fontAlgn="auto">
              <a:spcBef>
                <a:spcPts val="0"/>
              </a:spcBef>
              <a:spcAft>
                <a:spcPts val="0"/>
              </a:spcAft>
              <a:defRPr/>
            </a:pPr>
            <a:r>
              <a:rPr lang="en-US" sz="800" dirty="0">
                <a:solidFill>
                  <a:schemeClr val="bg1">
                    <a:lumMod val="85000"/>
                  </a:schemeClr>
                </a:solidFill>
                <a:latin typeface="Arial" panose="020B0604020202020204" pitchFamily="34" charset="0"/>
              </a:rPr>
              <a:t>Copyright © 2022 Tech Mahindra. All rights reserved.</a:t>
            </a:r>
          </a:p>
        </p:txBody>
      </p:sp>
      <p:sp>
        <p:nvSpPr>
          <p:cNvPr id="10" name="TextBox 9">
            <a:extLst>
              <a:ext uri="{FF2B5EF4-FFF2-40B4-BE49-F238E27FC236}">
                <a16:creationId xmlns:a16="http://schemas.microsoft.com/office/drawing/2014/main" id="{143AD7D6-4F3F-4F49-BFB3-D0C6549125AE}"/>
              </a:ext>
            </a:extLst>
          </p:cNvPr>
          <p:cNvSpPr txBox="1"/>
          <p:nvPr userDrawn="1"/>
        </p:nvSpPr>
        <p:spPr>
          <a:xfrm>
            <a:off x="156754" y="6518366"/>
            <a:ext cx="326572"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fld id="{0492ED30-787A-421F-8CE0-F9A0C74B5DD3}" type="slidenum">
              <a:rPr lang="en-US" sz="1200" smtClean="0">
                <a:solidFill>
                  <a:schemeClr val="bg1">
                    <a:lumMod val="85000"/>
                  </a:schemeClr>
                </a:solidFill>
                <a:latin typeface="+mj-lt"/>
              </a:rPr>
              <a:t>‹#›</a:t>
            </a:fld>
            <a:endParaRPr lang="en-US" sz="1200" dirty="0">
              <a:solidFill>
                <a:schemeClr val="bg1">
                  <a:lumMod val="85000"/>
                </a:schemeClr>
              </a:solidFill>
              <a:latin typeface="+mj-lt"/>
            </a:endParaRPr>
          </a:p>
        </p:txBody>
      </p:sp>
    </p:spTree>
    <p:extLst>
      <p:ext uri="{BB962C8B-B14F-4D97-AF65-F5344CB8AC3E}">
        <p14:creationId xmlns:p14="http://schemas.microsoft.com/office/powerpoint/2010/main" val="2169665690"/>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9" r:id="rId10"/>
    <p:sldLayoutId id="2147483820" r:id="rId11"/>
    <p:sldLayoutId id="2147483821" r:id="rId12"/>
    <p:sldLayoutId id="2147483822" r:id="rId13"/>
    <p:sldLayoutId id="2147483823" r:id="rId14"/>
    <p:sldLayoutId id="2147483824" r:id="rId15"/>
    <p:sldLayoutId id="2147483825" r:id="rId16"/>
  </p:sldLayoutIdLst>
  <p:transition>
    <p:fade thruBlk="1"/>
  </p:transition>
  <p:txStyles>
    <p:titleStyle>
      <a:lvl1pPr algn="ctr" rtl="0" eaLnBrk="0" fontAlgn="base" hangingPunct="0">
        <a:spcBef>
          <a:spcPct val="0"/>
        </a:spcBef>
        <a:spcAft>
          <a:spcPct val="0"/>
        </a:spcAft>
        <a:defRPr lang="en-US" b="1" kern="1200" dirty="0">
          <a:solidFill>
            <a:schemeClr val="tx2"/>
          </a:solidFill>
          <a:latin typeface="Arial" pitchFamily="34" charset="0"/>
          <a:ea typeface="+mj-ea"/>
          <a:cs typeface="Arial" pitchFamily="34" charset="0"/>
        </a:defRPr>
      </a:lvl1pPr>
      <a:lvl2pPr algn="ctr" rtl="0" eaLnBrk="0" fontAlgn="base" hangingPunct="0">
        <a:spcBef>
          <a:spcPct val="0"/>
        </a:spcBef>
        <a:spcAft>
          <a:spcPct val="0"/>
        </a:spcAft>
        <a:defRPr b="1">
          <a:solidFill>
            <a:schemeClr val="tx2"/>
          </a:solidFill>
          <a:latin typeface="Arial" charset="0"/>
          <a:cs typeface="Arial" charset="0"/>
        </a:defRPr>
      </a:lvl2pPr>
      <a:lvl3pPr algn="ctr" rtl="0" eaLnBrk="0" fontAlgn="base" hangingPunct="0">
        <a:spcBef>
          <a:spcPct val="0"/>
        </a:spcBef>
        <a:spcAft>
          <a:spcPct val="0"/>
        </a:spcAft>
        <a:defRPr b="1">
          <a:solidFill>
            <a:schemeClr val="tx2"/>
          </a:solidFill>
          <a:latin typeface="Arial" charset="0"/>
          <a:cs typeface="Arial" charset="0"/>
        </a:defRPr>
      </a:lvl3pPr>
      <a:lvl4pPr algn="ctr" rtl="0" eaLnBrk="0" fontAlgn="base" hangingPunct="0">
        <a:spcBef>
          <a:spcPct val="0"/>
        </a:spcBef>
        <a:spcAft>
          <a:spcPct val="0"/>
        </a:spcAft>
        <a:defRPr b="1">
          <a:solidFill>
            <a:schemeClr val="tx2"/>
          </a:solidFill>
          <a:latin typeface="Arial" charset="0"/>
          <a:cs typeface="Arial" charset="0"/>
        </a:defRPr>
      </a:lvl4pPr>
      <a:lvl5pPr algn="ctr" rtl="0" eaLnBrk="0" fontAlgn="base" hangingPunct="0">
        <a:spcBef>
          <a:spcPct val="0"/>
        </a:spcBef>
        <a:spcAft>
          <a:spcPct val="0"/>
        </a:spcAft>
        <a:defRPr b="1">
          <a:solidFill>
            <a:schemeClr val="tx2"/>
          </a:solidFill>
          <a:latin typeface="Arial" charset="0"/>
          <a:cs typeface="Arial" charset="0"/>
        </a:defRPr>
      </a:lvl5pPr>
      <a:lvl6pPr marL="609169" algn="ctr" rtl="0" fontAlgn="base">
        <a:spcBef>
          <a:spcPct val="0"/>
        </a:spcBef>
        <a:spcAft>
          <a:spcPct val="0"/>
        </a:spcAft>
        <a:defRPr b="1">
          <a:solidFill>
            <a:schemeClr val="tx2"/>
          </a:solidFill>
          <a:latin typeface="Arial" charset="0"/>
          <a:cs typeface="Arial" charset="0"/>
        </a:defRPr>
      </a:lvl6pPr>
      <a:lvl7pPr marL="1218338" algn="ctr" rtl="0" fontAlgn="base">
        <a:spcBef>
          <a:spcPct val="0"/>
        </a:spcBef>
        <a:spcAft>
          <a:spcPct val="0"/>
        </a:spcAft>
        <a:defRPr b="1">
          <a:solidFill>
            <a:schemeClr val="tx2"/>
          </a:solidFill>
          <a:latin typeface="Arial" charset="0"/>
          <a:cs typeface="Arial" charset="0"/>
        </a:defRPr>
      </a:lvl7pPr>
      <a:lvl8pPr marL="1827506" algn="ctr" rtl="0" fontAlgn="base">
        <a:spcBef>
          <a:spcPct val="0"/>
        </a:spcBef>
        <a:spcAft>
          <a:spcPct val="0"/>
        </a:spcAft>
        <a:defRPr b="1">
          <a:solidFill>
            <a:schemeClr val="tx2"/>
          </a:solidFill>
          <a:latin typeface="Arial" charset="0"/>
          <a:cs typeface="Arial" charset="0"/>
        </a:defRPr>
      </a:lvl8pPr>
      <a:lvl9pPr marL="2436675" algn="ctr" rtl="0" fontAlgn="base">
        <a:spcBef>
          <a:spcPct val="0"/>
        </a:spcBef>
        <a:spcAft>
          <a:spcPct val="0"/>
        </a:spcAft>
        <a:defRPr b="1">
          <a:solidFill>
            <a:schemeClr val="tx2"/>
          </a:solidFill>
          <a:latin typeface="Arial" charset="0"/>
          <a:cs typeface="Arial" charset="0"/>
        </a:defRPr>
      </a:lvl9pPr>
    </p:titleStyle>
    <p:bodyStyle>
      <a:lvl1pPr marL="385224" indent="-385224" algn="l" rtl="0" eaLnBrk="0" fontAlgn="base" hangingPunct="0">
        <a:spcBef>
          <a:spcPct val="0"/>
        </a:spcBef>
        <a:spcAft>
          <a:spcPct val="0"/>
        </a:spcAft>
        <a:buClr>
          <a:schemeClr val="bg2"/>
        </a:buClr>
        <a:buSzPct val="120000"/>
        <a:buFont typeface="Wingdings" panose="05000000000000000000" pitchFamily="2" charset="2"/>
        <a:buChar char="§"/>
        <a:defRPr lang="en-US" kern="1200" dirty="0">
          <a:solidFill>
            <a:schemeClr val="tx1"/>
          </a:solidFill>
          <a:latin typeface="Arial" pitchFamily="34" charset="0"/>
          <a:ea typeface="+mn-ea"/>
          <a:cs typeface="Arial" pitchFamily="34" charset="0"/>
        </a:defRPr>
      </a:lvl1pPr>
      <a:lvl2pPr marL="378875" indent="-378875" algn="l" rtl="0" eaLnBrk="0" fontAlgn="base" hangingPunct="0">
        <a:spcBef>
          <a:spcPct val="0"/>
        </a:spcBef>
        <a:spcAft>
          <a:spcPct val="0"/>
        </a:spcAft>
        <a:buClr>
          <a:schemeClr val="bg2"/>
        </a:buClr>
        <a:buSzPct val="100000"/>
        <a:buFont typeface="Wingdings" panose="05000000000000000000" pitchFamily="2" charset="2"/>
        <a:buChar char="§"/>
        <a:defRPr lang="en-US" kern="1200" dirty="0">
          <a:solidFill>
            <a:schemeClr val="tx1"/>
          </a:solidFill>
          <a:latin typeface="+mn-lt"/>
          <a:ea typeface="+mn-ea"/>
          <a:cs typeface="Arial" charset="0"/>
        </a:defRPr>
      </a:lvl2pPr>
      <a:lvl3pPr marL="759865" indent="-370408" algn="l" rtl="0" eaLnBrk="0" fontAlgn="base" hangingPunct="0">
        <a:spcBef>
          <a:spcPct val="0"/>
        </a:spcBef>
        <a:spcAft>
          <a:spcPct val="0"/>
        </a:spcAft>
        <a:buClr>
          <a:schemeClr val="bg2"/>
        </a:buClr>
        <a:buSzPct val="90000"/>
        <a:buFont typeface="Arial" panose="020B0604020202020204" pitchFamily="34" charset="0"/>
        <a:buChar char="–"/>
        <a:defRPr lang="en-US" kern="1200" dirty="0">
          <a:solidFill>
            <a:schemeClr val="tx1"/>
          </a:solidFill>
          <a:latin typeface="Arial" pitchFamily="34" charset="0"/>
          <a:ea typeface="+mn-ea"/>
          <a:cs typeface="Arial" pitchFamily="34" charset="0"/>
        </a:defRPr>
      </a:lvl3pPr>
      <a:lvl4pPr marL="1132389" indent="-370408" algn="l" rtl="0" eaLnBrk="0" fontAlgn="base" hangingPunct="0">
        <a:spcBef>
          <a:spcPct val="0"/>
        </a:spcBef>
        <a:spcAft>
          <a:spcPct val="0"/>
        </a:spcAft>
        <a:buClr>
          <a:schemeClr val="bg2"/>
        </a:buClr>
        <a:buSzPct val="80000"/>
        <a:buFont typeface="Wingdings" panose="05000000000000000000" pitchFamily="2" charset="2"/>
        <a:buChar char="§"/>
        <a:defRPr lang="en-US" kern="1200" dirty="0">
          <a:solidFill>
            <a:schemeClr val="tx1"/>
          </a:solidFill>
          <a:latin typeface="Arial" pitchFamily="34" charset="0"/>
          <a:ea typeface="+mn-ea"/>
          <a:cs typeface="Arial" charset="0"/>
        </a:defRPr>
      </a:lvl4pPr>
      <a:lvl5pPr marL="1513379" indent="-378875" algn="l" defTabSz="1242453" rtl="0" eaLnBrk="0" fontAlgn="base" hangingPunct="0">
        <a:spcBef>
          <a:spcPct val="0"/>
        </a:spcBef>
        <a:spcAft>
          <a:spcPct val="0"/>
        </a:spcAft>
        <a:buClr>
          <a:schemeClr val="bg2"/>
        </a:buClr>
        <a:buSzPct val="70000"/>
        <a:buFont typeface="Arial" panose="020B0604020202020204" pitchFamily="34" charset="0"/>
        <a:buChar char="–"/>
        <a:defRPr lang="en-US" kern="1200" dirty="0">
          <a:solidFill>
            <a:schemeClr val="tx1"/>
          </a:solidFill>
          <a:latin typeface="Arial" pitchFamily="34" charset="0"/>
          <a:ea typeface="+mn-ea"/>
          <a:cs typeface="Arial" charset="0"/>
        </a:defRPr>
      </a:lvl5pPr>
      <a:lvl6pPr marL="1827506" indent="-321504" algn="l" defTabSz="1218338" rtl="0" eaLnBrk="1" latinLnBrk="0" hangingPunct="1">
        <a:spcBef>
          <a:spcPct val="20000"/>
        </a:spcBef>
        <a:buClr>
          <a:schemeClr val="bg2"/>
        </a:buClr>
        <a:buSzPct val="60000"/>
        <a:buFont typeface="Wingdings" pitchFamily="2" charset="2"/>
        <a:buChar char="§"/>
        <a:defRPr sz="2667" kern="1200">
          <a:solidFill>
            <a:schemeClr val="tx1"/>
          </a:solidFill>
          <a:latin typeface="Arial" pitchFamily="34" charset="0"/>
          <a:ea typeface="+mn-ea"/>
          <a:cs typeface="+mn-cs"/>
        </a:defRPr>
      </a:lvl6pPr>
      <a:lvl7pPr marL="3959597" indent="-304584" algn="l" defTabSz="1218338"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68766" indent="-304584" algn="l" defTabSz="1218338"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77935" indent="-304584" algn="l" defTabSz="1218338"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8338" rtl="0" eaLnBrk="1" latinLnBrk="0" hangingPunct="1">
        <a:defRPr sz="2400" kern="1200">
          <a:solidFill>
            <a:schemeClr val="tx1"/>
          </a:solidFill>
          <a:latin typeface="+mn-lt"/>
          <a:ea typeface="+mn-ea"/>
          <a:cs typeface="+mn-cs"/>
        </a:defRPr>
      </a:lvl1pPr>
      <a:lvl2pPr marL="609169" algn="l" defTabSz="1218338" rtl="0" eaLnBrk="1" latinLnBrk="0" hangingPunct="1">
        <a:defRPr sz="2400" kern="1200">
          <a:solidFill>
            <a:schemeClr val="tx1"/>
          </a:solidFill>
          <a:latin typeface="+mn-lt"/>
          <a:ea typeface="+mn-ea"/>
          <a:cs typeface="+mn-cs"/>
        </a:defRPr>
      </a:lvl2pPr>
      <a:lvl3pPr marL="1218338" algn="l" defTabSz="1218338" rtl="0" eaLnBrk="1" latinLnBrk="0" hangingPunct="1">
        <a:defRPr sz="2400" kern="1200">
          <a:solidFill>
            <a:schemeClr val="tx1"/>
          </a:solidFill>
          <a:latin typeface="+mn-lt"/>
          <a:ea typeface="+mn-ea"/>
          <a:cs typeface="+mn-cs"/>
        </a:defRPr>
      </a:lvl3pPr>
      <a:lvl4pPr marL="1827506" algn="l" defTabSz="1218338" rtl="0" eaLnBrk="1" latinLnBrk="0" hangingPunct="1">
        <a:defRPr sz="2400" kern="1200">
          <a:solidFill>
            <a:schemeClr val="tx1"/>
          </a:solidFill>
          <a:latin typeface="+mn-lt"/>
          <a:ea typeface="+mn-ea"/>
          <a:cs typeface="+mn-cs"/>
        </a:defRPr>
      </a:lvl4pPr>
      <a:lvl5pPr marL="2436675" algn="l" defTabSz="1218338" rtl="0" eaLnBrk="1" latinLnBrk="0" hangingPunct="1">
        <a:defRPr sz="2400" kern="1200">
          <a:solidFill>
            <a:schemeClr val="tx1"/>
          </a:solidFill>
          <a:latin typeface="+mn-lt"/>
          <a:ea typeface="+mn-ea"/>
          <a:cs typeface="+mn-cs"/>
        </a:defRPr>
      </a:lvl5pPr>
      <a:lvl6pPr marL="3045845" algn="l" defTabSz="1218338" rtl="0" eaLnBrk="1" latinLnBrk="0" hangingPunct="1">
        <a:defRPr sz="2400" kern="1200">
          <a:solidFill>
            <a:schemeClr val="tx1"/>
          </a:solidFill>
          <a:latin typeface="+mn-lt"/>
          <a:ea typeface="+mn-ea"/>
          <a:cs typeface="+mn-cs"/>
        </a:defRPr>
      </a:lvl6pPr>
      <a:lvl7pPr marL="3655013" algn="l" defTabSz="1218338" rtl="0" eaLnBrk="1" latinLnBrk="0" hangingPunct="1">
        <a:defRPr sz="2400" kern="1200">
          <a:solidFill>
            <a:schemeClr val="tx1"/>
          </a:solidFill>
          <a:latin typeface="+mn-lt"/>
          <a:ea typeface="+mn-ea"/>
          <a:cs typeface="+mn-cs"/>
        </a:defRPr>
      </a:lvl7pPr>
      <a:lvl8pPr marL="4264181" algn="l" defTabSz="1218338" rtl="0" eaLnBrk="1" latinLnBrk="0" hangingPunct="1">
        <a:defRPr sz="2400" kern="1200">
          <a:solidFill>
            <a:schemeClr val="tx1"/>
          </a:solidFill>
          <a:latin typeface="+mn-lt"/>
          <a:ea typeface="+mn-ea"/>
          <a:cs typeface="+mn-cs"/>
        </a:defRPr>
      </a:lvl8pPr>
      <a:lvl9pPr marL="4873351" algn="l" defTabSz="1218338"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8"/>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80" name="think-cell Slide" r:id="rId37" imgW="413" imgH="416" progId="TCLayout.ActiveDocument.1">
                  <p:embed/>
                </p:oleObj>
              </mc:Choice>
              <mc:Fallback>
                <p:oleObj name="think-cell Slide" r:id="rId37"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3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9"/>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a:solidFill>
                <a:schemeClr val="bg1"/>
              </a:solidFill>
              <a:latin typeface="Arial" panose="020B0604020202020204" pitchFamily="34" charset="0"/>
              <a:ea typeface="+mj-ea"/>
              <a:cs typeface="+mj-cs"/>
              <a:sym typeface="Georgia" panose="02040502050405020303" pitchFamily="18"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0"/>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1"/>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2"/>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6"/>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3"/>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4"/>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4"/>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2"/>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5"/>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2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0"/>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6"/>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2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28"/>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pic>
        <p:nvPicPr>
          <p:cNvPr id="174" name="Picture 173">
            <a:extLst>
              <a:ext uri="{FF2B5EF4-FFF2-40B4-BE49-F238E27FC236}">
                <a16:creationId xmlns:a16="http://schemas.microsoft.com/office/drawing/2014/main" id="{65DDD3FD-AD04-4680-ABB3-9998EBE246AC}"/>
              </a:ext>
            </a:extLst>
          </p:cNvPr>
          <p:cNvPicPr>
            <a:picLocks noChangeAspect="1"/>
          </p:cNvPicPr>
          <p:nvPr userDrawn="1"/>
        </p:nvPicPr>
        <p:blipFill>
          <a:blip r:embed="rId39" cstate="email">
            <a:extLst>
              <a:ext uri="{28A0092B-C50C-407E-A947-70E740481C1C}">
                <a14:useLocalDpi xmlns:a14="http://schemas.microsoft.com/office/drawing/2010/main"/>
              </a:ext>
            </a:extLst>
          </a:blip>
          <a:stretch>
            <a:fillRect/>
          </a:stretch>
        </p:blipFill>
        <p:spPr>
          <a:xfrm>
            <a:off x="11089854" y="236878"/>
            <a:ext cx="815535" cy="241003"/>
          </a:xfrm>
          <a:prstGeom prst="rect">
            <a:avLst/>
          </a:prstGeom>
        </p:spPr>
      </p:pic>
      <p:cxnSp>
        <p:nvCxnSpPr>
          <p:cNvPr id="176" name="Straight Connector 175">
            <a:extLst>
              <a:ext uri="{FF2B5EF4-FFF2-40B4-BE49-F238E27FC236}">
                <a16:creationId xmlns:a16="http://schemas.microsoft.com/office/drawing/2014/main" id="{CEE81DE8-39B0-42C8-9F28-3288B6F4FCC8}"/>
              </a:ext>
            </a:extLst>
          </p:cNvPr>
          <p:cNvCxnSpPr>
            <a:cxnSpLocks/>
          </p:cNvCxnSpPr>
          <p:nvPr userDrawn="1"/>
        </p:nvCxnSpPr>
        <p:spPr>
          <a:xfrm>
            <a:off x="692333" y="6286367"/>
            <a:ext cx="10593975" cy="0"/>
          </a:xfrm>
          <a:prstGeom prst="line">
            <a:avLst/>
          </a:prstGeom>
          <a:ln w="6350"/>
        </p:spPr>
        <p:style>
          <a:lnRef idx="1">
            <a:schemeClr val="dk1"/>
          </a:lnRef>
          <a:fillRef idx="0">
            <a:schemeClr val="dk1"/>
          </a:fillRef>
          <a:effectRef idx="0">
            <a:schemeClr val="dk1"/>
          </a:effectRef>
          <a:fontRef idx="minor">
            <a:schemeClr val="tx1"/>
          </a:fontRef>
        </p:style>
      </p:cxnSp>
      <p:sp>
        <p:nvSpPr>
          <p:cNvPr id="177" name="TextBox 20">
            <a:extLst>
              <a:ext uri="{FF2B5EF4-FFF2-40B4-BE49-F238E27FC236}">
                <a16:creationId xmlns:a16="http://schemas.microsoft.com/office/drawing/2014/main" id="{C7B8ECD8-3F0B-48D0-94E6-5EC340F1E9E4}"/>
              </a:ext>
            </a:extLst>
          </p:cNvPr>
          <p:cNvSpPr txBox="1">
            <a:spLocks noChangeArrowheads="1"/>
          </p:cNvSpPr>
          <p:nvPr userDrawn="1"/>
        </p:nvSpPr>
        <p:spPr bwMode="gray">
          <a:xfrm>
            <a:off x="641351" y="6590214"/>
            <a:ext cx="2431756" cy="123111"/>
          </a:xfrm>
          <a:prstGeom prst="rect">
            <a:avLst/>
          </a:prstGeom>
          <a:noFill/>
          <a:ln w="9525">
            <a:noFill/>
            <a:miter lim="800000"/>
            <a:headEnd/>
            <a:tailEnd/>
          </a:ln>
        </p:spPr>
        <p:txBody>
          <a:bodyPr wrap="none" lIns="0" tIns="0" rIns="0" bIns="0">
            <a:spAutoFit/>
          </a:bodyPr>
          <a:lstStyle/>
          <a:p>
            <a:pPr defTabSz="913987" fontAlgn="auto">
              <a:spcBef>
                <a:spcPts val="0"/>
              </a:spcBef>
              <a:spcAft>
                <a:spcPts val="0"/>
              </a:spcAft>
              <a:defRPr/>
            </a:pPr>
            <a:r>
              <a:rPr lang="en-US" sz="800" dirty="0">
                <a:solidFill>
                  <a:schemeClr val="bg1">
                    <a:lumMod val="85000"/>
                  </a:schemeClr>
                </a:solidFill>
                <a:latin typeface="Arial" panose="020B0604020202020204" pitchFamily="34" charset="0"/>
              </a:rPr>
              <a:t>Copyright © 2022 Tech Mahindra. All rights reserved.</a:t>
            </a:r>
          </a:p>
        </p:txBody>
      </p:sp>
      <p:sp>
        <p:nvSpPr>
          <p:cNvPr id="178" name="TextBox 177">
            <a:extLst>
              <a:ext uri="{FF2B5EF4-FFF2-40B4-BE49-F238E27FC236}">
                <a16:creationId xmlns:a16="http://schemas.microsoft.com/office/drawing/2014/main" id="{F336B9AF-0108-42F8-B83E-8C458BE6CDDC}"/>
              </a:ext>
            </a:extLst>
          </p:cNvPr>
          <p:cNvSpPr txBox="1"/>
          <p:nvPr userDrawn="1"/>
        </p:nvSpPr>
        <p:spPr>
          <a:xfrm>
            <a:off x="156754" y="6518366"/>
            <a:ext cx="326572"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fld id="{0492ED30-787A-421F-8CE0-F9A0C74B5DD3}" type="slidenum">
              <a:rPr lang="en-US" sz="1200" smtClean="0">
                <a:solidFill>
                  <a:schemeClr val="bg1">
                    <a:lumMod val="85000"/>
                  </a:schemeClr>
                </a:solidFill>
                <a:latin typeface="Arial" panose="020B0604020202020204" pitchFamily="34" charset="0"/>
              </a:rPr>
              <a:t>‹#›</a:t>
            </a:fld>
            <a:endParaRPr lang="en-US" sz="1200" dirty="0">
              <a:solidFill>
                <a:schemeClr val="bg1">
                  <a:lumMod val="85000"/>
                </a:schemeClr>
              </a:solidFill>
              <a:latin typeface="Arial" panose="020B0604020202020204" pitchFamily="34" charset="0"/>
            </a:endParaRPr>
          </a:p>
        </p:txBody>
      </p:sp>
    </p:spTree>
    <p:extLst>
      <p:ext uri="{BB962C8B-B14F-4D97-AF65-F5344CB8AC3E}">
        <p14:creationId xmlns:p14="http://schemas.microsoft.com/office/powerpoint/2010/main" val="1087835291"/>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22" r:id="rId15"/>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20">
            <a:extLst>
              <a:ext uri="{FF2B5EF4-FFF2-40B4-BE49-F238E27FC236}">
                <a16:creationId xmlns:a16="http://schemas.microsoft.com/office/drawing/2014/main" id="{08BD0ED8-3DD2-4573-A532-A9FC4F5FCDAC}"/>
              </a:ext>
            </a:extLst>
          </p:cNvPr>
          <p:cNvSpPr txBox="1">
            <a:spLocks noChangeArrowheads="1"/>
          </p:cNvSpPr>
          <p:nvPr userDrawn="1"/>
        </p:nvSpPr>
        <p:spPr bwMode="gray">
          <a:xfrm>
            <a:off x="280160" y="6717453"/>
            <a:ext cx="2626092" cy="107722"/>
          </a:xfrm>
          <a:prstGeom prst="rect">
            <a:avLst/>
          </a:prstGeom>
          <a:noFill/>
          <a:ln w="9525">
            <a:noFill/>
            <a:miter lim="800000"/>
            <a:headEnd/>
            <a:tailEnd/>
          </a:ln>
        </p:spPr>
        <p:txBody>
          <a:bodyPr wrap="square" lIns="0" tIns="0" rIns="0" bIns="0">
            <a:spAutoFit/>
          </a:bodyPr>
          <a:lstStyle/>
          <a:p>
            <a:pPr marL="0" marR="0" lvl="0" indent="0" algn="l" defTabSz="1096991"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Arial"/>
                <a:ea typeface="ＭＳ Ｐゴシック" charset="0"/>
                <a:cs typeface="Arial" pitchFamily="34" charset="0"/>
              </a:rPr>
              <a:t>Copyright © 2022 | Tech Mahindra. All rights reserved.</a:t>
            </a:r>
          </a:p>
        </p:txBody>
      </p:sp>
      <p:sp>
        <p:nvSpPr>
          <p:cNvPr id="9" name="Slide Number Placeholder 5">
            <a:extLst>
              <a:ext uri="{FF2B5EF4-FFF2-40B4-BE49-F238E27FC236}">
                <a16:creationId xmlns:a16="http://schemas.microsoft.com/office/drawing/2014/main" id="{607ECCC9-B58B-4865-B9C3-7ACC7410653F}"/>
              </a:ext>
            </a:extLst>
          </p:cNvPr>
          <p:cNvSpPr txBox="1">
            <a:spLocks/>
          </p:cNvSpPr>
          <p:nvPr userDrawn="1"/>
        </p:nvSpPr>
        <p:spPr bwMode="auto">
          <a:xfrm>
            <a:off x="11948329" y="6709699"/>
            <a:ext cx="125034" cy="123239"/>
          </a:xfrm>
          <a:prstGeom prst="rect">
            <a:avLst/>
          </a:prstGeom>
          <a:noFill/>
          <a:ln w="9525">
            <a:noFill/>
            <a:miter lim="800000"/>
            <a:headEnd/>
            <a:tailEnd/>
          </a:ln>
        </p:spPr>
        <p:txBody>
          <a:bodyPr wrap="none" lIns="0" tIns="0" rIns="0" bIns="0" anchor="ctr">
            <a:spAutoFit/>
          </a:bodyPr>
          <a:lstStyle/>
          <a:p>
            <a:pPr marL="0" marR="0" lvl="0" indent="0" algn="r" defTabSz="1096991" rtl="0" eaLnBrk="1" fontAlgn="auto" latinLnBrk="0" hangingPunct="1">
              <a:lnSpc>
                <a:spcPct val="100000"/>
              </a:lnSpc>
              <a:spcBef>
                <a:spcPts val="0"/>
              </a:spcBef>
              <a:spcAft>
                <a:spcPts val="0"/>
              </a:spcAft>
              <a:buClrTx/>
              <a:buSzTx/>
              <a:buFontTx/>
              <a:buNone/>
              <a:tabLst/>
              <a:defRPr/>
            </a:pPr>
            <a:fld id="{DB2CB707-45FB-4000-B8FB-CE39B416E644}" type="slidenum">
              <a:rPr kumimoji="0" lang="en-US" sz="801" b="0" i="0" u="none" strike="noStrike" kern="1200" cap="none" spc="0" normalizeH="0" baseline="0" noProof="0">
                <a:ln>
                  <a:noFill/>
                </a:ln>
                <a:solidFill>
                  <a:schemeClr val="tx1"/>
                </a:solidFill>
                <a:effectLst/>
                <a:uLnTx/>
                <a:uFillTx/>
                <a:latin typeface="Arial"/>
                <a:ea typeface="ＭＳ Ｐゴシック" charset="0"/>
                <a:cs typeface="Arial" pitchFamily="34" charset="0"/>
              </a:rPr>
              <a:pPr marL="0" marR="0" lvl="0" indent="0" algn="r" defTabSz="1096991" rtl="0" eaLnBrk="1" fontAlgn="auto" latinLnBrk="0" hangingPunct="1">
                <a:lnSpc>
                  <a:spcPct val="100000"/>
                </a:lnSpc>
                <a:spcBef>
                  <a:spcPts val="0"/>
                </a:spcBef>
                <a:spcAft>
                  <a:spcPts val="0"/>
                </a:spcAft>
                <a:buClrTx/>
                <a:buSzTx/>
                <a:buFontTx/>
                <a:buNone/>
                <a:tabLst/>
                <a:defRPr/>
              </a:pPr>
              <a:t>‹#›</a:t>
            </a:fld>
            <a:endParaRPr kumimoji="0" lang="en-US" sz="801" b="0" i="0" u="none" strike="noStrike" kern="1200" cap="none" spc="0" normalizeH="0" baseline="0" noProof="0" dirty="0">
              <a:ln>
                <a:noFill/>
              </a:ln>
              <a:solidFill>
                <a:schemeClr val="tx1"/>
              </a:solidFill>
              <a:effectLst/>
              <a:uLnTx/>
              <a:uFillTx/>
              <a:latin typeface="Arial"/>
              <a:ea typeface="ＭＳ Ｐゴシック" charset="0"/>
              <a:cs typeface="Arial" pitchFamily="34" charset="0"/>
            </a:endParaRPr>
          </a:p>
        </p:txBody>
      </p:sp>
    </p:spTree>
    <p:extLst>
      <p:ext uri="{BB962C8B-B14F-4D97-AF65-F5344CB8AC3E}">
        <p14:creationId xmlns:p14="http://schemas.microsoft.com/office/powerpoint/2010/main" val="1437959656"/>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Lst>
  <p:transition>
    <p:fade thruBlk="1"/>
  </p:transition>
  <p:hf hdr="0" dt="0"/>
  <p:txStyles>
    <p:titleStyle>
      <a:lvl1pPr algn="l" rtl="0" eaLnBrk="1" fontAlgn="base" hangingPunct="1">
        <a:spcBef>
          <a:spcPct val="0"/>
        </a:spcBef>
        <a:spcAft>
          <a:spcPct val="0"/>
        </a:spcAft>
        <a:defRPr lang="en-US" sz="2567"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2567" b="1">
          <a:solidFill>
            <a:schemeClr val="tx2"/>
          </a:solidFill>
          <a:latin typeface="Arial" charset="0"/>
          <a:cs typeface="Arial" charset="0"/>
        </a:defRPr>
      </a:lvl2pPr>
      <a:lvl3pPr algn="l" rtl="0" eaLnBrk="1" fontAlgn="base" hangingPunct="1">
        <a:spcBef>
          <a:spcPct val="0"/>
        </a:spcBef>
        <a:spcAft>
          <a:spcPct val="0"/>
        </a:spcAft>
        <a:defRPr sz="2567" b="1">
          <a:solidFill>
            <a:schemeClr val="tx2"/>
          </a:solidFill>
          <a:latin typeface="Arial" charset="0"/>
          <a:cs typeface="Arial" charset="0"/>
        </a:defRPr>
      </a:lvl3pPr>
      <a:lvl4pPr algn="l" rtl="0" eaLnBrk="1" fontAlgn="base" hangingPunct="1">
        <a:spcBef>
          <a:spcPct val="0"/>
        </a:spcBef>
        <a:spcAft>
          <a:spcPct val="0"/>
        </a:spcAft>
        <a:defRPr sz="2567" b="1">
          <a:solidFill>
            <a:schemeClr val="tx2"/>
          </a:solidFill>
          <a:latin typeface="Arial" charset="0"/>
          <a:cs typeface="Arial" charset="0"/>
        </a:defRPr>
      </a:lvl4pPr>
      <a:lvl5pPr algn="l" rtl="0" eaLnBrk="1" fontAlgn="base" hangingPunct="1">
        <a:spcBef>
          <a:spcPct val="0"/>
        </a:spcBef>
        <a:spcAft>
          <a:spcPct val="0"/>
        </a:spcAft>
        <a:defRPr sz="2567" b="1">
          <a:solidFill>
            <a:schemeClr val="tx2"/>
          </a:solidFill>
          <a:latin typeface="Arial" charset="0"/>
          <a:cs typeface="Arial" charset="0"/>
        </a:defRPr>
      </a:lvl5pPr>
      <a:lvl6pPr marL="366582" algn="l" rtl="0" eaLnBrk="1" fontAlgn="base" hangingPunct="1">
        <a:spcBef>
          <a:spcPct val="0"/>
        </a:spcBef>
        <a:spcAft>
          <a:spcPct val="0"/>
        </a:spcAft>
        <a:defRPr sz="2567" b="1">
          <a:solidFill>
            <a:schemeClr val="tx2"/>
          </a:solidFill>
          <a:latin typeface="Arial" charset="0"/>
          <a:cs typeface="Arial" charset="0"/>
        </a:defRPr>
      </a:lvl6pPr>
      <a:lvl7pPr marL="733164" algn="l" rtl="0" eaLnBrk="1" fontAlgn="base" hangingPunct="1">
        <a:spcBef>
          <a:spcPct val="0"/>
        </a:spcBef>
        <a:spcAft>
          <a:spcPct val="0"/>
        </a:spcAft>
        <a:defRPr sz="2567" b="1">
          <a:solidFill>
            <a:schemeClr val="tx2"/>
          </a:solidFill>
          <a:latin typeface="Arial" charset="0"/>
          <a:cs typeface="Arial" charset="0"/>
        </a:defRPr>
      </a:lvl7pPr>
      <a:lvl8pPr marL="1099746" algn="l" rtl="0" eaLnBrk="1" fontAlgn="base" hangingPunct="1">
        <a:spcBef>
          <a:spcPct val="0"/>
        </a:spcBef>
        <a:spcAft>
          <a:spcPct val="0"/>
        </a:spcAft>
        <a:defRPr sz="2567" b="1">
          <a:solidFill>
            <a:schemeClr val="tx2"/>
          </a:solidFill>
          <a:latin typeface="Arial" charset="0"/>
          <a:cs typeface="Arial" charset="0"/>
        </a:defRPr>
      </a:lvl8pPr>
      <a:lvl9pPr marL="1466326" algn="l" rtl="0" eaLnBrk="1" fontAlgn="base" hangingPunct="1">
        <a:spcBef>
          <a:spcPct val="0"/>
        </a:spcBef>
        <a:spcAft>
          <a:spcPct val="0"/>
        </a:spcAft>
        <a:defRPr sz="2567" b="1">
          <a:solidFill>
            <a:schemeClr val="tx2"/>
          </a:solidFill>
          <a:latin typeface="Arial" charset="0"/>
          <a:cs typeface="Arial" charset="0"/>
        </a:defRPr>
      </a:lvl9pPr>
    </p:titleStyle>
    <p:bodyStyle>
      <a:lvl1pPr marL="232934" indent="-232934"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29114" indent="-229114"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458227" indent="-224024"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682251" indent="-224024"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911364" indent="-229114" algn="l" defTabSz="748437"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099746" indent="-193474" algn="l" defTabSz="733164" rtl="0" eaLnBrk="1" latinLnBrk="0" hangingPunct="1">
        <a:spcBef>
          <a:spcPct val="20000"/>
        </a:spcBef>
        <a:buClr>
          <a:schemeClr val="bg2"/>
        </a:buClr>
        <a:buSzPct val="60000"/>
        <a:buFont typeface="Wingdings" pitchFamily="2" charset="2"/>
        <a:buChar char="§"/>
        <a:defRPr sz="1604" kern="1200">
          <a:solidFill>
            <a:schemeClr val="tx1"/>
          </a:solidFill>
          <a:latin typeface="Arial" pitchFamily="34" charset="0"/>
          <a:ea typeface="+mn-ea"/>
          <a:cs typeface="+mn-cs"/>
        </a:defRPr>
      </a:lvl6pPr>
      <a:lvl7pPr marL="2382782" indent="-183291" algn="l" defTabSz="733164" rtl="0" eaLnBrk="1" latinLnBrk="0" hangingPunct="1">
        <a:spcBef>
          <a:spcPct val="20000"/>
        </a:spcBef>
        <a:buFont typeface="Arial" pitchFamily="34" charset="0"/>
        <a:buChar char="•"/>
        <a:defRPr sz="1604" kern="1200">
          <a:solidFill>
            <a:schemeClr val="tx1"/>
          </a:solidFill>
          <a:latin typeface="+mn-lt"/>
          <a:ea typeface="+mn-ea"/>
          <a:cs typeface="+mn-cs"/>
        </a:defRPr>
      </a:lvl7pPr>
      <a:lvl8pPr marL="2749363" indent="-183291" algn="l" defTabSz="733164" rtl="0" eaLnBrk="1" latinLnBrk="0" hangingPunct="1">
        <a:spcBef>
          <a:spcPct val="20000"/>
        </a:spcBef>
        <a:buFont typeface="Arial" pitchFamily="34" charset="0"/>
        <a:buChar char="•"/>
        <a:defRPr sz="1604" kern="1200">
          <a:solidFill>
            <a:schemeClr val="tx1"/>
          </a:solidFill>
          <a:latin typeface="+mn-lt"/>
          <a:ea typeface="+mn-ea"/>
          <a:cs typeface="+mn-cs"/>
        </a:defRPr>
      </a:lvl8pPr>
      <a:lvl9pPr marL="3115945" indent="-183291" algn="l" defTabSz="733164" rtl="0" eaLnBrk="1" latinLnBrk="0" hangingPunct="1">
        <a:spcBef>
          <a:spcPct val="20000"/>
        </a:spcBef>
        <a:buFont typeface="Arial" pitchFamily="34" charset="0"/>
        <a:buChar char="•"/>
        <a:defRPr sz="1604" kern="1200">
          <a:solidFill>
            <a:schemeClr val="tx1"/>
          </a:solidFill>
          <a:latin typeface="+mn-lt"/>
          <a:ea typeface="+mn-ea"/>
          <a:cs typeface="+mn-cs"/>
        </a:defRPr>
      </a:lvl9pPr>
    </p:bodyStyle>
    <p:otherStyle>
      <a:defPPr>
        <a:defRPr lang="en-US"/>
      </a:defPPr>
      <a:lvl1pPr marL="0" algn="l" defTabSz="733164" rtl="0" eaLnBrk="1" latinLnBrk="0" hangingPunct="1">
        <a:defRPr sz="1444" kern="1200">
          <a:solidFill>
            <a:schemeClr val="tx1"/>
          </a:solidFill>
          <a:latin typeface="+mn-lt"/>
          <a:ea typeface="+mn-ea"/>
          <a:cs typeface="+mn-cs"/>
        </a:defRPr>
      </a:lvl1pPr>
      <a:lvl2pPr marL="366582" algn="l" defTabSz="733164" rtl="0" eaLnBrk="1" latinLnBrk="0" hangingPunct="1">
        <a:defRPr sz="1444" kern="1200">
          <a:solidFill>
            <a:schemeClr val="tx1"/>
          </a:solidFill>
          <a:latin typeface="+mn-lt"/>
          <a:ea typeface="+mn-ea"/>
          <a:cs typeface="+mn-cs"/>
        </a:defRPr>
      </a:lvl2pPr>
      <a:lvl3pPr marL="733164" algn="l" defTabSz="733164" rtl="0" eaLnBrk="1" latinLnBrk="0" hangingPunct="1">
        <a:defRPr sz="1444" kern="1200">
          <a:solidFill>
            <a:schemeClr val="tx1"/>
          </a:solidFill>
          <a:latin typeface="+mn-lt"/>
          <a:ea typeface="+mn-ea"/>
          <a:cs typeface="+mn-cs"/>
        </a:defRPr>
      </a:lvl3pPr>
      <a:lvl4pPr marL="1099746" algn="l" defTabSz="733164" rtl="0" eaLnBrk="1" latinLnBrk="0" hangingPunct="1">
        <a:defRPr sz="1444" kern="1200">
          <a:solidFill>
            <a:schemeClr val="tx1"/>
          </a:solidFill>
          <a:latin typeface="+mn-lt"/>
          <a:ea typeface="+mn-ea"/>
          <a:cs typeface="+mn-cs"/>
        </a:defRPr>
      </a:lvl4pPr>
      <a:lvl5pPr marL="1466326" algn="l" defTabSz="733164" rtl="0" eaLnBrk="1" latinLnBrk="0" hangingPunct="1">
        <a:defRPr sz="1444" kern="1200">
          <a:solidFill>
            <a:schemeClr val="tx1"/>
          </a:solidFill>
          <a:latin typeface="+mn-lt"/>
          <a:ea typeface="+mn-ea"/>
          <a:cs typeface="+mn-cs"/>
        </a:defRPr>
      </a:lvl5pPr>
      <a:lvl6pPr marL="1832908" algn="l" defTabSz="733164" rtl="0" eaLnBrk="1" latinLnBrk="0" hangingPunct="1">
        <a:defRPr sz="1444" kern="1200">
          <a:solidFill>
            <a:schemeClr val="tx1"/>
          </a:solidFill>
          <a:latin typeface="+mn-lt"/>
          <a:ea typeface="+mn-ea"/>
          <a:cs typeface="+mn-cs"/>
        </a:defRPr>
      </a:lvl6pPr>
      <a:lvl7pPr marL="2199490" algn="l" defTabSz="733164" rtl="0" eaLnBrk="1" latinLnBrk="0" hangingPunct="1">
        <a:defRPr sz="1444" kern="1200">
          <a:solidFill>
            <a:schemeClr val="tx1"/>
          </a:solidFill>
          <a:latin typeface="+mn-lt"/>
          <a:ea typeface="+mn-ea"/>
          <a:cs typeface="+mn-cs"/>
        </a:defRPr>
      </a:lvl7pPr>
      <a:lvl8pPr marL="2566072" algn="l" defTabSz="733164" rtl="0" eaLnBrk="1" latinLnBrk="0" hangingPunct="1">
        <a:defRPr sz="1444" kern="1200">
          <a:solidFill>
            <a:schemeClr val="tx1"/>
          </a:solidFill>
          <a:latin typeface="+mn-lt"/>
          <a:ea typeface="+mn-ea"/>
          <a:cs typeface="+mn-cs"/>
        </a:defRPr>
      </a:lvl8pPr>
      <a:lvl9pPr marL="2932653" algn="l" defTabSz="733164" rtl="0" eaLnBrk="1" latinLnBrk="0" hangingPunct="1">
        <a:defRPr sz="1444"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512">
          <p15:clr>
            <a:srgbClr val="F26B43"/>
          </p15:clr>
        </p15:guide>
        <p15:guide id="2" pos="3840">
          <p15:clr>
            <a:srgbClr val="F26B43"/>
          </p15:clr>
        </p15:guide>
        <p15:guide id="3" pos="16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20">
            <a:extLst>
              <a:ext uri="{FF2B5EF4-FFF2-40B4-BE49-F238E27FC236}">
                <a16:creationId xmlns:a16="http://schemas.microsoft.com/office/drawing/2014/main" id="{08BD0ED8-3DD2-4573-A532-A9FC4F5FCDAC}"/>
              </a:ext>
            </a:extLst>
          </p:cNvPr>
          <p:cNvSpPr txBox="1">
            <a:spLocks noChangeArrowheads="1"/>
          </p:cNvSpPr>
          <p:nvPr userDrawn="1"/>
        </p:nvSpPr>
        <p:spPr bwMode="gray">
          <a:xfrm>
            <a:off x="280160" y="6717453"/>
            <a:ext cx="2626092" cy="107722"/>
          </a:xfrm>
          <a:prstGeom prst="rect">
            <a:avLst/>
          </a:prstGeom>
          <a:noFill/>
          <a:ln w="9525">
            <a:noFill/>
            <a:miter lim="800000"/>
            <a:headEnd/>
            <a:tailEnd/>
          </a:ln>
        </p:spPr>
        <p:txBody>
          <a:bodyPr wrap="square" lIns="0" tIns="0" rIns="0" bIns="0">
            <a:spAutoFit/>
          </a:bodyPr>
          <a:lstStyle/>
          <a:p>
            <a:pPr marL="0" marR="0" lvl="0" indent="0" algn="l" defTabSz="1096991"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Arial"/>
                <a:ea typeface="ＭＳ Ｐゴシック" charset="0"/>
                <a:cs typeface="Arial" pitchFamily="34" charset="0"/>
              </a:rPr>
              <a:t>Copyright © 2022 | Tech Mahindra. All rights reserved.</a:t>
            </a:r>
          </a:p>
        </p:txBody>
      </p:sp>
      <p:sp>
        <p:nvSpPr>
          <p:cNvPr id="9" name="Slide Number Placeholder 5">
            <a:extLst>
              <a:ext uri="{FF2B5EF4-FFF2-40B4-BE49-F238E27FC236}">
                <a16:creationId xmlns:a16="http://schemas.microsoft.com/office/drawing/2014/main" id="{607ECCC9-B58B-4865-B9C3-7ACC7410653F}"/>
              </a:ext>
            </a:extLst>
          </p:cNvPr>
          <p:cNvSpPr txBox="1">
            <a:spLocks/>
          </p:cNvSpPr>
          <p:nvPr userDrawn="1"/>
        </p:nvSpPr>
        <p:spPr bwMode="auto">
          <a:xfrm>
            <a:off x="11990766" y="6629400"/>
            <a:ext cx="125034" cy="123239"/>
          </a:xfrm>
          <a:prstGeom prst="rect">
            <a:avLst/>
          </a:prstGeom>
          <a:noFill/>
          <a:ln w="9525">
            <a:noFill/>
            <a:miter lim="800000"/>
            <a:headEnd/>
            <a:tailEnd/>
          </a:ln>
        </p:spPr>
        <p:txBody>
          <a:bodyPr wrap="none" lIns="0" tIns="0" rIns="0" bIns="0" anchor="ctr">
            <a:spAutoFit/>
          </a:bodyPr>
          <a:lstStyle/>
          <a:p>
            <a:pPr marL="0" marR="0" lvl="0" indent="0" algn="r" defTabSz="1096991" rtl="0" eaLnBrk="1" fontAlgn="auto" latinLnBrk="0" hangingPunct="1">
              <a:lnSpc>
                <a:spcPct val="100000"/>
              </a:lnSpc>
              <a:spcBef>
                <a:spcPts val="0"/>
              </a:spcBef>
              <a:spcAft>
                <a:spcPts val="0"/>
              </a:spcAft>
              <a:buClrTx/>
              <a:buSzTx/>
              <a:buFontTx/>
              <a:buNone/>
              <a:tabLst/>
              <a:defRPr/>
            </a:pPr>
            <a:fld id="{DB2CB707-45FB-4000-B8FB-CE39B416E644}" type="slidenum">
              <a:rPr kumimoji="0" lang="en-US" sz="801" b="0" i="0" u="none" strike="noStrike" kern="1200" cap="none" spc="0" normalizeH="0" baseline="0" noProof="0">
                <a:ln>
                  <a:noFill/>
                </a:ln>
                <a:solidFill>
                  <a:schemeClr val="tx1"/>
                </a:solidFill>
                <a:effectLst/>
                <a:uLnTx/>
                <a:uFillTx/>
                <a:latin typeface="Arial"/>
                <a:ea typeface="ＭＳ Ｐゴシック" charset="0"/>
                <a:cs typeface="Arial" pitchFamily="34" charset="0"/>
              </a:rPr>
              <a:pPr marL="0" marR="0" lvl="0" indent="0" algn="r" defTabSz="1096991" rtl="0" eaLnBrk="1" fontAlgn="auto" latinLnBrk="0" hangingPunct="1">
                <a:lnSpc>
                  <a:spcPct val="100000"/>
                </a:lnSpc>
                <a:spcBef>
                  <a:spcPts val="0"/>
                </a:spcBef>
                <a:spcAft>
                  <a:spcPts val="0"/>
                </a:spcAft>
                <a:buClrTx/>
                <a:buSzTx/>
                <a:buFontTx/>
                <a:buNone/>
                <a:tabLst/>
                <a:defRPr/>
              </a:pPr>
              <a:t>‹#›</a:t>
            </a:fld>
            <a:endParaRPr kumimoji="0" lang="en-US" sz="801" b="0" i="0" u="none" strike="noStrike" kern="1200" cap="none" spc="0" normalizeH="0" baseline="0" noProof="0" dirty="0">
              <a:ln>
                <a:noFill/>
              </a:ln>
              <a:solidFill>
                <a:schemeClr val="tx1"/>
              </a:solidFill>
              <a:effectLst/>
              <a:uLnTx/>
              <a:uFillTx/>
              <a:latin typeface="Arial"/>
              <a:ea typeface="ＭＳ Ｐゴシック" charset="0"/>
              <a:cs typeface="Arial" pitchFamily="34" charset="0"/>
            </a:endParaRPr>
          </a:p>
        </p:txBody>
      </p:sp>
    </p:spTree>
    <p:extLst>
      <p:ext uri="{BB962C8B-B14F-4D97-AF65-F5344CB8AC3E}">
        <p14:creationId xmlns:p14="http://schemas.microsoft.com/office/powerpoint/2010/main" val="3594751482"/>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rtl="0" eaLnBrk="1" fontAlgn="base" hangingPunct="1">
        <a:spcBef>
          <a:spcPct val="0"/>
        </a:spcBef>
        <a:spcAft>
          <a:spcPct val="0"/>
        </a:spcAft>
        <a:defRPr lang="en-US" sz="2567"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2567" b="1">
          <a:solidFill>
            <a:schemeClr val="tx2"/>
          </a:solidFill>
          <a:latin typeface="Arial" charset="0"/>
          <a:cs typeface="Arial" charset="0"/>
        </a:defRPr>
      </a:lvl2pPr>
      <a:lvl3pPr algn="l" rtl="0" eaLnBrk="1" fontAlgn="base" hangingPunct="1">
        <a:spcBef>
          <a:spcPct val="0"/>
        </a:spcBef>
        <a:spcAft>
          <a:spcPct val="0"/>
        </a:spcAft>
        <a:defRPr sz="2567" b="1">
          <a:solidFill>
            <a:schemeClr val="tx2"/>
          </a:solidFill>
          <a:latin typeface="Arial" charset="0"/>
          <a:cs typeface="Arial" charset="0"/>
        </a:defRPr>
      </a:lvl3pPr>
      <a:lvl4pPr algn="l" rtl="0" eaLnBrk="1" fontAlgn="base" hangingPunct="1">
        <a:spcBef>
          <a:spcPct val="0"/>
        </a:spcBef>
        <a:spcAft>
          <a:spcPct val="0"/>
        </a:spcAft>
        <a:defRPr sz="2567" b="1">
          <a:solidFill>
            <a:schemeClr val="tx2"/>
          </a:solidFill>
          <a:latin typeface="Arial" charset="0"/>
          <a:cs typeface="Arial" charset="0"/>
        </a:defRPr>
      </a:lvl4pPr>
      <a:lvl5pPr algn="l" rtl="0" eaLnBrk="1" fontAlgn="base" hangingPunct="1">
        <a:spcBef>
          <a:spcPct val="0"/>
        </a:spcBef>
        <a:spcAft>
          <a:spcPct val="0"/>
        </a:spcAft>
        <a:defRPr sz="2567" b="1">
          <a:solidFill>
            <a:schemeClr val="tx2"/>
          </a:solidFill>
          <a:latin typeface="Arial" charset="0"/>
          <a:cs typeface="Arial" charset="0"/>
        </a:defRPr>
      </a:lvl5pPr>
      <a:lvl6pPr marL="366582" algn="l" rtl="0" eaLnBrk="1" fontAlgn="base" hangingPunct="1">
        <a:spcBef>
          <a:spcPct val="0"/>
        </a:spcBef>
        <a:spcAft>
          <a:spcPct val="0"/>
        </a:spcAft>
        <a:defRPr sz="2567" b="1">
          <a:solidFill>
            <a:schemeClr val="tx2"/>
          </a:solidFill>
          <a:latin typeface="Arial" charset="0"/>
          <a:cs typeface="Arial" charset="0"/>
        </a:defRPr>
      </a:lvl6pPr>
      <a:lvl7pPr marL="733164" algn="l" rtl="0" eaLnBrk="1" fontAlgn="base" hangingPunct="1">
        <a:spcBef>
          <a:spcPct val="0"/>
        </a:spcBef>
        <a:spcAft>
          <a:spcPct val="0"/>
        </a:spcAft>
        <a:defRPr sz="2567" b="1">
          <a:solidFill>
            <a:schemeClr val="tx2"/>
          </a:solidFill>
          <a:latin typeface="Arial" charset="0"/>
          <a:cs typeface="Arial" charset="0"/>
        </a:defRPr>
      </a:lvl7pPr>
      <a:lvl8pPr marL="1099746" algn="l" rtl="0" eaLnBrk="1" fontAlgn="base" hangingPunct="1">
        <a:spcBef>
          <a:spcPct val="0"/>
        </a:spcBef>
        <a:spcAft>
          <a:spcPct val="0"/>
        </a:spcAft>
        <a:defRPr sz="2567" b="1">
          <a:solidFill>
            <a:schemeClr val="tx2"/>
          </a:solidFill>
          <a:latin typeface="Arial" charset="0"/>
          <a:cs typeface="Arial" charset="0"/>
        </a:defRPr>
      </a:lvl8pPr>
      <a:lvl9pPr marL="1466326" algn="l" rtl="0" eaLnBrk="1" fontAlgn="base" hangingPunct="1">
        <a:spcBef>
          <a:spcPct val="0"/>
        </a:spcBef>
        <a:spcAft>
          <a:spcPct val="0"/>
        </a:spcAft>
        <a:defRPr sz="2567" b="1">
          <a:solidFill>
            <a:schemeClr val="tx2"/>
          </a:solidFill>
          <a:latin typeface="Arial" charset="0"/>
          <a:cs typeface="Arial" charset="0"/>
        </a:defRPr>
      </a:lvl9pPr>
    </p:titleStyle>
    <p:bodyStyle>
      <a:lvl1pPr marL="232934" indent="-232934"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29114" indent="-229114"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458227" indent="-224024"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682251" indent="-224024"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911364" indent="-229114" algn="l" defTabSz="748437"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099746" indent="-193474" algn="l" defTabSz="733164" rtl="0" eaLnBrk="1" latinLnBrk="0" hangingPunct="1">
        <a:spcBef>
          <a:spcPct val="20000"/>
        </a:spcBef>
        <a:buClr>
          <a:schemeClr val="bg2"/>
        </a:buClr>
        <a:buSzPct val="60000"/>
        <a:buFont typeface="Wingdings" pitchFamily="2" charset="2"/>
        <a:buChar char="§"/>
        <a:defRPr sz="1604" kern="1200">
          <a:solidFill>
            <a:schemeClr val="tx1"/>
          </a:solidFill>
          <a:latin typeface="Arial" pitchFamily="34" charset="0"/>
          <a:ea typeface="+mn-ea"/>
          <a:cs typeface="+mn-cs"/>
        </a:defRPr>
      </a:lvl6pPr>
      <a:lvl7pPr marL="2382782" indent="-183291" algn="l" defTabSz="733164" rtl="0" eaLnBrk="1" latinLnBrk="0" hangingPunct="1">
        <a:spcBef>
          <a:spcPct val="20000"/>
        </a:spcBef>
        <a:buFont typeface="Arial" pitchFamily="34" charset="0"/>
        <a:buChar char="•"/>
        <a:defRPr sz="1604" kern="1200">
          <a:solidFill>
            <a:schemeClr val="tx1"/>
          </a:solidFill>
          <a:latin typeface="+mn-lt"/>
          <a:ea typeface="+mn-ea"/>
          <a:cs typeface="+mn-cs"/>
        </a:defRPr>
      </a:lvl7pPr>
      <a:lvl8pPr marL="2749363" indent="-183291" algn="l" defTabSz="733164" rtl="0" eaLnBrk="1" latinLnBrk="0" hangingPunct="1">
        <a:spcBef>
          <a:spcPct val="20000"/>
        </a:spcBef>
        <a:buFont typeface="Arial" pitchFamily="34" charset="0"/>
        <a:buChar char="•"/>
        <a:defRPr sz="1604" kern="1200">
          <a:solidFill>
            <a:schemeClr val="tx1"/>
          </a:solidFill>
          <a:latin typeface="+mn-lt"/>
          <a:ea typeface="+mn-ea"/>
          <a:cs typeface="+mn-cs"/>
        </a:defRPr>
      </a:lvl8pPr>
      <a:lvl9pPr marL="3115945" indent="-183291" algn="l" defTabSz="733164" rtl="0" eaLnBrk="1" latinLnBrk="0" hangingPunct="1">
        <a:spcBef>
          <a:spcPct val="20000"/>
        </a:spcBef>
        <a:buFont typeface="Arial" pitchFamily="34" charset="0"/>
        <a:buChar char="•"/>
        <a:defRPr sz="1604" kern="1200">
          <a:solidFill>
            <a:schemeClr val="tx1"/>
          </a:solidFill>
          <a:latin typeface="+mn-lt"/>
          <a:ea typeface="+mn-ea"/>
          <a:cs typeface="+mn-cs"/>
        </a:defRPr>
      </a:lvl9pPr>
    </p:bodyStyle>
    <p:otherStyle>
      <a:defPPr>
        <a:defRPr lang="en-US"/>
      </a:defPPr>
      <a:lvl1pPr marL="0" algn="l" defTabSz="733164" rtl="0" eaLnBrk="1" latinLnBrk="0" hangingPunct="1">
        <a:defRPr sz="1444" kern="1200">
          <a:solidFill>
            <a:schemeClr val="tx1"/>
          </a:solidFill>
          <a:latin typeface="+mn-lt"/>
          <a:ea typeface="+mn-ea"/>
          <a:cs typeface="+mn-cs"/>
        </a:defRPr>
      </a:lvl1pPr>
      <a:lvl2pPr marL="366582" algn="l" defTabSz="733164" rtl="0" eaLnBrk="1" latinLnBrk="0" hangingPunct="1">
        <a:defRPr sz="1444" kern="1200">
          <a:solidFill>
            <a:schemeClr val="tx1"/>
          </a:solidFill>
          <a:latin typeface="+mn-lt"/>
          <a:ea typeface="+mn-ea"/>
          <a:cs typeface="+mn-cs"/>
        </a:defRPr>
      </a:lvl2pPr>
      <a:lvl3pPr marL="733164" algn="l" defTabSz="733164" rtl="0" eaLnBrk="1" latinLnBrk="0" hangingPunct="1">
        <a:defRPr sz="1444" kern="1200">
          <a:solidFill>
            <a:schemeClr val="tx1"/>
          </a:solidFill>
          <a:latin typeface="+mn-lt"/>
          <a:ea typeface="+mn-ea"/>
          <a:cs typeface="+mn-cs"/>
        </a:defRPr>
      </a:lvl3pPr>
      <a:lvl4pPr marL="1099746" algn="l" defTabSz="733164" rtl="0" eaLnBrk="1" latinLnBrk="0" hangingPunct="1">
        <a:defRPr sz="1444" kern="1200">
          <a:solidFill>
            <a:schemeClr val="tx1"/>
          </a:solidFill>
          <a:latin typeface="+mn-lt"/>
          <a:ea typeface="+mn-ea"/>
          <a:cs typeface="+mn-cs"/>
        </a:defRPr>
      </a:lvl4pPr>
      <a:lvl5pPr marL="1466326" algn="l" defTabSz="733164" rtl="0" eaLnBrk="1" latinLnBrk="0" hangingPunct="1">
        <a:defRPr sz="1444" kern="1200">
          <a:solidFill>
            <a:schemeClr val="tx1"/>
          </a:solidFill>
          <a:latin typeface="+mn-lt"/>
          <a:ea typeface="+mn-ea"/>
          <a:cs typeface="+mn-cs"/>
        </a:defRPr>
      </a:lvl5pPr>
      <a:lvl6pPr marL="1832908" algn="l" defTabSz="733164" rtl="0" eaLnBrk="1" latinLnBrk="0" hangingPunct="1">
        <a:defRPr sz="1444" kern="1200">
          <a:solidFill>
            <a:schemeClr val="tx1"/>
          </a:solidFill>
          <a:latin typeface="+mn-lt"/>
          <a:ea typeface="+mn-ea"/>
          <a:cs typeface="+mn-cs"/>
        </a:defRPr>
      </a:lvl6pPr>
      <a:lvl7pPr marL="2199490" algn="l" defTabSz="733164" rtl="0" eaLnBrk="1" latinLnBrk="0" hangingPunct="1">
        <a:defRPr sz="1444" kern="1200">
          <a:solidFill>
            <a:schemeClr val="tx1"/>
          </a:solidFill>
          <a:latin typeface="+mn-lt"/>
          <a:ea typeface="+mn-ea"/>
          <a:cs typeface="+mn-cs"/>
        </a:defRPr>
      </a:lvl7pPr>
      <a:lvl8pPr marL="2566072" algn="l" defTabSz="733164" rtl="0" eaLnBrk="1" latinLnBrk="0" hangingPunct="1">
        <a:defRPr sz="1444" kern="1200">
          <a:solidFill>
            <a:schemeClr val="tx1"/>
          </a:solidFill>
          <a:latin typeface="+mn-lt"/>
          <a:ea typeface="+mn-ea"/>
          <a:cs typeface="+mn-cs"/>
        </a:defRPr>
      </a:lvl8pPr>
      <a:lvl9pPr marL="2932653" algn="l" defTabSz="733164" rtl="0" eaLnBrk="1" latinLnBrk="0" hangingPunct="1">
        <a:defRPr sz="1444"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512">
          <p15:clr>
            <a:srgbClr val="F26B43"/>
          </p15:clr>
        </p15:guide>
        <p15:guide id="2" pos="3840">
          <p15:clr>
            <a:srgbClr val="F26B43"/>
          </p15:clr>
        </p15:guide>
        <p15:guide id="3" pos="16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71ABBE1-DDC1-4E61-9683-D3CF2C7D56AA}"/>
              </a:ext>
            </a:extLst>
          </p:cNvPr>
          <p:cNvPicPr>
            <a:picLocks noChangeAspect="1"/>
          </p:cNvPicPr>
          <p:nvPr userDrawn="1"/>
        </p:nvPicPr>
        <p:blipFill>
          <a:blip r:embed="rId18" cstate="email">
            <a:extLst>
              <a:ext uri="{28A0092B-C50C-407E-A947-70E740481C1C}">
                <a14:useLocalDpi xmlns:a14="http://schemas.microsoft.com/office/drawing/2010/main"/>
              </a:ext>
            </a:extLst>
          </a:blip>
          <a:stretch>
            <a:fillRect/>
          </a:stretch>
        </p:blipFill>
        <p:spPr>
          <a:xfrm>
            <a:off x="11089854" y="236878"/>
            <a:ext cx="815535" cy="241003"/>
          </a:xfrm>
          <a:prstGeom prst="rect">
            <a:avLst/>
          </a:prstGeom>
        </p:spPr>
      </p:pic>
      <p:cxnSp>
        <p:nvCxnSpPr>
          <p:cNvPr id="8" name="Straight Connector 7">
            <a:extLst>
              <a:ext uri="{FF2B5EF4-FFF2-40B4-BE49-F238E27FC236}">
                <a16:creationId xmlns:a16="http://schemas.microsoft.com/office/drawing/2014/main" id="{C071A9DA-BD00-4CBA-9913-85C45E9A4604}"/>
              </a:ext>
            </a:extLst>
          </p:cNvPr>
          <p:cNvCxnSpPr>
            <a:cxnSpLocks/>
          </p:cNvCxnSpPr>
          <p:nvPr userDrawn="1"/>
        </p:nvCxnSpPr>
        <p:spPr>
          <a:xfrm>
            <a:off x="692333" y="6286367"/>
            <a:ext cx="10593975" cy="0"/>
          </a:xfrm>
          <a:prstGeom prst="line">
            <a:avLst/>
          </a:prstGeom>
          <a:ln w="6350"/>
        </p:spPr>
        <p:style>
          <a:lnRef idx="1">
            <a:schemeClr val="dk1"/>
          </a:lnRef>
          <a:fillRef idx="0">
            <a:schemeClr val="dk1"/>
          </a:fillRef>
          <a:effectRef idx="0">
            <a:schemeClr val="dk1"/>
          </a:effectRef>
          <a:fontRef idx="minor">
            <a:schemeClr val="tx1"/>
          </a:fontRef>
        </p:style>
      </p:cxnSp>
      <p:sp>
        <p:nvSpPr>
          <p:cNvPr id="9" name="TextBox 20">
            <a:extLst>
              <a:ext uri="{FF2B5EF4-FFF2-40B4-BE49-F238E27FC236}">
                <a16:creationId xmlns:a16="http://schemas.microsoft.com/office/drawing/2014/main" id="{E826DF1E-54FA-4A4B-A617-34E875CE0239}"/>
              </a:ext>
            </a:extLst>
          </p:cNvPr>
          <p:cNvSpPr txBox="1">
            <a:spLocks noChangeArrowheads="1"/>
          </p:cNvSpPr>
          <p:nvPr userDrawn="1"/>
        </p:nvSpPr>
        <p:spPr bwMode="gray">
          <a:xfrm>
            <a:off x="641351" y="6590214"/>
            <a:ext cx="2581843" cy="123082"/>
          </a:xfrm>
          <a:prstGeom prst="rect">
            <a:avLst/>
          </a:prstGeom>
          <a:noFill/>
          <a:ln w="9525">
            <a:noFill/>
            <a:miter lim="800000"/>
            <a:headEnd/>
            <a:tailEnd/>
          </a:ln>
        </p:spPr>
        <p:txBody>
          <a:bodyPr wrap="none" lIns="0" tIns="0" rIns="0" bIns="0">
            <a:spAutoFit/>
          </a:bodyPr>
          <a:lstStyle/>
          <a:p>
            <a:pPr defTabSz="913987" fontAlgn="auto">
              <a:spcBef>
                <a:spcPts val="0"/>
              </a:spcBef>
              <a:spcAft>
                <a:spcPts val="0"/>
              </a:spcAft>
              <a:defRPr/>
            </a:pPr>
            <a:r>
              <a:rPr lang="en-US" sz="800" dirty="0">
                <a:solidFill>
                  <a:schemeClr val="bg1">
                    <a:lumMod val="85000"/>
                  </a:schemeClr>
                </a:solidFill>
                <a:latin typeface="Century Gothic" panose="020B0502020202020204" pitchFamily="34" charset="0"/>
              </a:rPr>
              <a:t>Copyright © 2022 Tech Mahindra. All rights reserved.</a:t>
            </a:r>
          </a:p>
        </p:txBody>
      </p:sp>
      <p:sp>
        <p:nvSpPr>
          <p:cNvPr id="10" name="TextBox 9">
            <a:extLst>
              <a:ext uri="{FF2B5EF4-FFF2-40B4-BE49-F238E27FC236}">
                <a16:creationId xmlns:a16="http://schemas.microsoft.com/office/drawing/2014/main" id="{143AD7D6-4F3F-4F49-BFB3-D0C6549125AE}"/>
              </a:ext>
            </a:extLst>
          </p:cNvPr>
          <p:cNvSpPr txBox="1"/>
          <p:nvPr userDrawn="1"/>
        </p:nvSpPr>
        <p:spPr>
          <a:xfrm>
            <a:off x="156754" y="6518366"/>
            <a:ext cx="326572"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fld id="{0492ED30-787A-421F-8CE0-F9A0C74B5DD3}" type="slidenum">
              <a:rPr lang="en-US" sz="1200" smtClean="0">
                <a:solidFill>
                  <a:schemeClr val="bg1">
                    <a:lumMod val="85000"/>
                  </a:schemeClr>
                </a:solidFill>
                <a:latin typeface="+mj-lt"/>
              </a:rPr>
              <a:t>‹#›</a:t>
            </a:fld>
            <a:endParaRPr lang="en-US" sz="1200" dirty="0">
              <a:solidFill>
                <a:schemeClr val="bg1">
                  <a:lumMod val="85000"/>
                </a:schemeClr>
              </a:solidFill>
              <a:latin typeface="+mj-lt"/>
            </a:endParaRPr>
          </a:p>
        </p:txBody>
      </p:sp>
    </p:spTree>
    <p:extLst>
      <p:ext uri="{BB962C8B-B14F-4D97-AF65-F5344CB8AC3E}">
        <p14:creationId xmlns:p14="http://schemas.microsoft.com/office/powerpoint/2010/main" val="2007468209"/>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 id="2147483968" r:id="rId13"/>
    <p:sldLayoutId id="2147483969" r:id="rId14"/>
    <p:sldLayoutId id="2147483970" r:id="rId15"/>
    <p:sldLayoutId id="2147483971" r:id="rId16"/>
  </p:sldLayoutIdLst>
  <p:transition>
    <p:fade thruBlk="1"/>
  </p:transition>
  <p:txStyles>
    <p:titleStyle>
      <a:lvl1pPr algn="ctr" rtl="0" eaLnBrk="0" fontAlgn="base" hangingPunct="0">
        <a:spcBef>
          <a:spcPct val="0"/>
        </a:spcBef>
        <a:spcAft>
          <a:spcPct val="0"/>
        </a:spcAft>
        <a:defRPr lang="en-US" b="1" kern="1200" dirty="0">
          <a:solidFill>
            <a:schemeClr val="tx2"/>
          </a:solidFill>
          <a:latin typeface="Arial" pitchFamily="34" charset="0"/>
          <a:ea typeface="+mj-ea"/>
          <a:cs typeface="Arial" pitchFamily="34" charset="0"/>
        </a:defRPr>
      </a:lvl1pPr>
      <a:lvl2pPr algn="ctr" rtl="0" eaLnBrk="0" fontAlgn="base" hangingPunct="0">
        <a:spcBef>
          <a:spcPct val="0"/>
        </a:spcBef>
        <a:spcAft>
          <a:spcPct val="0"/>
        </a:spcAft>
        <a:defRPr b="1">
          <a:solidFill>
            <a:schemeClr val="tx2"/>
          </a:solidFill>
          <a:latin typeface="Arial" charset="0"/>
          <a:cs typeface="Arial" charset="0"/>
        </a:defRPr>
      </a:lvl2pPr>
      <a:lvl3pPr algn="ctr" rtl="0" eaLnBrk="0" fontAlgn="base" hangingPunct="0">
        <a:spcBef>
          <a:spcPct val="0"/>
        </a:spcBef>
        <a:spcAft>
          <a:spcPct val="0"/>
        </a:spcAft>
        <a:defRPr b="1">
          <a:solidFill>
            <a:schemeClr val="tx2"/>
          </a:solidFill>
          <a:latin typeface="Arial" charset="0"/>
          <a:cs typeface="Arial" charset="0"/>
        </a:defRPr>
      </a:lvl3pPr>
      <a:lvl4pPr algn="ctr" rtl="0" eaLnBrk="0" fontAlgn="base" hangingPunct="0">
        <a:spcBef>
          <a:spcPct val="0"/>
        </a:spcBef>
        <a:spcAft>
          <a:spcPct val="0"/>
        </a:spcAft>
        <a:defRPr b="1">
          <a:solidFill>
            <a:schemeClr val="tx2"/>
          </a:solidFill>
          <a:latin typeface="Arial" charset="0"/>
          <a:cs typeface="Arial" charset="0"/>
        </a:defRPr>
      </a:lvl4pPr>
      <a:lvl5pPr algn="ctr" rtl="0" eaLnBrk="0" fontAlgn="base" hangingPunct="0">
        <a:spcBef>
          <a:spcPct val="0"/>
        </a:spcBef>
        <a:spcAft>
          <a:spcPct val="0"/>
        </a:spcAft>
        <a:defRPr b="1">
          <a:solidFill>
            <a:schemeClr val="tx2"/>
          </a:solidFill>
          <a:latin typeface="Arial" charset="0"/>
          <a:cs typeface="Arial" charset="0"/>
        </a:defRPr>
      </a:lvl5pPr>
      <a:lvl6pPr marL="609169" algn="ctr" rtl="0" fontAlgn="base">
        <a:spcBef>
          <a:spcPct val="0"/>
        </a:spcBef>
        <a:spcAft>
          <a:spcPct val="0"/>
        </a:spcAft>
        <a:defRPr b="1">
          <a:solidFill>
            <a:schemeClr val="tx2"/>
          </a:solidFill>
          <a:latin typeface="Arial" charset="0"/>
          <a:cs typeface="Arial" charset="0"/>
        </a:defRPr>
      </a:lvl6pPr>
      <a:lvl7pPr marL="1218338" algn="ctr" rtl="0" fontAlgn="base">
        <a:spcBef>
          <a:spcPct val="0"/>
        </a:spcBef>
        <a:spcAft>
          <a:spcPct val="0"/>
        </a:spcAft>
        <a:defRPr b="1">
          <a:solidFill>
            <a:schemeClr val="tx2"/>
          </a:solidFill>
          <a:latin typeface="Arial" charset="0"/>
          <a:cs typeface="Arial" charset="0"/>
        </a:defRPr>
      </a:lvl7pPr>
      <a:lvl8pPr marL="1827506" algn="ctr" rtl="0" fontAlgn="base">
        <a:spcBef>
          <a:spcPct val="0"/>
        </a:spcBef>
        <a:spcAft>
          <a:spcPct val="0"/>
        </a:spcAft>
        <a:defRPr b="1">
          <a:solidFill>
            <a:schemeClr val="tx2"/>
          </a:solidFill>
          <a:latin typeface="Arial" charset="0"/>
          <a:cs typeface="Arial" charset="0"/>
        </a:defRPr>
      </a:lvl8pPr>
      <a:lvl9pPr marL="2436675" algn="ctr" rtl="0" fontAlgn="base">
        <a:spcBef>
          <a:spcPct val="0"/>
        </a:spcBef>
        <a:spcAft>
          <a:spcPct val="0"/>
        </a:spcAft>
        <a:defRPr b="1">
          <a:solidFill>
            <a:schemeClr val="tx2"/>
          </a:solidFill>
          <a:latin typeface="Arial" charset="0"/>
          <a:cs typeface="Arial" charset="0"/>
        </a:defRPr>
      </a:lvl9pPr>
    </p:titleStyle>
    <p:bodyStyle>
      <a:lvl1pPr marL="385224" indent="-385224" algn="l" rtl="0" eaLnBrk="0" fontAlgn="base" hangingPunct="0">
        <a:spcBef>
          <a:spcPct val="0"/>
        </a:spcBef>
        <a:spcAft>
          <a:spcPct val="0"/>
        </a:spcAft>
        <a:buClr>
          <a:schemeClr val="bg2"/>
        </a:buClr>
        <a:buSzPct val="120000"/>
        <a:buFont typeface="Wingdings" panose="05000000000000000000" pitchFamily="2" charset="2"/>
        <a:buChar char="§"/>
        <a:defRPr lang="en-US" kern="1200" dirty="0">
          <a:solidFill>
            <a:schemeClr val="tx1"/>
          </a:solidFill>
          <a:latin typeface="Arial" pitchFamily="34" charset="0"/>
          <a:ea typeface="+mn-ea"/>
          <a:cs typeface="Arial" pitchFamily="34" charset="0"/>
        </a:defRPr>
      </a:lvl1pPr>
      <a:lvl2pPr marL="378875" indent="-378875" algn="l" rtl="0" eaLnBrk="0" fontAlgn="base" hangingPunct="0">
        <a:spcBef>
          <a:spcPct val="0"/>
        </a:spcBef>
        <a:spcAft>
          <a:spcPct val="0"/>
        </a:spcAft>
        <a:buClr>
          <a:schemeClr val="bg2"/>
        </a:buClr>
        <a:buSzPct val="100000"/>
        <a:buFont typeface="Wingdings" panose="05000000000000000000" pitchFamily="2" charset="2"/>
        <a:buChar char="§"/>
        <a:defRPr lang="en-US" kern="1200" dirty="0">
          <a:solidFill>
            <a:schemeClr val="tx1"/>
          </a:solidFill>
          <a:latin typeface="+mn-lt"/>
          <a:ea typeface="+mn-ea"/>
          <a:cs typeface="Arial" charset="0"/>
        </a:defRPr>
      </a:lvl2pPr>
      <a:lvl3pPr marL="759865" indent="-370408" algn="l" rtl="0" eaLnBrk="0" fontAlgn="base" hangingPunct="0">
        <a:spcBef>
          <a:spcPct val="0"/>
        </a:spcBef>
        <a:spcAft>
          <a:spcPct val="0"/>
        </a:spcAft>
        <a:buClr>
          <a:schemeClr val="bg2"/>
        </a:buClr>
        <a:buSzPct val="90000"/>
        <a:buFont typeface="Arial" panose="020B0604020202020204" pitchFamily="34" charset="0"/>
        <a:buChar char="–"/>
        <a:defRPr lang="en-US" kern="1200" dirty="0">
          <a:solidFill>
            <a:schemeClr val="tx1"/>
          </a:solidFill>
          <a:latin typeface="Arial" pitchFamily="34" charset="0"/>
          <a:ea typeface="+mn-ea"/>
          <a:cs typeface="Arial" pitchFamily="34" charset="0"/>
        </a:defRPr>
      </a:lvl3pPr>
      <a:lvl4pPr marL="1132389" indent="-370408" algn="l" rtl="0" eaLnBrk="0" fontAlgn="base" hangingPunct="0">
        <a:spcBef>
          <a:spcPct val="0"/>
        </a:spcBef>
        <a:spcAft>
          <a:spcPct val="0"/>
        </a:spcAft>
        <a:buClr>
          <a:schemeClr val="bg2"/>
        </a:buClr>
        <a:buSzPct val="80000"/>
        <a:buFont typeface="Wingdings" panose="05000000000000000000" pitchFamily="2" charset="2"/>
        <a:buChar char="§"/>
        <a:defRPr lang="en-US" kern="1200" dirty="0">
          <a:solidFill>
            <a:schemeClr val="tx1"/>
          </a:solidFill>
          <a:latin typeface="Arial" pitchFamily="34" charset="0"/>
          <a:ea typeface="+mn-ea"/>
          <a:cs typeface="Arial" charset="0"/>
        </a:defRPr>
      </a:lvl4pPr>
      <a:lvl5pPr marL="1513379" indent="-378875" algn="l" defTabSz="1242453" rtl="0" eaLnBrk="0" fontAlgn="base" hangingPunct="0">
        <a:spcBef>
          <a:spcPct val="0"/>
        </a:spcBef>
        <a:spcAft>
          <a:spcPct val="0"/>
        </a:spcAft>
        <a:buClr>
          <a:schemeClr val="bg2"/>
        </a:buClr>
        <a:buSzPct val="70000"/>
        <a:buFont typeface="Arial" panose="020B0604020202020204" pitchFamily="34" charset="0"/>
        <a:buChar char="–"/>
        <a:defRPr lang="en-US" kern="1200" dirty="0">
          <a:solidFill>
            <a:schemeClr val="tx1"/>
          </a:solidFill>
          <a:latin typeface="Arial" pitchFamily="34" charset="0"/>
          <a:ea typeface="+mn-ea"/>
          <a:cs typeface="Arial" charset="0"/>
        </a:defRPr>
      </a:lvl5pPr>
      <a:lvl6pPr marL="1827506" indent="-321504" algn="l" defTabSz="1218338" rtl="0" eaLnBrk="1" latinLnBrk="0" hangingPunct="1">
        <a:spcBef>
          <a:spcPct val="20000"/>
        </a:spcBef>
        <a:buClr>
          <a:schemeClr val="bg2"/>
        </a:buClr>
        <a:buSzPct val="60000"/>
        <a:buFont typeface="Wingdings" pitchFamily="2" charset="2"/>
        <a:buChar char="§"/>
        <a:defRPr sz="2667" kern="1200">
          <a:solidFill>
            <a:schemeClr val="tx1"/>
          </a:solidFill>
          <a:latin typeface="Arial" pitchFamily="34" charset="0"/>
          <a:ea typeface="+mn-ea"/>
          <a:cs typeface="+mn-cs"/>
        </a:defRPr>
      </a:lvl6pPr>
      <a:lvl7pPr marL="3959597" indent="-304584" algn="l" defTabSz="1218338"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68766" indent="-304584" algn="l" defTabSz="1218338"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77935" indent="-304584" algn="l" defTabSz="1218338"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8338" rtl="0" eaLnBrk="1" latinLnBrk="0" hangingPunct="1">
        <a:defRPr sz="2400" kern="1200">
          <a:solidFill>
            <a:schemeClr val="tx1"/>
          </a:solidFill>
          <a:latin typeface="+mn-lt"/>
          <a:ea typeface="+mn-ea"/>
          <a:cs typeface="+mn-cs"/>
        </a:defRPr>
      </a:lvl1pPr>
      <a:lvl2pPr marL="609169" algn="l" defTabSz="1218338" rtl="0" eaLnBrk="1" latinLnBrk="0" hangingPunct="1">
        <a:defRPr sz="2400" kern="1200">
          <a:solidFill>
            <a:schemeClr val="tx1"/>
          </a:solidFill>
          <a:latin typeface="+mn-lt"/>
          <a:ea typeface="+mn-ea"/>
          <a:cs typeface="+mn-cs"/>
        </a:defRPr>
      </a:lvl2pPr>
      <a:lvl3pPr marL="1218338" algn="l" defTabSz="1218338" rtl="0" eaLnBrk="1" latinLnBrk="0" hangingPunct="1">
        <a:defRPr sz="2400" kern="1200">
          <a:solidFill>
            <a:schemeClr val="tx1"/>
          </a:solidFill>
          <a:latin typeface="+mn-lt"/>
          <a:ea typeface="+mn-ea"/>
          <a:cs typeface="+mn-cs"/>
        </a:defRPr>
      </a:lvl3pPr>
      <a:lvl4pPr marL="1827506" algn="l" defTabSz="1218338" rtl="0" eaLnBrk="1" latinLnBrk="0" hangingPunct="1">
        <a:defRPr sz="2400" kern="1200">
          <a:solidFill>
            <a:schemeClr val="tx1"/>
          </a:solidFill>
          <a:latin typeface="+mn-lt"/>
          <a:ea typeface="+mn-ea"/>
          <a:cs typeface="+mn-cs"/>
        </a:defRPr>
      </a:lvl4pPr>
      <a:lvl5pPr marL="2436675" algn="l" defTabSz="1218338" rtl="0" eaLnBrk="1" latinLnBrk="0" hangingPunct="1">
        <a:defRPr sz="2400" kern="1200">
          <a:solidFill>
            <a:schemeClr val="tx1"/>
          </a:solidFill>
          <a:latin typeface="+mn-lt"/>
          <a:ea typeface="+mn-ea"/>
          <a:cs typeface="+mn-cs"/>
        </a:defRPr>
      </a:lvl5pPr>
      <a:lvl6pPr marL="3045845" algn="l" defTabSz="1218338" rtl="0" eaLnBrk="1" latinLnBrk="0" hangingPunct="1">
        <a:defRPr sz="2400" kern="1200">
          <a:solidFill>
            <a:schemeClr val="tx1"/>
          </a:solidFill>
          <a:latin typeface="+mn-lt"/>
          <a:ea typeface="+mn-ea"/>
          <a:cs typeface="+mn-cs"/>
        </a:defRPr>
      </a:lvl6pPr>
      <a:lvl7pPr marL="3655013" algn="l" defTabSz="1218338" rtl="0" eaLnBrk="1" latinLnBrk="0" hangingPunct="1">
        <a:defRPr sz="2400" kern="1200">
          <a:solidFill>
            <a:schemeClr val="tx1"/>
          </a:solidFill>
          <a:latin typeface="+mn-lt"/>
          <a:ea typeface="+mn-ea"/>
          <a:cs typeface="+mn-cs"/>
        </a:defRPr>
      </a:lvl7pPr>
      <a:lvl8pPr marL="4264181" algn="l" defTabSz="1218338" rtl="0" eaLnBrk="1" latinLnBrk="0" hangingPunct="1">
        <a:defRPr sz="2400" kern="1200">
          <a:solidFill>
            <a:schemeClr val="tx1"/>
          </a:solidFill>
          <a:latin typeface="+mn-lt"/>
          <a:ea typeface="+mn-ea"/>
          <a:cs typeface="+mn-cs"/>
        </a:defRPr>
      </a:lvl8pPr>
      <a:lvl9pPr marL="4873351" algn="l" defTabSz="121833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7000" t="-9000" r="-38000" b="-9000"/>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135FE96-7556-4FE6-9884-2D3CDEB7BD41}"/>
              </a:ext>
            </a:extLst>
          </p:cNvPr>
          <p:cNvSpPr/>
          <p:nvPr/>
        </p:nvSpPr>
        <p:spPr>
          <a:xfrm>
            <a:off x="-203200" y="2957675"/>
            <a:ext cx="4495800" cy="1734975"/>
          </a:xfrm>
          <a:prstGeom prst="roundRect">
            <a:avLst>
              <a:gd name="adj" fmla="val 5484"/>
            </a:avLst>
          </a:prstGeom>
          <a:noFill/>
          <a:ln w="19050">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dirty="0">
                <a:solidFill>
                  <a:schemeClr val="bg1"/>
                </a:solidFill>
                <a:latin typeface="Arial" panose="020B0604020202020204"/>
              </a:rPr>
              <a:t>Key Profiles</a:t>
            </a:r>
            <a:endParaRPr kumimoji="0" lang="en-US" sz="3200" b="0"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Tree>
    <p:extLst>
      <p:ext uri="{BB962C8B-B14F-4D97-AF65-F5344CB8AC3E}">
        <p14:creationId xmlns:p14="http://schemas.microsoft.com/office/powerpoint/2010/main" val="498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832" y="135876"/>
            <a:ext cx="9437045" cy="369332"/>
          </a:xfrm>
        </p:spPr>
        <p:txBody>
          <a:bodyPr/>
          <a:lstStyle/>
          <a:p>
            <a:r>
              <a:rPr lang="en-US" dirty="0" smtClean="0"/>
              <a:t>Software Engineer</a:t>
            </a:r>
            <a:endParaRPr lang="en-US" dirty="0"/>
          </a:p>
        </p:txBody>
      </p:sp>
      <p:sp>
        <p:nvSpPr>
          <p:cNvPr id="4" name="Rectangle 3">
            <a:extLst>
              <a:ext uri="{FF2B5EF4-FFF2-40B4-BE49-F238E27FC236}">
                <a16:creationId xmlns:a16="http://schemas.microsoft.com/office/drawing/2014/main" id="{BB274052-4E27-4E06-9404-5EAFCDF4C2B0}"/>
              </a:ext>
            </a:extLst>
          </p:cNvPr>
          <p:cNvSpPr>
            <a:spLocks noChangeArrowheads="1"/>
          </p:cNvSpPr>
          <p:nvPr/>
        </p:nvSpPr>
        <p:spPr bwMode="auto">
          <a:xfrm>
            <a:off x="5905141" y="644126"/>
            <a:ext cx="5969148" cy="391773"/>
          </a:xfrm>
          <a:prstGeom prst="rect">
            <a:avLst/>
          </a:prstGeom>
          <a:solidFill>
            <a:schemeClr val="accent2"/>
          </a:solidFill>
          <a:ln w="25400" cap="flat" cmpd="sng" algn="ctr">
            <a:noFill/>
            <a:prstDash val="solid"/>
            <a:headEnd/>
            <a:tailEnd/>
          </a:ln>
          <a:effectLst/>
        </p:spPr>
        <p:txBody>
          <a:bodyPr lIns="0" tIns="48000" rIns="0" bIns="48000"/>
          <a:lstStyle/>
          <a:p>
            <a:pPr marL="260344" marR="0" lvl="0" indent="-260344" algn="ctr" defTabSz="1219170" rtl="0" eaLnBrk="0" fontAlgn="base" latinLnBrk="0" hangingPunct="0">
              <a:lnSpc>
                <a:spcPct val="100000"/>
              </a:lnSpc>
              <a:spcBef>
                <a:spcPct val="0"/>
              </a:spcBef>
              <a:spcAft>
                <a:spcPct val="0"/>
              </a:spcAft>
              <a:buClrTx/>
              <a:buSzTx/>
              <a:buFontTx/>
              <a:buNone/>
              <a:tabLst/>
              <a:defRPr/>
            </a:pPr>
            <a:r>
              <a:rPr kumimoji="0" lang="en-US" sz="1867" b="1"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sym typeface="Arial"/>
              </a:rPr>
              <a:t>Key Skills</a:t>
            </a:r>
          </a:p>
        </p:txBody>
      </p:sp>
      <p:sp>
        <p:nvSpPr>
          <p:cNvPr id="5" name="Rectangle 13">
            <a:extLst>
              <a:ext uri="{FF2B5EF4-FFF2-40B4-BE49-F238E27FC236}">
                <a16:creationId xmlns:a16="http://schemas.microsoft.com/office/drawing/2014/main" id="{0DB36ACC-262B-4831-A8D8-04A5A8942DFE}"/>
              </a:ext>
            </a:extLst>
          </p:cNvPr>
          <p:cNvSpPr>
            <a:spLocks noChangeArrowheads="1"/>
          </p:cNvSpPr>
          <p:nvPr/>
        </p:nvSpPr>
        <p:spPr bwMode="auto">
          <a:xfrm>
            <a:off x="5945931" y="1093369"/>
            <a:ext cx="3015661" cy="1915525"/>
          </a:xfrm>
          <a:prstGeom prst="rect">
            <a:avLst/>
          </a:prstGeom>
          <a:solidFill>
            <a:schemeClr val="tx2"/>
          </a:solidFill>
          <a:ln w="3175">
            <a:solidFill>
              <a:srgbClr val="6D6E71">
                <a:lumMod val="40000"/>
                <a:lumOff val="60000"/>
              </a:srgbClr>
            </a:solidFill>
            <a:miter lim="800000"/>
            <a:headEnd/>
            <a:tailEnd/>
          </a:ln>
          <a:effectLst/>
        </p:spPr>
        <p:txBody>
          <a:bodyPr lIns="48000" tIns="48000" rIns="48000" bIns="4800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330" b="1"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sym typeface="Arial"/>
              </a:rPr>
              <a:t>Technical Skills: </a:t>
            </a:r>
            <a:endParaRPr kumimoji="0" lang="en-GB" sz="1200" b="1"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sym typeface="Arial"/>
            </a:endParaRPr>
          </a:p>
          <a:p>
            <a:pPr marL="285750" indent="-285750">
              <a:buFont typeface="Arial" panose="020B0604020202020204" pitchFamily="34" charset="0"/>
              <a:buChar char="•"/>
              <a:defRPr/>
            </a:pPr>
            <a:r>
              <a:rPr lang="en-US" sz="1300" kern="0" dirty="0">
                <a:solidFill>
                  <a:prstClr val="white"/>
                </a:solidFill>
                <a:latin typeface="Calibri" panose="020F0502020204030204" pitchFamily="34" charset="0"/>
                <a:cs typeface="Calibri" panose="020F0502020204030204" pitchFamily="34" charset="0"/>
              </a:rPr>
              <a:t>Java, spring 4.0, Spring Boot, </a:t>
            </a:r>
          </a:p>
          <a:p>
            <a:pPr marL="285750" indent="-285750">
              <a:buFont typeface="Arial" panose="020B0604020202020204" pitchFamily="34" charset="0"/>
              <a:buChar char="•"/>
              <a:defRPr/>
            </a:pPr>
            <a:r>
              <a:rPr lang="en-US" sz="1300" kern="0" dirty="0">
                <a:solidFill>
                  <a:prstClr val="white"/>
                </a:solidFill>
                <a:latin typeface="Calibri" panose="020F0502020204030204" pitchFamily="34" charset="0"/>
                <a:cs typeface="Calibri" panose="020F0502020204030204" pitchFamily="34" charset="0"/>
                <a:sym typeface="Arial"/>
              </a:rPr>
              <a:t>Micro services, </a:t>
            </a:r>
            <a:r>
              <a:rPr lang="en-US" sz="1300" kern="0" dirty="0">
                <a:solidFill>
                  <a:prstClr val="white"/>
                </a:solidFill>
                <a:latin typeface="Calibri" panose="020F0502020204030204" pitchFamily="34" charset="0"/>
                <a:cs typeface="Calibri" panose="020F0502020204030204" pitchFamily="34" charset="0"/>
              </a:rPr>
              <a:t> Maven</a:t>
            </a:r>
            <a:endParaRPr lang="en-US" sz="1300" kern="0" dirty="0">
              <a:solidFill>
                <a:prstClr val="white"/>
              </a:solidFill>
              <a:latin typeface="Calibri" panose="020F0502020204030204" pitchFamily="34" charset="0"/>
              <a:cs typeface="Calibri" panose="020F0502020204030204" pitchFamily="34" charset="0"/>
              <a:sym typeface="Arial"/>
            </a:endParaRPr>
          </a:p>
          <a:p>
            <a:pPr marL="285750" indent="-285750">
              <a:buFont typeface="Arial" panose="020B0604020202020204" pitchFamily="34" charset="0"/>
              <a:buChar char="•"/>
              <a:defRPr/>
            </a:pPr>
            <a:r>
              <a:rPr lang="en-US" sz="1300" kern="0" dirty="0">
                <a:solidFill>
                  <a:prstClr val="white"/>
                </a:solidFill>
                <a:latin typeface="Calibri" panose="020F0502020204030204" pitchFamily="34" charset="0"/>
                <a:cs typeface="Calibri" panose="020F0502020204030204" pitchFamily="34" charset="0"/>
                <a:sym typeface="Arial"/>
              </a:rPr>
              <a:t>Mongo dB, MySQL</a:t>
            </a:r>
          </a:p>
          <a:p>
            <a:pPr marL="285750" indent="-285750">
              <a:buFont typeface="Arial" panose="020B0604020202020204" pitchFamily="34" charset="0"/>
              <a:buChar char="•"/>
              <a:defRPr/>
            </a:pPr>
            <a:r>
              <a:rPr lang="en-US" sz="1300" kern="0" dirty="0">
                <a:solidFill>
                  <a:prstClr val="white"/>
                </a:solidFill>
                <a:latin typeface="Calibri" panose="020F0502020204030204" pitchFamily="34" charset="0"/>
                <a:cs typeface="Calibri" panose="020F0502020204030204" pitchFamily="34" charset="0"/>
              </a:rPr>
              <a:t>Postman, Swagger(Testing), </a:t>
            </a:r>
            <a:r>
              <a:rPr lang="en-US" sz="1300" kern="0" dirty="0" smtClean="0">
                <a:solidFill>
                  <a:prstClr val="white"/>
                </a:solidFill>
                <a:latin typeface="Calibri" panose="020F0502020204030204" pitchFamily="34" charset="0"/>
                <a:cs typeface="Calibri" panose="020F0502020204030204" pitchFamily="34" charset="0"/>
              </a:rPr>
              <a:t>Jira, </a:t>
            </a:r>
            <a:r>
              <a:rPr lang="en-US" sz="1300" kern="0" dirty="0" err="1" smtClean="0">
                <a:solidFill>
                  <a:prstClr val="white"/>
                </a:solidFill>
                <a:latin typeface="Calibri" panose="020F0502020204030204" pitchFamily="34" charset="0"/>
                <a:cs typeface="Calibri" panose="020F0502020204030204" pitchFamily="34" charset="0"/>
              </a:rPr>
              <a:t>Apigee</a:t>
            </a:r>
            <a:r>
              <a:rPr lang="en-US" sz="1300" kern="0" dirty="0" smtClean="0">
                <a:solidFill>
                  <a:prstClr val="white"/>
                </a:solidFill>
                <a:latin typeface="Calibri" panose="020F0502020204030204" pitchFamily="34" charset="0"/>
                <a:cs typeface="Calibri" panose="020F0502020204030204" pitchFamily="34" charset="0"/>
              </a:rPr>
              <a:t>, </a:t>
            </a:r>
            <a:r>
              <a:rPr lang="en-US" sz="1300" kern="0" dirty="0" err="1" smtClean="0">
                <a:solidFill>
                  <a:prstClr val="white"/>
                </a:solidFill>
                <a:latin typeface="Calibri" panose="020F0502020204030204" pitchFamily="34" charset="0"/>
                <a:cs typeface="Calibri" panose="020F0502020204030204" pitchFamily="34" charset="0"/>
              </a:rPr>
              <a:t>Splunk</a:t>
            </a:r>
            <a:r>
              <a:rPr lang="en-US" sz="1300" kern="0" dirty="0" smtClean="0">
                <a:solidFill>
                  <a:prstClr val="white"/>
                </a:solidFill>
                <a:latin typeface="Calibri" panose="020F0502020204030204" pitchFamily="34" charset="0"/>
                <a:cs typeface="Calibri" panose="020F0502020204030204" pitchFamily="34" charset="0"/>
              </a:rPr>
              <a:t>(logs </a:t>
            </a:r>
            <a:r>
              <a:rPr lang="en-US" sz="1300" kern="0" dirty="0">
                <a:solidFill>
                  <a:prstClr val="white"/>
                </a:solidFill>
                <a:latin typeface="Calibri" panose="020F0502020204030204" pitchFamily="34" charset="0"/>
                <a:cs typeface="Calibri" panose="020F0502020204030204" pitchFamily="34" charset="0"/>
              </a:rPr>
              <a:t>tracking), </a:t>
            </a:r>
            <a:r>
              <a:rPr lang="en-US" sz="1300" kern="0" dirty="0" err="1" smtClean="0">
                <a:solidFill>
                  <a:prstClr val="white"/>
                </a:solidFill>
                <a:latin typeface="Calibri" panose="020F0502020204030204" pitchFamily="34" charset="0"/>
                <a:cs typeface="Calibri" panose="020F0502020204030204" pitchFamily="34" charset="0"/>
              </a:rPr>
              <a:t>Json</a:t>
            </a:r>
            <a:r>
              <a:rPr lang="en-US" sz="1300" kern="0" dirty="0" smtClean="0">
                <a:solidFill>
                  <a:prstClr val="white"/>
                </a:solidFill>
                <a:latin typeface="Calibri" panose="020F0502020204030204" pitchFamily="34" charset="0"/>
                <a:cs typeface="Calibri" panose="020F0502020204030204" pitchFamily="34" charset="0"/>
              </a:rPr>
              <a:t> Editor</a:t>
            </a:r>
            <a:r>
              <a:rPr lang="en-US" sz="1300" kern="0" dirty="0">
                <a:solidFill>
                  <a:prstClr val="white"/>
                </a:solidFill>
                <a:latin typeface="Calibri" panose="020F0502020204030204" pitchFamily="34" charset="0"/>
                <a:cs typeface="Calibri" panose="020F0502020204030204" pitchFamily="34" charset="0"/>
              </a:rPr>
              <a:t>.</a:t>
            </a:r>
          </a:p>
          <a:p>
            <a:pPr marL="285750" indent="-285750">
              <a:buFont typeface="Arial" panose="020B0604020202020204" pitchFamily="34" charset="0"/>
              <a:buChar char="•"/>
              <a:defRPr/>
            </a:pPr>
            <a:r>
              <a:rPr lang="en-US" sz="1300" kern="0" dirty="0">
                <a:solidFill>
                  <a:prstClr val="white"/>
                </a:solidFill>
                <a:latin typeface="Calibri" panose="020F0502020204030204" pitchFamily="34" charset="0"/>
                <a:cs typeface="Calibri" panose="020F0502020204030204" pitchFamily="34" charset="0"/>
              </a:rPr>
              <a:t>GIT</a:t>
            </a:r>
          </a:p>
          <a:p>
            <a:pPr marL="285750" indent="-285750">
              <a:buFont typeface="Arial" panose="020B0604020202020204" pitchFamily="34" charset="0"/>
              <a:buChar char="•"/>
              <a:defRPr/>
            </a:pPr>
            <a:r>
              <a:rPr lang="en-US" sz="1300" kern="0" dirty="0">
                <a:solidFill>
                  <a:prstClr val="white"/>
                </a:solidFill>
                <a:latin typeface="Calibri" panose="020F0502020204030204" pitchFamily="34" charset="0"/>
                <a:cs typeface="Calibri" panose="020F0502020204030204" pitchFamily="34" charset="0"/>
              </a:rPr>
              <a:t>Eclipse (Neon), Spring tool </a:t>
            </a:r>
            <a:r>
              <a:rPr lang="en-US" sz="1300" kern="0" dirty="0" smtClean="0">
                <a:solidFill>
                  <a:prstClr val="white"/>
                </a:solidFill>
                <a:latin typeface="Calibri" panose="020F0502020204030204" pitchFamily="34" charset="0"/>
                <a:cs typeface="Calibri" panose="020F0502020204030204" pitchFamily="34" charset="0"/>
              </a:rPr>
              <a:t>suite(STS)</a:t>
            </a:r>
            <a:endParaRPr lang="en-US" sz="1300" kern="0" dirty="0">
              <a:solidFill>
                <a:prstClr val="white"/>
              </a:solidFill>
              <a:latin typeface="Calibri" panose="020F0502020204030204" pitchFamily="34" charset="0"/>
              <a:cs typeface="Calibri" panose="020F0502020204030204" pitchFamily="34" charset="0"/>
              <a:sym typeface="Arial"/>
            </a:endParaRPr>
          </a:p>
        </p:txBody>
      </p:sp>
      <p:sp>
        <p:nvSpPr>
          <p:cNvPr id="6" name="Rectangle 3">
            <a:extLst>
              <a:ext uri="{FF2B5EF4-FFF2-40B4-BE49-F238E27FC236}">
                <a16:creationId xmlns:a16="http://schemas.microsoft.com/office/drawing/2014/main" id="{EFD1E816-C36A-4E90-84B2-BB5606D2F5A6}"/>
              </a:ext>
            </a:extLst>
          </p:cNvPr>
          <p:cNvSpPr>
            <a:spLocks noChangeArrowheads="1"/>
          </p:cNvSpPr>
          <p:nvPr/>
        </p:nvSpPr>
        <p:spPr bwMode="auto">
          <a:xfrm rot="10800000" flipV="1">
            <a:off x="5905139" y="3080611"/>
            <a:ext cx="5951519" cy="406399"/>
          </a:xfrm>
          <a:prstGeom prst="rect">
            <a:avLst/>
          </a:prstGeom>
          <a:solidFill>
            <a:schemeClr val="accent2"/>
          </a:solidFill>
          <a:ln w="25400" cap="flat" cmpd="sng" algn="ctr">
            <a:noFill/>
            <a:prstDash val="solid"/>
            <a:headEnd/>
            <a:tailEnd/>
          </a:ln>
          <a:effectLst/>
        </p:spPr>
        <p:txBody>
          <a:bodyPr lIns="0" tIns="48000" rIns="0" bIns="48000"/>
          <a:lstStyle/>
          <a:p>
            <a:pPr marL="260344" marR="0" lvl="0" indent="-260344" algn="ctr" defTabSz="914400" rtl="0" eaLnBrk="0" fontAlgn="base" latinLnBrk="0" hangingPunct="0">
              <a:lnSpc>
                <a:spcPct val="100000"/>
              </a:lnSpc>
              <a:spcBef>
                <a:spcPct val="0"/>
              </a:spcBef>
              <a:spcAft>
                <a:spcPct val="0"/>
              </a:spcAft>
              <a:buClrTx/>
              <a:buSzTx/>
              <a:buFontTx/>
              <a:buNone/>
              <a:tabLst/>
              <a:defRPr/>
            </a:pPr>
            <a:r>
              <a:rPr kumimoji="0" lang="en-US" sz="1867" b="1"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sym typeface="Arial"/>
              </a:rPr>
              <a:t>Profile Summary</a:t>
            </a:r>
          </a:p>
        </p:txBody>
      </p:sp>
      <p:sp>
        <p:nvSpPr>
          <p:cNvPr id="7" name="Rectangle 6">
            <a:extLst>
              <a:ext uri="{FF2B5EF4-FFF2-40B4-BE49-F238E27FC236}">
                <a16:creationId xmlns:a16="http://schemas.microsoft.com/office/drawing/2014/main" id="{36208ECB-C96D-461F-B5DA-45782CCEF39D}"/>
              </a:ext>
            </a:extLst>
          </p:cNvPr>
          <p:cNvSpPr>
            <a:spLocks noChangeArrowheads="1"/>
          </p:cNvSpPr>
          <p:nvPr/>
        </p:nvSpPr>
        <p:spPr bwMode="auto">
          <a:xfrm>
            <a:off x="213497" y="1870155"/>
            <a:ext cx="5557716" cy="361952"/>
          </a:xfrm>
          <a:prstGeom prst="rect">
            <a:avLst/>
          </a:prstGeom>
          <a:solidFill>
            <a:schemeClr val="accent2"/>
          </a:solidFill>
          <a:ln w="25400" cap="flat" cmpd="sng" algn="ctr">
            <a:noFill/>
            <a:prstDash val="solid"/>
            <a:headEnd/>
            <a:tailEnd/>
          </a:ln>
          <a:effectLst/>
        </p:spPr>
        <p:txBody>
          <a:bodyPr lIns="0" tIns="48000" rIns="0" bIns="48000"/>
          <a:lstStyle/>
          <a:p>
            <a:pPr marL="260344" marR="0" lvl="0" indent="-260344" algn="ctr" defTabSz="914400" rtl="0" eaLnBrk="0" fontAlgn="base" latinLnBrk="0" hangingPunct="0">
              <a:lnSpc>
                <a:spcPct val="100000"/>
              </a:lnSpc>
              <a:spcBef>
                <a:spcPct val="0"/>
              </a:spcBef>
              <a:spcAft>
                <a:spcPct val="0"/>
              </a:spcAft>
              <a:buClrTx/>
              <a:buSzTx/>
              <a:buFontTx/>
              <a:buNone/>
              <a:tabLst/>
              <a:defRPr/>
            </a:pPr>
            <a:r>
              <a:rPr kumimoji="0" lang="en-US" sz="1867" b="1"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sym typeface="Arial"/>
              </a:rPr>
              <a:t>Experience Summary</a:t>
            </a:r>
          </a:p>
        </p:txBody>
      </p:sp>
      <p:sp>
        <p:nvSpPr>
          <p:cNvPr id="8" name="Rectangle 7">
            <a:extLst>
              <a:ext uri="{FF2B5EF4-FFF2-40B4-BE49-F238E27FC236}">
                <a16:creationId xmlns:a16="http://schemas.microsoft.com/office/drawing/2014/main" id="{07291BF6-4F72-4ECC-BA07-A386BD316DA0}"/>
              </a:ext>
            </a:extLst>
          </p:cNvPr>
          <p:cNvSpPr>
            <a:spLocks noChangeArrowheads="1"/>
          </p:cNvSpPr>
          <p:nvPr/>
        </p:nvSpPr>
        <p:spPr bwMode="auto">
          <a:xfrm>
            <a:off x="5905139" y="3487011"/>
            <a:ext cx="5930906" cy="2992295"/>
          </a:xfrm>
          <a:prstGeom prst="rect">
            <a:avLst/>
          </a:prstGeom>
          <a:noFill/>
          <a:ln w="12700" algn="ctr">
            <a:solidFill>
              <a:srgbClr val="6D6E71">
                <a:lumMod val="40000"/>
                <a:lumOff val="60000"/>
              </a:srgbClr>
            </a:solidFill>
            <a:miter lim="800000"/>
            <a:headEnd/>
            <a:tailEnd/>
          </a:ln>
          <a:effectLst/>
        </p:spPr>
        <p:txBody>
          <a:bodyPr lIns="48000" tIns="48000" rIns="48000" bIns="48000"/>
          <a:lstStyle/>
          <a:p>
            <a:pPr marL="171450" indent="-171450" algn="just" eaLnBrk="0" fontAlgn="auto" hangingPunct="0">
              <a:lnSpc>
                <a:spcPct val="105000"/>
              </a:lnSpc>
              <a:spcBef>
                <a:spcPts val="0"/>
              </a:spcBef>
              <a:spcAft>
                <a:spcPts val="0"/>
              </a:spcAft>
              <a:buClr>
                <a:prstClr val="black"/>
              </a:buClr>
              <a:buFont typeface="Wingdings" panose="05000000000000000000" pitchFamily="2" charset="2"/>
              <a:buChar char="§"/>
              <a:defRPr/>
            </a:pPr>
            <a:r>
              <a:rPr lang="en-US" sz="1400" dirty="0">
                <a:solidFill>
                  <a:srgbClr val="000000"/>
                </a:solidFill>
                <a:latin typeface="Calibri" panose="020F0502020204030204" pitchFamily="34" charset="0"/>
                <a:cs typeface="Calibri" panose="020F0502020204030204" pitchFamily="34" charset="0"/>
              </a:rPr>
              <a:t>3</a:t>
            </a:r>
            <a:r>
              <a:rPr lang="en-US" sz="1400" dirty="0" smtClean="0">
                <a:solidFill>
                  <a:srgbClr val="000000"/>
                </a:solidFill>
                <a:latin typeface="Calibri" panose="020F0502020204030204" pitchFamily="34" charset="0"/>
                <a:cs typeface="Calibri" panose="020F0502020204030204" pitchFamily="34" charset="0"/>
              </a:rPr>
              <a:t>.5 </a:t>
            </a:r>
            <a:r>
              <a:rPr lang="en-US" sz="1400" dirty="0">
                <a:solidFill>
                  <a:srgbClr val="000000"/>
                </a:solidFill>
                <a:latin typeface="Calibri" panose="020F0502020204030204" pitchFamily="34" charset="0"/>
                <a:cs typeface="Calibri" panose="020F0502020204030204" pitchFamily="34" charset="0"/>
              </a:rPr>
              <a:t>years of Experience in software development as java backend developer. In my latest project am working on java with spring , mongo dB , oracle database. Including some technology and tools that </a:t>
            </a:r>
            <a:r>
              <a:rPr lang="en-US" sz="1400" dirty="0" err="1">
                <a:solidFill>
                  <a:srgbClr val="000000"/>
                </a:solidFill>
                <a:latin typeface="Calibri" panose="020F0502020204030204" pitchFamily="34" charset="0"/>
                <a:cs typeface="Calibri" panose="020F0502020204030204" pitchFamily="34" charset="0"/>
              </a:rPr>
              <a:t>i</a:t>
            </a:r>
            <a:r>
              <a:rPr lang="en-US" sz="1400" dirty="0">
                <a:solidFill>
                  <a:srgbClr val="000000"/>
                </a:solidFill>
                <a:latin typeface="Calibri" panose="020F0502020204030204" pitchFamily="34" charset="0"/>
                <a:cs typeface="Calibri" panose="020F0502020204030204" pitchFamily="34" charset="0"/>
              </a:rPr>
              <a:t> have knowledge are  </a:t>
            </a:r>
            <a:r>
              <a:rPr lang="en-US" sz="1400" dirty="0" err="1">
                <a:solidFill>
                  <a:srgbClr val="000000"/>
                </a:solidFill>
                <a:latin typeface="Calibri" panose="020F0502020204030204" pitchFamily="34" charset="0"/>
                <a:cs typeface="Calibri" panose="020F0502020204030204" pitchFamily="34" charset="0"/>
              </a:rPr>
              <a:t>Splunk</a:t>
            </a:r>
            <a:r>
              <a:rPr lang="en-US" sz="1400" dirty="0">
                <a:solidFill>
                  <a:srgbClr val="000000"/>
                </a:solidFill>
                <a:latin typeface="Calibri" panose="020F0502020204030204" pitchFamily="34" charset="0"/>
                <a:cs typeface="Calibri" panose="020F0502020204030204" pitchFamily="34" charset="0"/>
              </a:rPr>
              <a:t>, Jira</a:t>
            </a:r>
            <a:r>
              <a:rPr lang="en-US" sz="1400" dirty="0" smtClean="0">
                <a:solidFill>
                  <a:srgbClr val="000000"/>
                </a:solidFill>
                <a:latin typeface="Calibri" panose="020F0502020204030204" pitchFamily="34" charset="0"/>
                <a:cs typeface="Calibri" panose="020F0502020204030204" pitchFamily="34" charset="0"/>
              </a:rPr>
              <a:t>, </a:t>
            </a:r>
            <a:r>
              <a:rPr lang="en-US" sz="1400" dirty="0" err="1" smtClean="0">
                <a:solidFill>
                  <a:srgbClr val="000000"/>
                </a:solidFill>
                <a:latin typeface="Calibri" panose="020F0502020204030204" pitchFamily="34" charset="0"/>
                <a:cs typeface="Calibri" panose="020F0502020204030204" pitchFamily="34" charset="0"/>
              </a:rPr>
              <a:t>apigee</a:t>
            </a:r>
            <a:r>
              <a:rPr lang="en-US" sz="1400" dirty="0" smtClean="0">
                <a:solidFill>
                  <a:srgbClr val="000000"/>
                </a:solidFill>
                <a:latin typeface="Calibri" panose="020F0502020204030204" pitchFamily="34" charset="0"/>
                <a:cs typeface="Calibri" panose="020F0502020204030204" pitchFamily="34" charset="0"/>
              </a:rPr>
              <a:t> </a:t>
            </a:r>
            <a:r>
              <a:rPr lang="en-US" sz="1400" dirty="0">
                <a:solidFill>
                  <a:srgbClr val="000000"/>
                </a:solidFill>
                <a:latin typeface="Calibri" panose="020F0502020204030204" pitchFamily="34" charset="0"/>
                <a:cs typeface="Calibri" panose="020F0502020204030204" pitchFamily="34" charset="0"/>
              </a:rPr>
              <a:t>GitHub, Swagger, </a:t>
            </a:r>
            <a:r>
              <a:rPr lang="en-US" sz="1400" dirty="0" err="1">
                <a:solidFill>
                  <a:srgbClr val="000000"/>
                </a:solidFill>
                <a:latin typeface="Calibri" panose="020F0502020204030204" pitchFamily="34" charset="0"/>
                <a:cs typeface="Calibri" panose="020F0502020204030204" pitchFamily="34" charset="0"/>
              </a:rPr>
              <a:t>Json</a:t>
            </a:r>
            <a:r>
              <a:rPr lang="en-US" sz="1400" dirty="0">
                <a:solidFill>
                  <a:srgbClr val="000000"/>
                </a:solidFill>
                <a:latin typeface="Calibri" panose="020F0502020204030204" pitchFamily="34" charset="0"/>
                <a:cs typeface="Calibri" panose="020F0502020204030204" pitchFamily="34" charset="0"/>
              </a:rPr>
              <a:t> files</a:t>
            </a:r>
          </a:p>
          <a:p>
            <a:pPr lvl="0" algn="just" eaLnBrk="0" fontAlgn="auto" hangingPunct="0">
              <a:spcBef>
                <a:spcPts val="0"/>
              </a:spcBef>
              <a:spcAft>
                <a:spcPts val="0"/>
              </a:spcAft>
              <a:buClr>
                <a:prstClr val="black"/>
              </a:buClr>
              <a:defRPr/>
            </a:pPr>
            <a:endParaRPr lang="en-US" sz="1400" dirty="0">
              <a:solidFill>
                <a:srgbClr val="000000"/>
              </a:solidFill>
              <a:latin typeface="Calibri" panose="020F0502020204030204" pitchFamily="34" charset="0"/>
              <a:cs typeface="Calibri" panose="020F0502020204030204" pitchFamily="34" charset="0"/>
            </a:endParaRPr>
          </a:p>
          <a:p>
            <a:pPr marL="171450" lvl="0" indent="-171450" algn="just" eaLnBrk="0" fontAlgn="auto" hangingPunct="0">
              <a:spcBef>
                <a:spcPts val="0"/>
              </a:spcBef>
              <a:spcAft>
                <a:spcPts val="0"/>
              </a:spcAft>
              <a:buClr>
                <a:prstClr val="black"/>
              </a:buClr>
              <a:buFont typeface="Wingdings" panose="05000000000000000000" pitchFamily="2" charset="2"/>
              <a:buChar char="§"/>
              <a:defRPr/>
            </a:pPr>
            <a:r>
              <a:rPr lang="en-US" sz="1400" dirty="0">
                <a:solidFill>
                  <a:srgbClr val="000000"/>
                </a:solidFill>
                <a:latin typeface="Calibri" panose="020F0502020204030204" pitchFamily="34" charset="0"/>
                <a:cs typeface="Calibri" panose="020F0502020204030204" pitchFamily="34" charset="0"/>
              </a:rPr>
              <a:t>Good Interpersonal skills, Requirement gathering &amp; documentation skills &amp; driving delivery team </a:t>
            </a:r>
          </a:p>
        </p:txBody>
      </p:sp>
      <p:sp>
        <p:nvSpPr>
          <p:cNvPr id="9" name="Rectangle 12">
            <a:extLst>
              <a:ext uri="{FF2B5EF4-FFF2-40B4-BE49-F238E27FC236}">
                <a16:creationId xmlns:a16="http://schemas.microsoft.com/office/drawing/2014/main" id="{7AE8A5E2-2753-4F43-9502-DB3B3BECE987}"/>
              </a:ext>
            </a:extLst>
          </p:cNvPr>
          <p:cNvSpPr>
            <a:spLocks noChangeArrowheads="1"/>
          </p:cNvSpPr>
          <p:nvPr/>
        </p:nvSpPr>
        <p:spPr bwMode="auto">
          <a:xfrm>
            <a:off x="213497" y="2232107"/>
            <a:ext cx="5526508" cy="4251297"/>
          </a:xfrm>
          <a:prstGeom prst="rect">
            <a:avLst/>
          </a:prstGeom>
          <a:solidFill>
            <a:sysClr val="window" lastClr="FFFFFF">
              <a:alpha val="0"/>
            </a:sysClr>
          </a:solidFill>
          <a:ln w="3175">
            <a:solidFill>
              <a:schemeClr val="accent2"/>
            </a:solidFill>
            <a:miter lim="800000"/>
            <a:headEnd/>
            <a:tailEnd/>
          </a:ln>
          <a:effectLst/>
        </p:spPr>
        <p:txBody>
          <a:bodyPr lIns="48000" tIns="48000" rIns="48000" bIns="48000" numCol="1"/>
          <a:lstStyle/>
          <a:p>
            <a:pPr marL="171450" indent="-171450" algn="just" eaLnBrk="0" fontAlgn="auto" hangingPunct="0">
              <a:lnSpc>
                <a:spcPct val="105000"/>
              </a:lnSpc>
              <a:spcBef>
                <a:spcPts val="0"/>
              </a:spcBef>
              <a:spcAft>
                <a:spcPts val="0"/>
              </a:spcAft>
              <a:buClr>
                <a:prstClr val="black"/>
              </a:buClr>
              <a:buFont typeface="Wingdings" panose="05000000000000000000" pitchFamily="2" charset="2"/>
              <a:buChar char="§"/>
              <a:defRPr/>
            </a:pPr>
            <a:r>
              <a:rPr lang="en-US" sz="1400" dirty="0">
                <a:solidFill>
                  <a:srgbClr val="000000"/>
                </a:solidFill>
                <a:latin typeface="Calibri" panose="020F0502020204030204" pitchFamily="34" charset="0"/>
                <a:cs typeface="Calibri" panose="020F0502020204030204" pitchFamily="34" charset="0"/>
              </a:rPr>
              <a:t>I have experience  in software development as java backend developer. In my latest project am working on java with spring , mongo dB , oracle database. Including some technology and tools </a:t>
            </a:r>
            <a:r>
              <a:rPr lang="en-US" sz="1400">
                <a:solidFill>
                  <a:srgbClr val="000000"/>
                </a:solidFill>
                <a:latin typeface="Calibri" panose="020F0502020204030204" pitchFamily="34" charset="0"/>
                <a:cs typeface="Calibri" panose="020F0502020204030204" pitchFamily="34" charset="0"/>
              </a:rPr>
              <a:t>that </a:t>
            </a:r>
            <a:r>
              <a:rPr lang="en-US" sz="1400" smtClean="0">
                <a:solidFill>
                  <a:srgbClr val="000000"/>
                </a:solidFill>
                <a:latin typeface="Calibri" panose="020F0502020204030204" pitchFamily="34" charset="0"/>
                <a:cs typeface="Calibri" panose="020F0502020204030204" pitchFamily="34" charset="0"/>
              </a:rPr>
              <a:t>I </a:t>
            </a:r>
            <a:r>
              <a:rPr lang="en-US" sz="1400" dirty="0">
                <a:solidFill>
                  <a:srgbClr val="000000"/>
                </a:solidFill>
                <a:latin typeface="Calibri" panose="020F0502020204030204" pitchFamily="34" charset="0"/>
                <a:cs typeface="Calibri" panose="020F0502020204030204" pitchFamily="34" charset="0"/>
              </a:rPr>
              <a:t>have knowledge are  </a:t>
            </a:r>
            <a:r>
              <a:rPr lang="en-US" sz="1400" dirty="0" err="1">
                <a:solidFill>
                  <a:srgbClr val="000000"/>
                </a:solidFill>
                <a:latin typeface="Calibri" panose="020F0502020204030204" pitchFamily="34" charset="0"/>
                <a:cs typeface="Calibri" panose="020F0502020204030204" pitchFamily="34" charset="0"/>
              </a:rPr>
              <a:t>Splunk</a:t>
            </a:r>
            <a:r>
              <a:rPr lang="en-US" sz="1400" dirty="0">
                <a:solidFill>
                  <a:srgbClr val="000000"/>
                </a:solidFill>
                <a:latin typeface="Calibri" panose="020F0502020204030204" pitchFamily="34" charset="0"/>
                <a:cs typeface="Calibri" panose="020F0502020204030204" pitchFamily="34" charset="0"/>
              </a:rPr>
              <a:t>, Jira</a:t>
            </a:r>
            <a:r>
              <a:rPr lang="en-US" sz="1400" dirty="0" smtClean="0">
                <a:solidFill>
                  <a:srgbClr val="000000"/>
                </a:solidFill>
                <a:latin typeface="Calibri" panose="020F0502020204030204" pitchFamily="34" charset="0"/>
                <a:cs typeface="Calibri" panose="020F0502020204030204" pitchFamily="34" charset="0"/>
              </a:rPr>
              <a:t>, </a:t>
            </a:r>
            <a:r>
              <a:rPr lang="en-US" sz="1400" dirty="0" err="1" smtClean="0">
                <a:solidFill>
                  <a:srgbClr val="000000"/>
                </a:solidFill>
                <a:latin typeface="Calibri" panose="020F0502020204030204" pitchFamily="34" charset="0"/>
                <a:cs typeface="Calibri" panose="020F0502020204030204" pitchFamily="34" charset="0"/>
              </a:rPr>
              <a:t>Apigee</a:t>
            </a:r>
            <a:r>
              <a:rPr lang="en-US" sz="1400" dirty="0" smtClean="0">
                <a:solidFill>
                  <a:srgbClr val="000000"/>
                </a:solidFill>
                <a:latin typeface="Calibri" panose="020F0502020204030204" pitchFamily="34" charset="0"/>
                <a:cs typeface="Calibri" panose="020F0502020204030204" pitchFamily="34" charset="0"/>
              </a:rPr>
              <a:t> </a:t>
            </a:r>
            <a:r>
              <a:rPr lang="en-US" sz="1400" dirty="0">
                <a:solidFill>
                  <a:srgbClr val="000000"/>
                </a:solidFill>
                <a:latin typeface="Calibri" panose="020F0502020204030204" pitchFamily="34" charset="0"/>
                <a:cs typeface="Calibri" panose="020F0502020204030204" pitchFamily="34" charset="0"/>
              </a:rPr>
              <a:t>GitHub, Swagger, </a:t>
            </a:r>
            <a:r>
              <a:rPr lang="en-US" sz="1400" dirty="0" err="1">
                <a:solidFill>
                  <a:srgbClr val="000000"/>
                </a:solidFill>
                <a:latin typeface="Calibri" panose="020F0502020204030204" pitchFamily="34" charset="0"/>
                <a:cs typeface="Calibri" panose="020F0502020204030204" pitchFamily="34" charset="0"/>
              </a:rPr>
              <a:t>Json</a:t>
            </a:r>
            <a:r>
              <a:rPr lang="en-US" sz="1400" dirty="0">
                <a:solidFill>
                  <a:srgbClr val="000000"/>
                </a:solidFill>
                <a:latin typeface="Calibri" panose="020F0502020204030204" pitchFamily="34" charset="0"/>
                <a:cs typeface="Calibri" panose="020F0502020204030204" pitchFamily="34" charset="0"/>
              </a:rPr>
              <a:t> files</a:t>
            </a:r>
          </a:p>
          <a:p>
            <a:pPr marL="171450" indent="-171450" algn="just" eaLnBrk="0" fontAlgn="auto" hangingPunct="0">
              <a:lnSpc>
                <a:spcPct val="105000"/>
              </a:lnSpc>
              <a:spcBef>
                <a:spcPts val="0"/>
              </a:spcBef>
              <a:spcAft>
                <a:spcPts val="0"/>
              </a:spcAft>
              <a:buClr>
                <a:prstClr val="black"/>
              </a:buClr>
              <a:buFont typeface="Wingdings" panose="05000000000000000000" pitchFamily="2" charset="2"/>
              <a:buChar char="§"/>
              <a:defRPr/>
            </a:pPr>
            <a:endParaRPr lang="en-US" sz="1400" dirty="0">
              <a:solidFill>
                <a:srgbClr val="000000"/>
              </a:solidFill>
              <a:latin typeface="Calibri" panose="020F0502020204030204" pitchFamily="34" charset="0"/>
              <a:cs typeface="Calibri" panose="020F0502020204030204" pitchFamily="34" charset="0"/>
            </a:endParaRPr>
          </a:p>
          <a:p>
            <a:pPr marL="171450" indent="-171450" algn="just" eaLnBrk="0" fontAlgn="auto" hangingPunct="0">
              <a:lnSpc>
                <a:spcPct val="105000"/>
              </a:lnSpc>
              <a:spcBef>
                <a:spcPts val="0"/>
              </a:spcBef>
              <a:spcAft>
                <a:spcPts val="0"/>
              </a:spcAft>
              <a:buClr>
                <a:prstClr val="black"/>
              </a:buClr>
              <a:buFont typeface="Wingdings" panose="05000000000000000000" pitchFamily="2" charset="2"/>
              <a:buChar char="§"/>
              <a:defRPr/>
            </a:pPr>
            <a:r>
              <a:rPr lang="en-US" sz="1400" dirty="0">
                <a:solidFill>
                  <a:srgbClr val="000000"/>
                </a:solidFill>
                <a:latin typeface="Calibri" panose="020F0502020204030204" pitchFamily="34" charset="0"/>
                <a:cs typeface="Calibri" panose="020F0502020204030204" pitchFamily="34" charset="0"/>
              </a:rPr>
              <a:t>Member of the ENS BM Conversion team for Blue Marble (catalog, order management &amp; commerce product. My role in this project is to develop and maintain some micro services which are assigned to me. I worked on user stories, defects, simple flow Testing, Junit</a:t>
            </a:r>
          </a:p>
          <a:p>
            <a:pPr>
              <a:lnSpc>
                <a:spcPct val="105000"/>
              </a:lnSpc>
              <a:spcAft>
                <a:spcPts val="300"/>
              </a:spcAft>
              <a:buClr>
                <a:srgbClr val="6D6E71"/>
              </a:buClr>
              <a:defRPr/>
            </a:pPr>
            <a:endParaRPr lang="en-US" sz="1400" kern="0" dirty="0">
              <a:solidFill>
                <a:prstClr val="black"/>
              </a:solidFill>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AC655F6E-D08B-4C2A-A484-26984F5344D8}"/>
              </a:ext>
            </a:extLst>
          </p:cNvPr>
          <p:cNvSpPr>
            <a:spLocks noChangeArrowheads="1"/>
          </p:cNvSpPr>
          <p:nvPr/>
        </p:nvSpPr>
        <p:spPr bwMode="auto">
          <a:xfrm>
            <a:off x="9018790" y="1093369"/>
            <a:ext cx="2881489" cy="1915525"/>
          </a:xfrm>
          <a:prstGeom prst="rect">
            <a:avLst/>
          </a:prstGeom>
          <a:solidFill>
            <a:schemeClr val="tx2"/>
          </a:solidFill>
          <a:ln w="3175">
            <a:solidFill>
              <a:srgbClr val="6D6E71">
                <a:lumMod val="40000"/>
                <a:lumOff val="60000"/>
              </a:srgbClr>
            </a:solidFill>
            <a:miter lim="800000"/>
            <a:headEnd/>
            <a:tailEnd/>
          </a:ln>
          <a:effectLst/>
        </p:spPr>
        <p:txBody>
          <a:bodyPr lIns="48000" tIns="48000" rIns="48000" bIns="4800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333" b="1"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sym typeface="Arial"/>
              </a:rPr>
              <a:t>Qualification &amp; Certifications: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333" b="1"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sym typeface="Arial"/>
            </a:endParaRPr>
          </a:p>
          <a:p>
            <a:pPr marL="285750" lvl="0" indent="-285750">
              <a:buFont typeface="Arial" panose="020B0604020202020204" pitchFamily="34" charset="0"/>
              <a:buChar char="•"/>
              <a:defRPr/>
            </a:pPr>
            <a:r>
              <a:rPr lang="en-US" sz="1200" kern="0" dirty="0" smtClean="0">
                <a:solidFill>
                  <a:prstClr val="white"/>
                </a:solidFill>
                <a:latin typeface="Calibri" panose="020F0502020204030204" pitchFamily="34" charset="0"/>
                <a:cs typeface="Calibri" panose="020F0502020204030204" pitchFamily="34" charset="0"/>
                <a:sym typeface="Arial"/>
              </a:rPr>
              <a:t>Bachelor </a:t>
            </a:r>
            <a:r>
              <a:rPr lang="en-US" sz="1200" kern="0" dirty="0">
                <a:solidFill>
                  <a:prstClr val="white"/>
                </a:solidFill>
                <a:latin typeface="Calibri" panose="020F0502020204030204" pitchFamily="34" charset="0"/>
                <a:cs typeface="Calibri" panose="020F0502020204030204" pitchFamily="34" charset="0"/>
                <a:sym typeface="Arial"/>
              </a:rPr>
              <a:t>of Engineering </a:t>
            </a:r>
            <a:r>
              <a:rPr lang="en-US" sz="1200" kern="0" dirty="0" smtClean="0">
                <a:solidFill>
                  <a:prstClr val="white"/>
                </a:solidFill>
                <a:latin typeface="Calibri" panose="020F0502020204030204" pitchFamily="34" charset="0"/>
                <a:cs typeface="Calibri" panose="020F0502020204030204" pitchFamily="34" charset="0"/>
                <a:sym typeface="Arial"/>
              </a:rPr>
              <a:t>– Computer Science And Engineering</a:t>
            </a:r>
          </a:p>
          <a:p>
            <a:pPr marL="285750" lvl="0" indent="-285750">
              <a:buFont typeface="Arial" panose="020B0604020202020204" pitchFamily="34" charset="0"/>
              <a:buChar char="•"/>
              <a:defRPr/>
            </a:pPr>
            <a:r>
              <a:rPr lang="en-US" sz="1200" kern="0" dirty="0" smtClean="0">
                <a:solidFill>
                  <a:prstClr val="white"/>
                </a:solidFill>
                <a:latin typeface="Calibri" panose="020F0502020204030204" pitchFamily="34" charset="0"/>
                <a:cs typeface="Calibri" panose="020F0502020204030204" pitchFamily="34" charset="0"/>
                <a:sym typeface="Arial"/>
              </a:rPr>
              <a:t>Apache Spark Certification </a:t>
            </a:r>
          </a:p>
          <a:p>
            <a:pPr marL="285750" lvl="0" indent="-285750">
              <a:buFont typeface="Arial" panose="020B0604020202020204" pitchFamily="34" charset="0"/>
              <a:buChar char="•"/>
              <a:defRPr/>
            </a:pPr>
            <a:r>
              <a:rPr lang="en-US" sz="1200" kern="0" dirty="0" smtClean="0">
                <a:solidFill>
                  <a:prstClr val="white"/>
                </a:solidFill>
                <a:latin typeface="Calibri" panose="020F0502020204030204" pitchFamily="34" charset="0"/>
                <a:cs typeface="Calibri" panose="020F0502020204030204" pitchFamily="34" charset="0"/>
                <a:sym typeface="Arial"/>
              </a:rPr>
              <a:t>Java Certification</a:t>
            </a:r>
            <a:endParaRPr kumimoji="0" lang="en-US" sz="12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sym typeface="Arial"/>
            </a:endParaRPr>
          </a:p>
        </p:txBody>
      </p:sp>
      <p:grpSp>
        <p:nvGrpSpPr>
          <p:cNvPr id="11" name="Google Shape;61;g10495da962d_0_364">
            <a:extLst>
              <a:ext uri="{FF2B5EF4-FFF2-40B4-BE49-F238E27FC236}">
                <a16:creationId xmlns:a16="http://schemas.microsoft.com/office/drawing/2014/main" id="{12F0741D-6D8D-45BD-9B19-1A3FD1F6D0B8}"/>
              </a:ext>
            </a:extLst>
          </p:cNvPr>
          <p:cNvGrpSpPr/>
          <p:nvPr/>
        </p:nvGrpSpPr>
        <p:grpSpPr>
          <a:xfrm>
            <a:off x="631681" y="511322"/>
            <a:ext cx="4043478" cy="1127585"/>
            <a:chOff x="1703946" y="1531049"/>
            <a:chExt cx="1098086" cy="536919"/>
          </a:xfrm>
        </p:grpSpPr>
        <p:sp>
          <p:nvSpPr>
            <p:cNvPr id="12" name="Google Shape;62;g10495da962d_0_364">
              <a:extLst>
                <a:ext uri="{FF2B5EF4-FFF2-40B4-BE49-F238E27FC236}">
                  <a16:creationId xmlns:a16="http://schemas.microsoft.com/office/drawing/2014/main" id="{71BFC838-702E-4B85-9F38-04E3158B4229}"/>
                </a:ext>
              </a:extLst>
            </p:cNvPr>
            <p:cNvSpPr txBox="1"/>
            <p:nvPr/>
          </p:nvSpPr>
          <p:spPr>
            <a:xfrm>
              <a:off x="1703946" y="1943005"/>
              <a:ext cx="1098086" cy="124963"/>
            </a:xfrm>
            <a:prstGeom prst="rect">
              <a:avLst/>
            </a:prstGeom>
            <a:noFill/>
            <a:ln w="9525" cap="flat" cmpd="sng">
              <a:solidFill>
                <a:schemeClr val="accent1"/>
              </a:solidFill>
              <a:prstDash val="solid"/>
              <a:round/>
              <a:headEnd type="none" w="sm" len="sm"/>
              <a:tailEnd type="none" w="sm" len="sm"/>
            </a:ln>
          </p:spPr>
          <p:txBody>
            <a:bodyPr spcFirstLastPara="1" wrap="square" lIns="0" tIns="25425" rIns="0" bIns="0" anchor="t" anchorCtr="0">
              <a:noAutofit/>
            </a:bodyPr>
            <a:lstStyle/>
            <a:p>
              <a:pPr lvl="0" algn="ctr" fontAlgn="auto">
                <a:spcBef>
                  <a:spcPts val="0"/>
                </a:spcBef>
                <a:spcAft>
                  <a:spcPts val="0"/>
                </a:spcAft>
                <a:buClr>
                  <a:srgbClr val="000000"/>
                </a:buClr>
                <a:buSzPts val="900"/>
                <a:defRPr/>
              </a:pPr>
              <a:r>
                <a:rPr lang="en-US" sz="1400" b="1" kern="0" dirty="0" smtClean="0">
                  <a:solidFill>
                    <a:srgbClr val="000000"/>
                  </a:solidFill>
                  <a:latin typeface="Arial"/>
                  <a:ea typeface="Calibri"/>
                  <a:cs typeface="Calibri"/>
                  <a:sym typeface="Calibri"/>
                </a:rPr>
                <a:t>Amit Kumar Mishra </a:t>
              </a:r>
              <a:endParaRPr lang="en-US" sz="1400" b="1" kern="0" dirty="0">
                <a:solidFill>
                  <a:srgbClr val="000000"/>
                </a:solidFill>
                <a:latin typeface="Arial"/>
                <a:ea typeface="Calibri"/>
                <a:cs typeface="Calibri"/>
                <a:sym typeface="Calibri"/>
              </a:endParaRPr>
            </a:p>
          </p:txBody>
        </p:sp>
        <p:sp>
          <p:nvSpPr>
            <p:cNvPr id="13" name="Google Shape;63;g10495da962d_0_364">
              <a:extLst>
                <a:ext uri="{FF2B5EF4-FFF2-40B4-BE49-F238E27FC236}">
                  <a16:creationId xmlns:a16="http://schemas.microsoft.com/office/drawing/2014/main" id="{7413A6FA-D82D-48DE-BFE1-CDEE224220D0}"/>
                </a:ext>
              </a:extLst>
            </p:cNvPr>
            <p:cNvSpPr/>
            <p:nvPr/>
          </p:nvSpPr>
          <p:spPr>
            <a:xfrm>
              <a:off x="2163465" y="1866153"/>
              <a:ext cx="0" cy="48828"/>
            </a:xfrm>
            <a:custGeom>
              <a:avLst/>
              <a:gdLst/>
              <a:ahLst/>
              <a:cxnLst/>
              <a:rect l="l" t="t" r="r" b="b"/>
              <a:pathLst>
                <a:path w="120000" h="107314" extrusionOk="0">
                  <a:moveTo>
                    <a:pt x="0" y="0"/>
                  </a:moveTo>
                  <a:lnTo>
                    <a:pt x="0" y="107164"/>
                  </a:lnTo>
                </a:path>
              </a:pathLst>
            </a:custGeom>
            <a:noFill/>
            <a:ln w="2317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endParaRPr kumimoji="0" sz="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4" name="Google Shape;64;g10495da962d_0_364">
              <a:extLst>
                <a:ext uri="{FF2B5EF4-FFF2-40B4-BE49-F238E27FC236}">
                  <a16:creationId xmlns:a16="http://schemas.microsoft.com/office/drawing/2014/main" id="{2B0EDED5-C235-43BD-852A-FE9DFF07AD99}"/>
                </a:ext>
              </a:extLst>
            </p:cNvPr>
            <p:cNvSpPr/>
            <p:nvPr/>
          </p:nvSpPr>
          <p:spPr>
            <a:xfrm>
              <a:off x="2342511" y="1866153"/>
              <a:ext cx="0" cy="48828"/>
            </a:xfrm>
            <a:custGeom>
              <a:avLst/>
              <a:gdLst/>
              <a:ahLst/>
              <a:cxnLst/>
              <a:rect l="l" t="t" r="r" b="b"/>
              <a:pathLst>
                <a:path w="120000" h="107314" extrusionOk="0">
                  <a:moveTo>
                    <a:pt x="0" y="0"/>
                  </a:moveTo>
                  <a:lnTo>
                    <a:pt x="0" y="107164"/>
                  </a:lnTo>
                </a:path>
              </a:pathLst>
            </a:custGeom>
            <a:noFill/>
            <a:ln w="2317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endParaRPr kumimoji="0" sz="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5" name="Google Shape;65;g10495da962d_0_364">
              <a:extLst>
                <a:ext uri="{FF2B5EF4-FFF2-40B4-BE49-F238E27FC236}">
                  <a16:creationId xmlns:a16="http://schemas.microsoft.com/office/drawing/2014/main" id="{CFB21C0C-7C14-4670-A245-62E7707F3C68}"/>
                </a:ext>
              </a:extLst>
            </p:cNvPr>
            <p:cNvSpPr/>
            <p:nvPr/>
          </p:nvSpPr>
          <p:spPr>
            <a:xfrm>
              <a:off x="2219418" y="1701650"/>
              <a:ext cx="0" cy="30626"/>
            </a:xfrm>
            <a:custGeom>
              <a:avLst/>
              <a:gdLst/>
              <a:ahLst/>
              <a:cxnLst/>
              <a:rect l="l" t="t" r="r" b="b"/>
              <a:pathLst>
                <a:path w="120000" h="67310" extrusionOk="0">
                  <a:moveTo>
                    <a:pt x="0" y="66972"/>
                  </a:moveTo>
                  <a:lnTo>
                    <a:pt x="0" y="0"/>
                  </a:lnTo>
                </a:path>
              </a:pathLst>
            </a:custGeom>
            <a:noFill/>
            <a:ln w="2317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endParaRPr kumimoji="0" sz="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6" name="Google Shape;66;g10495da962d_0_364">
              <a:extLst>
                <a:ext uri="{FF2B5EF4-FFF2-40B4-BE49-F238E27FC236}">
                  <a16:creationId xmlns:a16="http://schemas.microsoft.com/office/drawing/2014/main" id="{BCED3D95-82EE-4B33-BE70-FA1E800E3931}"/>
                </a:ext>
              </a:extLst>
            </p:cNvPr>
            <p:cNvSpPr/>
            <p:nvPr/>
          </p:nvSpPr>
          <p:spPr>
            <a:xfrm>
              <a:off x="2286561" y="1701650"/>
              <a:ext cx="0" cy="30626"/>
            </a:xfrm>
            <a:custGeom>
              <a:avLst/>
              <a:gdLst/>
              <a:ahLst/>
              <a:cxnLst/>
              <a:rect l="l" t="t" r="r" b="b"/>
              <a:pathLst>
                <a:path w="120000" h="67310" extrusionOk="0">
                  <a:moveTo>
                    <a:pt x="0" y="66972"/>
                  </a:moveTo>
                  <a:lnTo>
                    <a:pt x="0" y="0"/>
                  </a:lnTo>
                </a:path>
              </a:pathLst>
            </a:custGeom>
            <a:noFill/>
            <a:ln w="2317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endParaRPr kumimoji="0" sz="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7" name="Google Shape;67;g10495da962d_0_364">
              <a:extLst>
                <a:ext uri="{FF2B5EF4-FFF2-40B4-BE49-F238E27FC236}">
                  <a16:creationId xmlns:a16="http://schemas.microsoft.com/office/drawing/2014/main" id="{CEEBAFB3-7BD7-4C53-A83B-A64599F0763E}"/>
                </a:ext>
              </a:extLst>
            </p:cNvPr>
            <p:cNvSpPr/>
            <p:nvPr/>
          </p:nvSpPr>
          <p:spPr>
            <a:xfrm>
              <a:off x="2191443" y="1531049"/>
              <a:ext cx="123277" cy="85522"/>
            </a:xfrm>
            <a:custGeom>
              <a:avLst/>
              <a:gdLst/>
              <a:ahLst/>
              <a:cxnLst/>
              <a:rect l="l" t="t" r="r" b="b"/>
              <a:pathLst>
                <a:path w="295275" h="187960" extrusionOk="0">
                  <a:moveTo>
                    <a:pt x="0" y="187538"/>
                  </a:moveTo>
                  <a:lnTo>
                    <a:pt x="0" y="80373"/>
                  </a:lnTo>
                  <a:lnTo>
                    <a:pt x="3159" y="64734"/>
                  </a:lnTo>
                  <a:lnTo>
                    <a:pt x="11774" y="51962"/>
                  </a:lnTo>
                  <a:lnTo>
                    <a:pt x="24546" y="43350"/>
                  </a:lnTo>
                  <a:lnTo>
                    <a:pt x="40181" y="40192"/>
                  </a:lnTo>
                  <a:lnTo>
                    <a:pt x="53582" y="40192"/>
                  </a:lnTo>
                  <a:lnTo>
                    <a:pt x="56742" y="24551"/>
                  </a:lnTo>
                  <a:lnTo>
                    <a:pt x="65356" y="11775"/>
                  </a:lnTo>
                  <a:lnTo>
                    <a:pt x="78129" y="3159"/>
                  </a:lnTo>
                  <a:lnTo>
                    <a:pt x="93763" y="0"/>
                  </a:lnTo>
                  <a:lnTo>
                    <a:pt x="241120" y="0"/>
                  </a:lnTo>
                  <a:lnTo>
                    <a:pt x="261974" y="4211"/>
                  </a:lnTo>
                  <a:lnTo>
                    <a:pt x="279006" y="15696"/>
                  </a:lnTo>
                  <a:lnTo>
                    <a:pt x="290491" y="32728"/>
                  </a:lnTo>
                  <a:lnTo>
                    <a:pt x="294703" y="53582"/>
                  </a:lnTo>
                  <a:lnTo>
                    <a:pt x="294703" y="187538"/>
                  </a:lnTo>
                  <a:lnTo>
                    <a:pt x="281301" y="187538"/>
                  </a:lnTo>
                  <a:lnTo>
                    <a:pt x="270875" y="185432"/>
                  </a:lnTo>
                  <a:lnTo>
                    <a:pt x="262359" y="179690"/>
                  </a:lnTo>
                  <a:lnTo>
                    <a:pt x="256616" y="171173"/>
                  </a:lnTo>
                  <a:lnTo>
                    <a:pt x="254510" y="160747"/>
                  </a:lnTo>
                  <a:lnTo>
                    <a:pt x="254510" y="133956"/>
                  </a:lnTo>
                  <a:lnTo>
                    <a:pt x="252404" y="123529"/>
                  </a:lnTo>
                  <a:lnTo>
                    <a:pt x="246663" y="115013"/>
                  </a:lnTo>
                  <a:lnTo>
                    <a:pt x="238151" y="109270"/>
                  </a:lnTo>
                  <a:lnTo>
                    <a:pt x="227731" y="107164"/>
                  </a:lnTo>
                  <a:lnTo>
                    <a:pt x="227731" y="80373"/>
                  </a:lnTo>
                  <a:lnTo>
                    <a:pt x="174137" y="107164"/>
                  </a:lnTo>
                  <a:lnTo>
                    <a:pt x="66972" y="107164"/>
                  </a:lnTo>
                  <a:lnTo>
                    <a:pt x="56545" y="109270"/>
                  </a:lnTo>
                  <a:lnTo>
                    <a:pt x="48029" y="115013"/>
                  </a:lnTo>
                  <a:lnTo>
                    <a:pt x="42286" y="123529"/>
                  </a:lnTo>
                  <a:lnTo>
                    <a:pt x="40181" y="133956"/>
                  </a:lnTo>
                  <a:lnTo>
                    <a:pt x="40181" y="160747"/>
                  </a:lnTo>
                  <a:lnTo>
                    <a:pt x="38076" y="171173"/>
                  </a:lnTo>
                  <a:lnTo>
                    <a:pt x="32336" y="179690"/>
                  </a:lnTo>
                  <a:lnTo>
                    <a:pt x="23821" y="185432"/>
                  </a:lnTo>
                  <a:lnTo>
                    <a:pt x="13389" y="187538"/>
                  </a:lnTo>
                  <a:lnTo>
                    <a:pt x="0" y="187538"/>
                  </a:lnTo>
                  <a:close/>
                </a:path>
              </a:pathLst>
            </a:custGeom>
            <a:noFill/>
            <a:ln w="2317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endParaRPr kumimoji="0" sz="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8" name="Google Shape;68;g10495da962d_0_364">
              <a:extLst>
                <a:ext uri="{FF2B5EF4-FFF2-40B4-BE49-F238E27FC236}">
                  <a16:creationId xmlns:a16="http://schemas.microsoft.com/office/drawing/2014/main" id="{2E3C39BC-3233-4858-AC58-20BEC701DEF5}"/>
                </a:ext>
              </a:extLst>
            </p:cNvPr>
            <p:cNvSpPr/>
            <p:nvPr/>
          </p:nvSpPr>
          <p:spPr>
            <a:xfrm>
              <a:off x="2191442" y="1616348"/>
              <a:ext cx="123277" cy="97656"/>
            </a:xfrm>
            <a:custGeom>
              <a:avLst/>
              <a:gdLst/>
              <a:ahLst/>
              <a:cxnLst/>
              <a:rect l="l" t="t" r="r" b="b"/>
              <a:pathLst>
                <a:path w="295275" h="214629" extrusionOk="0">
                  <a:moveTo>
                    <a:pt x="294703" y="0"/>
                  </a:moveTo>
                  <a:lnTo>
                    <a:pt x="294703" y="40192"/>
                  </a:lnTo>
                  <a:lnTo>
                    <a:pt x="281301" y="53582"/>
                  </a:lnTo>
                  <a:lnTo>
                    <a:pt x="276372" y="96017"/>
                  </a:lnTo>
                  <a:lnTo>
                    <a:pt x="261157" y="139097"/>
                  </a:lnTo>
                  <a:lnTo>
                    <a:pt x="235011" y="177034"/>
                  </a:lnTo>
                  <a:lnTo>
                    <a:pt x="197292" y="204041"/>
                  </a:lnTo>
                  <a:lnTo>
                    <a:pt x="147357" y="214329"/>
                  </a:lnTo>
                  <a:lnTo>
                    <a:pt x="97415" y="204041"/>
                  </a:lnTo>
                  <a:lnTo>
                    <a:pt x="59690" y="177034"/>
                  </a:lnTo>
                  <a:lnTo>
                    <a:pt x="33539" y="139097"/>
                  </a:lnTo>
                  <a:lnTo>
                    <a:pt x="18320" y="96017"/>
                  </a:lnTo>
                  <a:lnTo>
                    <a:pt x="13389" y="53582"/>
                  </a:lnTo>
                  <a:lnTo>
                    <a:pt x="0" y="40192"/>
                  </a:lnTo>
                  <a:lnTo>
                    <a:pt x="0" y="0"/>
                  </a:lnTo>
                </a:path>
              </a:pathLst>
            </a:custGeom>
            <a:noFill/>
            <a:ln w="2317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endParaRPr kumimoji="0" sz="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9" name="Google Shape;69;g10495da962d_0_364">
              <a:extLst>
                <a:ext uri="{FF2B5EF4-FFF2-40B4-BE49-F238E27FC236}">
                  <a16:creationId xmlns:a16="http://schemas.microsoft.com/office/drawing/2014/main" id="{6C95C178-A077-44CD-8EFE-069A56E51090}"/>
                </a:ext>
              </a:extLst>
            </p:cNvPr>
            <p:cNvSpPr/>
            <p:nvPr/>
          </p:nvSpPr>
          <p:spPr>
            <a:xfrm>
              <a:off x="2180254" y="1732111"/>
              <a:ext cx="72906" cy="48828"/>
            </a:xfrm>
            <a:custGeom>
              <a:avLst/>
              <a:gdLst/>
              <a:ahLst/>
              <a:cxnLst/>
              <a:rect l="l" t="t" r="r" b="b"/>
              <a:pathLst>
                <a:path w="174625" h="107314" extrusionOk="0">
                  <a:moveTo>
                    <a:pt x="120554" y="107164"/>
                  </a:moveTo>
                  <a:lnTo>
                    <a:pt x="0" y="40192"/>
                  </a:lnTo>
                  <a:lnTo>
                    <a:pt x="66972" y="0"/>
                  </a:lnTo>
                  <a:lnTo>
                    <a:pt x="174137" y="26791"/>
                  </a:lnTo>
                  <a:lnTo>
                    <a:pt x="174137" y="53582"/>
                  </a:lnTo>
                  <a:lnTo>
                    <a:pt x="120554" y="107164"/>
                  </a:lnTo>
                  <a:close/>
                </a:path>
              </a:pathLst>
            </a:custGeom>
            <a:noFill/>
            <a:ln w="2317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endParaRPr kumimoji="0" sz="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0" name="Google Shape;70;g10495da962d_0_364">
              <a:extLst>
                <a:ext uri="{FF2B5EF4-FFF2-40B4-BE49-F238E27FC236}">
                  <a16:creationId xmlns:a16="http://schemas.microsoft.com/office/drawing/2014/main" id="{AA11E2C1-1E90-4B52-B62F-C643D7CC6F62}"/>
                </a:ext>
              </a:extLst>
            </p:cNvPr>
            <p:cNvSpPr/>
            <p:nvPr/>
          </p:nvSpPr>
          <p:spPr>
            <a:xfrm>
              <a:off x="2252990" y="1732111"/>
              <a:ext cx="72906" cy="48828"/>
            </a:xfrm>
            <a:custGeom>
              <a:avLst/>
              <a:gdLst/>
              <a:ahLst/>
              <a:cxnLst/>
              <a:rect l="l" t="t" r="r" b="b"/>
              <a:pathLst>
                <a:path w="174625" h="107314" extrusionOk="0">
                  <a:moveTo>
                    <a:pt x="53582" y="107164"/>
                  </a:moveTo>
                  <a:lnTo>
                    <a:pt x="174137" y="40192"/>
                  </a:lnTo>
                  <a:lnTo>
                    <a:pt x="107164" y="0"/>
                  </a:lnTo>
                  <a:lnTo>
                    <a:pt x="0" y="26791"/>
                  </a:lnTo>
                  <a:lnTo>
                    <a:pt x="0" y="53582"/>
                  </a:lnTo>
                  <a:lnTo>
                    <a:pt x="53582" y="107164"/>
                  </a:lnTo>
                  <a:close/>
                </a:path>
              </a:pathLst>
            </a:custGeom>
            <a:noFill/>
            <a:ln w="2317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endParaRPr kumimoji="0" sz="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1" name="Google Shape;71;g10495da962d_0_364">
              <a:extLst>
                <a:ext uri="{FF2B5EF4-FFF2-40B4-BE49-F238E27FC236}">
                  <a16:creationId xmlns:a16="http://schemas.microsoft.com/office/drawing/2014/main" id="{D576F417-6531-4641-9896-8FB703A51B5B}"/>
                </a:ext>
              </a:extLst>
            </p:cNvPr>
            <p:cNvSpPr/>
            <p:nvPr/>
          </p:nvSpPr>
          <p:spPr>
            <a:xfrm>
              <a:off x="2252989" y="1817411"/>
              <a:ext cx="0" cy="12423"/>
            </a:xfrm>
            <a:custGeom>
              <a:avLst/>
              <a:gdLst/>
              <a:ahLst/>
              <a:cxnLst/>
              <a:rect l="l" t="t" r="r" b="b"/>
              <a:pathLst>
                <a:path w="120000" h="27304" extrusionOk="0">
                  <a:moveTo>
                    <a:pt x="0" y="13395"/>
                  </a:moveTo>
                  <a:lnTo>
                    <a:pt x="0" y="13395"/>
                  </a:lnTo>
                </a:path>
              </a:pathLst>
            </a:custGeom>
            <a:noFill/>
            <a:ln w="2677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endParaRPr kumimoji="0" sz="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2" name="Google Shape;72;g10495da962d_0_364">
              <a:extLst>
                <a:ext uri="{FF2B5EF4-FFF2-40B4-BE49-F238E27FC236}">
                  <a16:creationId xmlns:a16="http://schemas.microsoft.com/office/drawing/2014/main" id="{5CE715E7-9F17-4D00-87DF-D4FDDB6E5882}"/>
                </a:ext>
              </a:extLst>
            </p:cNvPr>
            <p:cNvSpPr/>
            <p:nvPr/>
          </p:nvSpPr>
          <p:spPr>
            <a:xfrm>
              <a:off x="2252989" y="1793039"/>
              <a:ext cx="0" cy="12423"/>
            </a:xfrm>
            <a:custGeom>
              <a:avLst/>
              <a:gdLst/>
              <a:ahLst/>
              <a:cxnLst/>
              <a:rect l="l" t="t" r="r" b="b"/>
              <a:pathLst>
                <a:path w="120000" h="27304" extrusionOk="0">
                  <a:moveTo>
                    <a:pt x="0" y="13395"/>
                  </a:moveTo>
                  <a:lnTo>
                    <a:pt x="0" y="13395"/>
                  </a:lnTo>
                </a:path>
              </a:pathLst>
            </a:custGeom>
            <a:noFill/>
            <a:ln w="2677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endParaRPr kumimoji="0" sz="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3" name="Google Shape;73;g10495da962d_0_364">
              <a:extLst>
                <a:ext uri="{FF2B5EF4-FFF2-40B4-BE49-F238E27FC236}">
                  <a16:creationId xmlns:a16="http://schemas.microsoft.com/office/drawing/2014/main" id="{479A970B-E2AE-4E6A-BF87-6F9DE221E9BC}"/>
                </a:ext>
              </a:extLst>
            </p:cNvPr>
            <p:cNvSpPr/>
            <p:nvPr/>
          </p:nvSpPr>
          <p:spPr>
            <a:xfrm>
              <a:off x="2252989" y="1841783"/>
              <a:ext cx="0" cy="12423"/>
            </a:xfrm>
            <a:custGeom>
              <a:avLst/>
              <a:gdLst/>
              <a:ahLst/>
              <a:cxnLst/>
              <a:rect l="l" t="t" r="r" b="b"/>
              <a:pathLst>
                <a:path w="120000" h="27304" extrusionOk="0">
                  <a:moveTo>
                    <a:pt x="0" y="13395"/>
                  </a:moveTo>
                  <a:lnTo>
                    <a:pt x="0" y="13395"/>
                  </a:lnTo>
                </a:path>
              </a:pathLst>
            </a:custGeom>
            <a:noFill/>
            <a:ln w="2677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endParaRPr kumimoji="0" sz="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4" name="Google Shape;74;g10495da962d_0_364">
              <a:extLst>
                <a:ext uri="{FF2B5EF4-FFF2-40B4-BE49-F238E27FC236}">
                  <a16:creationId xmlns:a16="http://schemas.microsoft.com/office/drawing/2014/main" id="{896BE56C-397A-479F-A51D-ABC485B6514F}"/>
                </a:ext>
              </a:extLst>
            </p:cNvPr>
            <p:cNvSpPr/>
            <p:nvPr/>
          </p:nvSpPr>
          <p:spPr>
            <a:xfrm>
              <a:off x="2252989" y="1866153"/>
              <a:ext cx="0" cy="12423"/>
            </a:xfrm>
            <a:custGeom>
              <a:avLst/>
              <a:gdLst/>
              <a:ahLst/>
              <a:cxnLst/>
              <a:rect l="l" t="t" r="r" b="b"/>
              <a:pathLst>
                <a:path w="120000" h="27304" extrusionOk="0">
                  <a:moveTo>
                    <a:pt x="0" y="13395"/>
                  </a:moveTo>
                  <a:lnTo>
                    <a:pt x="0" y="13395"/>
                  </a:lnTo>
                </a:path>
              </a:pathLst>
            </a:custGeom>
            <a:noFill/>
            <a:ln w="2677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endParaRPr kumimoji="0" sz="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5" name="Google Shape;75;g10495da962d_0_364">
              <a:extLst>
                <a:ext uri="{FF2B5EF4-FFF2-40B4-BE49-F238E27FC236}">
                  <a16:creationId xmlns:a16="http://schemas.microsoft.com/office/drawing/2014/main" id="{2AA6071D-14D5-43D8-8612-F6C6CB115742}"/>
                </a:ext>
              </a:extLst>
            </p:cNvPr>
            <p:cNvSpPr/>
            <p:nvPr/>
          </p:nvSpPr>
          <p:spPr>
            <a:xfrm>
              <a:off x="2320130" y="1756484"/>
              <a:ext cx="89608" cy="158619"/>
            </a:xfrm>
            <a:custGeom>
              <a:avLst/>
              <a:gdLst/>
              <a:ahLst/>
              <a:cxnLst/>
              <a:rect l="l" t="t" r="r" b="b"/>
              <a:pathLst>
                <a:path w="214629" h="348614" extrusionOk="0">
                  <a:moveTo>
                    <a:pt x="0" y="0"/>
                  </a:moveTo>
                  <a:lnTo>
                    <a:pt x="66983" y="40181"/>
                  </a:lnTo>
                  <a:lnTo>
                    <a:pt x="113166" y="57981"/>
                  </a:lnTo>
                  <a:lnTo>
                    <a:pt x="153565" y="80186"/>
                  </a:lnTo>
                  <a:lnTo>
                    <a:pt x="185608" y="108227"/>
                  </a:lnTo>
                  <a:lnTo>
                    <a:pt x="206720" y="143534"/>
                  </a:lnTo>
                  <a:lnTo>
                    <a:pt x="214329" y="187538"/>
                  </a:lnTo>
                  <a:lnTo>
                    <a:pt x="214329" y="348285"/>
                  </a:lnTo>
                </a:path>
              </a:pathLst>
            </a:custGeom>
            <a:noFill/>
            <a:ln w="2317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endParaRPr kumimoji="0" sz="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6" name="Google Shape;76;g10495da962d_0_364">
              <a:extLst>
                <a:ext uri="{FF2B5EF4-FFF2-40B4-BE49-F238E27FC236}">
                  <a16:creationId xmlns:a16="http://schemas.microsoft.com/office/drawing/2014/main" id="{AE9531D9-BF50-42A5-B699-C3F792AEB3C6}"/>
                </a:ext>
              </a:extLst>
            </p:cNvPr>
            <p:cNvSpPr/>
            <p:nvPr/>
          </p:nvSpPr>
          <p:spPr>
            <a:xfrm>
              <a:off x="2096323" y="1756484"/>
              <a:ext cx="89608" cy="158619"/>
            </a:xfrm>
            <a:custGeom>
              <a:avLst/>
              <a:gdLst/>
              <a:ahLst/>
              <a:cxnLst/>
              <a:rect l="l" t="t" r="r" b="b"/>
              <a:pathLst>
                <a:path w="214629" h="348614" extrusionOk="0">
                  <a:moveTo>
                    <a:pt x="214329" y="0"/>
                  </a:moveTo>
                  <a:lnTo>
                    <a:pt x="147357" y="40181"/>
                  </a:lnTo>
                  <a:lnTo>
                    <a:pt x="101168" y="57981"/>
                  </a:lnTo>
                  <a:lnTo>
                    <a:pt x="60766" y="80186"/>
                  </a:lnTo>
                  <a:lnTo>
                    <a:pt x="28722" y="108227"/>
                  </a:lnTo>
                  <a:lnTo>
                    <a:pt x="7609" y="143534"/>
                  </a:lnTo>
                  <a:lnTo>
                    <a:pt x="0" y="187538"/>
                  </a:lnTo>
                  <a:lnTo>
                    <a:pt x="0" y="348285"/>
                  </a:lnTo>
                </a:path>
              </a:pathLst>
            </a:custGeom>
            <a:noFill/>
            <a:ln w="2317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endParaRPr kumimoji="0" sz="800" b="0" i="0" u="none" strike="noStrike" kern="0" cap="none" spc="0" normalizeH="0" baseline="0" noProof="0">
                <a:ln>
                  <a:noFill/>
                </a:ln>
                <a:solidFill>
                  <a:srgbClr val="FFFFFF"/>
                </a:solidFill>
                <a:effectLst/>
                <a:uLnTx/>
                <a:uFillTx/>
                <a:latin typeface="Arial"/>
                <a:ea typeface="Arial"/>
                <a:cs typeface="Arial"/>
                <a:sym typeface="Arial"/>
              </a:endParaRPr>
            </a:p>
          </p:txBody>
        </p:sp>
      </p:grpSp>
    </p:spTree>
    <p:extLst>
      <p:ext uri="{BB962C8B-B14F-4D97-AF65-F5344CB8AC3E}">
        <p14:creationId xmlns:p14="http://schemas.microsoft.com/office/powerpoint/2010/main" val="395235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25.xml><?xml version="1.0" encoding="utf-8"?>
<p:tagLst xmlns:a="http://schemas.openxmlformats.org/drawingml/2006/main" xmlns:r="http://schemas.openxmlformats.org/officeDocument/2006/relationships" xmlns:p="http://schemas.openxmlformats.org/presentationml/2006/main">
  <p:tag name="SHAPENAME" val="5. Source"/>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5. Source"/>
</p:tagLst>
</file>

<file path=ppt/tags/tag28.xml><?xml version="1.0" encoding="utf-8"?>
<p:tagLst xmlns:a="http://schemas.openxmlformats.org/drawingml/2006/main" xmlns:r="http://schemas.openxmlformats.org/officeDocument/2006/relationships" xmlns:p="http://schemas.openxmlformats.org/presentationml/2006/main">
  <p:tag name="SHAPENAME" val="5. Source"/>
</p:tagLst>
</file>

<file path=ppt/tags/tag29.xml><?xml version="1.0" encoding="utf-8"?>
<p:tagLst xmlns:a="http://schemas.openxmlformats.org/drawingml/2006/main" xmlns:r="http://schemas.openxmlformats.org/officeDocument/2006/relationships" xmlns:p="http://schemas.openxmlformats.org/presentationml/2006/main">
  <p:tag name="SHAPENAME" val="5. Sourc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32.xml><?xml version="1.0" encoding="utf-8"?>
<p:tagLst xmlns:a="http://schemas.openxmlformats.org/drawingml/2006/main" xmlns:r="http://schemas.openxmlformats.org/officeDocument/2006/relationships" xmlns:p="http://schemas.openxmlformats.org/presentationml/2006/main">
  <p:tag name="SHAPENAME" val="5. Sourc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35.xml><?xml version="1.0" encoding="utf-8"?>
<p:tagLst xmlns:a="http://schemas.openxmlformats.org/drawingml/2006/main" xmlns:r="http://schemas.openxmlformats.org/officeDocument/2006/relationships" xmlns:p="http://schemas.openxmlformats.org/presentationml/2006/main">
  <p:tag name="SHAPENAME" val="5. Sourc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38.xml><?xml version="1.0" encoding="utf-8"?>
<p:tagLst xmlns:a="http://schemas.openxmlformats.org/drawingml/2006/main" xmlns:r="http://schemas.openxmlformats.org/officeDocument/2006/relationships" xmlns:p="http://schemas.openxmlformats.org/presentationml/2006/main">
  <p:tag name="SHAPENAME" val="5. Sourc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4. Footno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41.xml><?xml version="1.0" encoding="utf-8"?>
<p:tagLst xmlns:a="http://schemas.openxmlformats.org/drawingml/2006/main" xmlns:r="http://schemas.openxmlformats.org/officeDocument/2006/relationships" xmlns:p="http://schemas.openxmlformats.org/presentationml/2006/main">
  <p:tag name="SHAPENAME" val="5. Sourc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44.xml><?xml version="1.0" encoding="utf-8"?>
<p:tagLst xmlns:a="http://schemas.openxmlformats.org/drawingml/2006/main" xmlns:r="http://schemas.openxmlformats.org/officeDocument/2006/relationships" xmlns:p="http://schemas.openxmlformats.org/presentationml/2006/main">
  <p:tag name="SHAPENAME" val="5. Source"/>
</p:tagLst>
</file>

<file path=ppt/tags/tag45.xml><?xml version="1.0" encoding="utf-8"?>
<p:tagLst xmlns:a="http://schemas.openxmlformats.org/drawingml/2006/main" xmlns:r="http://schemas.openxmlformats.org/officeDocument/2006/relationships" xmlns:p="http://schemas.openxmlformats.org/presentationml/2006/main">
  <p:tag name="SHAPENAME" val="5. Source"/>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5.xml><?xml version="1.0" encoding="utf-8"?>
<p:tagLst xmlns:a="http://schemas.openxmlformats.org/drawingml/2006/main" xmlns:r="http://schemas.openxmlformats.org/officeDocument/2006/relationships" xmlns:p="http://schemas.openxmlformats.org/presentationml/2006/main">
  <p:tag name="SHAPENAME" val="Grid"/>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heme/theme1.xml><?xml version="1.0" encoding="utf-8"?>
<a:theme xmlns:a="http://schemas.openxmlformats.org/drawingml/2006/main" name="Print Folgeseiten">
  <a:themeElements>
    <a:clrScheme name="TEF 2018-01">
      <a:dk1>
        <a:srgbClr val="003245"/>
      </a:dk1>
      <a:lt1>
        <a:srgbClr val="FFFFFF"/>
      </a:lt1>
      <a:dk2>
        <a:srgbClr val="2693B6"/>
      </a:dk2>
      <a:lt2>
        <a:srgbClr val="00EDFF"/>
      </a:lt2>
      <a:accent1>
        <a:srgbClr val="B6B7B7"/>
      </a:accent1>
      <a:accent2>
        <a:srgbClr val="980098"/>
      </a:accent2>
      <a:accent3>
        <a:srgbClr val="FFFF00"/>
      </a:accent3>
      <a:accent4>
        <a:srgbClr val="00FF98"/>
      </a:accent4>
      <a:accent5>
        <a:srgbClr val="FF7B00"/>
      </a:accent5>
      <a:accent6>
        <a:srgbClr val="86888C"/>
      </a:accent6>
      <a:hlink>
        <a:srgbClr val="A69A21"/>
      </a:hlink>
      <a:folHlink>
        <a:srgbClr val="59186F"/>
      </a:folHlink>
    </a:clrScheme>
    <a:fontScheme name="Personalizado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square" rtlCol="0">
        <a:noAutofit/>
      </a:bodyPr>
      <a:lstStyle>
        <a:defPPr algn="l" eaLnBrk="1" hangingPunct="1">
          <a:defRPr sz="1800" noProof="0" dirty="0" err="1" smtClean="0">
            <a:solidFill>
              <a:schemeClr val="tx1"/>
            </a:solidFill>
            <a:cs typeface="Arial" panose="020B0604020202020204" pitchFamily="34" charset="0"/>
          </a:defRPr>
        </a:defPPr>
      </a:lstStyle>
    </a:txDef>
  </a:objectDefaults>
  <a:extraClrSchemeLst>
    <a:extraClrScheme>
      <a:clrScheme name="Diseño personalizado 1">
        <a:dk1>
          <a:srgbClr val="123E51"/>
        </a:dk1>
        <a:lt1>
          <a:srgbClr val="FFFFFF"/>
        </a:lt1>
        <a:dk2>
          <a:srgbClr val="00C6D7"/>
        </a:dk2>
        <a:lt2>
          <a:srgbClr val="929292"/>
        </a:lt2>
        <a:accent1>
          <a:srgbClr val="123E51"/>
        </a:accent1>
        <a:accent2>
          <a:srgbClr val="00C6D7"/>
        </a:accent2>
        <a:accent3>
          <a:srgbClr val="FFFFFF"/>
        </a:accent3>
        <a:accent4>
          <a:srgbClr val="0E3444"/>
        </a:accent4>
        <a:accent5>
          <a:srgbClr val="AAAFB3"/>
        </a:accent5>
        <a:accent6>
          <a:srgbClr val="00B3C3"/>
        </a:accent6>
        <a:hlink>
          <a:srgbClr val="D8EDF9"/>
        </a:hlink>
        <a:folHlink>
          <a:srgbClr val="92929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16-9_TEF Master_intern _20181213" id="{E4CD8A45-C778-45D6-82B7-1A8F2032F693}" vid="{FCCD2612-08B7-40AF-B078-159B7A48CE42}"/>
    </a:ext>
  </a:extLst>
</a:theme>
</file>

<file path=ppt/theme/theme2.xml><?xml version="1.0" encoding="utf-8"?>
<a:theme xmlns:a="http://schemas.openxmlformats.org/drawingml/2006/main" name="3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11_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AAE6F0"/>
    </a:custClr>
    <a:custClr name="Neutral">
      <a:srgbClr val="D0D0D0"/>
    </a:custClr>
    <a:custClr name="Pink">
      <a:srgbClr val="E6A0C8"/>
    </a:custClr>
    <a:custClr name="Orange">
      <a:srgbClr val="FAA082"/>
    </a:custClr>
    <a:custClr name="Red">
      <a:srgbClr val="E5546C"/>
    </a:custClr>
    <a:custClr name="Null">
      <a:srgbClr val="FFFFFF"/>
    </a:custClr>
    <a:custClr name="Null">
      <a:srgbClr val="FFFFFF"/>
    </a:custClr>
    <a:custClr name="Null">
      <a:srgbClr val="FF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FFFFF"/>
    </a:custClr>
    <a:custClr name="Null">
      <a:srgbClr val="FFFFFF"/>
    </a:custClr>
    <a:custClr name="Null">
      <a:srgbClr val="FFFFFF"/>
    </a:custClr>
    <a:custClr name="Null">
      <a:srgbClr val="FFFFFF"/>
    </a:custClr>
    <a:custClr name="Null">
      <a:srgbClr val="FF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FFFFF"/>
    </a:custClr>
    <a:custClr name="Null">
      <a:srgbClr val="FFFFFF"/>
    </a:custClr>
    <a:custClr name="Null">
      <a:srgbClr val="FFFFFF"/>
    </a:custClr>
  </a:custClrLst>
  <a:extLst>
    <a:ext uri="{05A4C25C-085E-4340-85A3-A5531E510DB2}">
      <thm15:themeFamily xmlns:thm15="http://schemas.microsoft.com/office/thememl/2012/main" name="OneFirm-English (United States)-Wide.potx" id="{498951C4-D4D8-4749-BC59-E26D020C5DD7}" vid="{A1D8950E-DAFA-43C4-89F6-5AA3712D37D6}"/>
    </a:ext>
  </a:extLst>
</a:theme>
</file>

<file path=ppt/theme/theme4.xml><?xml version="1.0" encoding="utf-8"?>
<a:theme xmlns:a="http://schemas.openxmlformats.org/drawingml/2006/main" name="Red Master Slide PS 2022">
  <a:themeElements>
    <a:clrScheme name="PS Blue 2022">
      <a:dk1>
        <a:srgbClr val="000000"/>
      </a:dk1>
      <a:lt1>
        <a:srgbClr val="FFFFFF"/>
      </a:lt1>
      <a:dk2>
        <a:srgbClr val="6D6E71"/>
      </a:dk2>
      <a:lt2>
        <a:srgbClr val="0067BC"/>
      </a:lt2>
      <a:accent1>
        <a:srgbClr val="00549A"/>
      </a:accent1>
      <a:accent2>
        <a:srgbClr val="006EC8"/>
      </a:accent2>
      <a:accent3>
        <a:srgbClr val="5AA7DC"/>
      </a:accent3>
      <a:accent4>
        <a:srgbClr val="C9E2F3"/>
      </a:accent4>
      <a:accent5>
        <a:srgbClr val="FDBC5F"/>
      </a:accent5>
      <a:accent6>
        <a:srgbClr val="E31837"/>
      </a:accent6>
      <a:hlink>
        <a:srgbClr val="A7A9AC"/>
      </a:hlink>
      <a:folHlink>
        <a:srgbClr val="E3183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5.xml><?xml version="1.0" encoding="utf-8"?>
<a:theme xmlns:a="http://schemas.openxmlformats.org/drawingml/2006/main" name="TechM">
  <a:themeElements>
    <a:clrScheme name="PS Blue 2022">
      <a:dk1>
        <a:srgbClr val="000000"/>
      </a:dk1>
      <a:lt1>
        <a:srgbClr val="FFFFFF"/>
      </a:lt1>
      <a:dk2>
        <a:srgbClr val="6D6E71"/>
      </a:dk2>
      <a:lt2>
        <a:srgbClr val="0067BC"/>
      </a:lt2>
      <a:accent1>
        <a:srgbClr val="00549A"/>
      </a:accent1>
      <a:accent2>
        <a:srgbClr val="006EC8"/>
      </a:accent2>
      <a:accent3>
        <a:srgbClr val="5AA7DC"/>
      </a:accent3>
      <a:accent4>
        <a:srgbClr val="C9E2F3"/>
      </a:accent4>
      <a:accent5>
        <a:srgbClr val="FDBC5F"/>
      </a:accent5>
      <a:accent6>
        <a:srgbClr val="E31837"/>
      </a:accent6>
      <a:hlink>
        <a:srgbClr val="A7A9AC"/>
      </a:hlink>
      <a:folHlink>
        <a:srgbClr val="E3183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6.xml><?xml version="1.0" encoding="utf-8"?>
<a:theme xmlns:a="http://schemas.openxmlformats.org/drawingml/2006/main" name="4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0B3A14-0F09-4A5A-AEC4-1E6EBA155821}">
  <ds:schemaRefs>
    <ds:schemaRef ds:uri="http://schemas.microsoft.com/office/2006/documentManagement/types"/>
    <ds:schemaRef ds:uri="http://purl.org/dc/elements/1.1/"/>
    <ds:schemaRef ds:uri="http://www.w3.org/XML/1998/namespace"/>
    <ds:schemaRef ds:uri="http://schemas.openxmlformats.org/package/2006/metadata/core-properties"/>
    <ds:schemaRef ds:uri="http://schemas.microsoft.com/office/2006/metadata/properties"/>
    <ds:schemaRef ds:uri="http://purl.org/dc/terms/"/>
    <ds:schemaRef ds:uri="http://purl.org/dc/dcmitype/"/>
    <ds:schemaRef ds:uri="http://schemas.microsoft.com/office/infopath/2007/PartnerControls"/>
    <ds:schemaRef ds:uri="4d6ad1ba-d08e-4b75-8db3-2812d04b0920"/>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13327</TotalTime>
  <Words>237</Words>
  <Application>Microsoft Office PowerPoint</Application>
  <PresentationFormat>Widescreen</PresentationFormat>
  <Paragraphs>24</Paragraphs>
  <Slides>2</Slides>
  <Notes>0</Notes>
  <HiddenSlides>0</HiddenSlides>
  <MMClips>0</MMClips>
  <ScaleCrop>false</ScaleCrop>
  <HeadingPairs>
    <vt:vector size="8" baseType="variant">
      <vt:variant>
        <vt:lpstr>Fonts Used</vt:lpstr>
      </vt:variant>
      <vt:variant>
        <vt:i4>11</vt:i4>
      </vt:variant>
      <vt:variant>
        <vt:lpstr>Theme</vt:lpstr>
      </vt:variant>
      <vt:variant>
        <vt:i4>6</vt:i4>
      </vt:variant>
      <vt:variant>
        <vt:lpstr>Embedded OLE Servers</vt:lpstr>
      </vt:variant>
      <vt:variant>
        <vt:i4>2</vt:i4>
      </vt:variant>
      <vt:variant>
        <vt:lpstr>Slide Titles</vt:lpstr>
      </vt:variant>
      <vt:variant>
        <vt:i4>2</vt:i4>
      </vt:variant>
    </vt:vector>
  </HeadingPairs>
  <TitlesOfParts>
    <vt:vector size="21" baseType="lpstr">
      <vt:lpstr>맑은 고딕</vt:lpstr>
      <vt:lpstr>MS PGothic</vt:lpstr>
      <vt:lpstr>MS PGothic</vt:lpstr>
      <vt:lpstr>Arial</vt:lpstr>
      <vt:lpstr>Arial Narrow</vt:lpstr>
      <vt:lpstr>Calibri</vt:lpstr>
      <vt:lpstr>Calibri Light</vt:lpstr>
      <vt:lpstr>Century Gothic</vt:lpstr>
      <vt:lpstr>Georgia</vt:lpstr>
      <vt:lpstr>Segoe UI</vt:lpstr>
      <vt:lpstr>Wingdings</vt:lpstr>
      <vt:lpstr>Print Folgeseiten</vt:lpstr>
      <vt:lpstr>3_Tech Mahindra Powerpoint Template</vt:lpstr>
      <vt:lpstr>11_White</vt:lpstr>
      <vt:lpstr>Red Master Slide PS 2022</vt:lpstr>
      <vt:lpstr>TechM</vt:lpstr>
      <vt:lpstr>4_Tech Mahindra Powerpoint Template</vt:lpstr>
      <vt:lpstr>think-cell Folie</vt:lpstr>
      <vt:lpstr>think-cell Slide</vt:lpstr>
      <vt:lpstr>PowerPoint Presentation</vt:lpstr>
      <vt:lpstr>Software Engineer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Mahindra</dc:title>
  <dc:creator>Shekhar T, Deepak S</dc:creator>
  <cp:lastModifiedBy>Amit Kumar Mishra5</cp:lastModifiedBy>
  <cp:revision>338</cp:revision>
  <dcterms:created xsi:type="dcterms:W3CDTF">2022-08-30T21:59:45Z</dcterms:created>
  <dcterms:modified xsi:type="dcterms:W3CDTF">2023-11-30T16:01:16Z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y fmtid="{D5CDD505-2E9C-101B-9397-08002B2CF9AE}" pid="5" name="DLPManualFileClassification">
    <vt:lpwstr>{1A067545-A4E2-4FA1-8094-0D7902669705}</vt:lpwstr>
  </property>
  <property fmtid="{D5CDD505-2E9C-101B-9397-08002B2CF9AE}" pid="6" name="DLPManualFileClassificationLastModifiedBy">
    <vt:lpwstr>TECHMAHINDRA\EH00502061</vt:lpwstr>
  </property>
  <property fmtid="{D5CDD505-2E9C-101B-9397-08002B2CF9AE}" pid="7" name="DLPManualFileClassificationLastModificationDate">
    <vt:lpwstr>1520406007</vt:lpwstr>
  </property>
  <property fmtid="{D5CDD505-2E9C-101B-9397-08002B2CF9AE}" pid="8" name="DLPManualFileClassificationVersion">
    <vt:lpwstr>10.0.100.37</vt:lpwstr>
  </property>
  <property fmtid="{D5CDD505-2E9C-101B-9397-08002B2CF9AE}" pid="9" name="MSIP_Label_ec655256-13e9-4c0b-ba73-c54361842301_Enabled">
    <vt:lpwstr>true</vt:lpwstr>
  </property>
  <property fmtid="{D5CDD505-2E9C-101B-9397-08002B2CF9AE}" pid="10" name="MSIP_Label_ec655256-13e9-4c0b-ba73-c54361842301_SetDate">
    <vt:lpwstr>2022-09-12T06:16:03Z</vt:lpwstr>
  </property>
  <property fmtid="{D5CDD505-2E9C-101B-9397-08002B2CF9AE}" pid="11" name="MSIP_Label_ec655256-13e9-4c0b-ba73-c54361842301_Method">
    <vt:lpwstr>Privileged</vt:lpwstr>
  </property>
  <property fmtid="{D5CDD505-2E9C-101B-9397-08002B2CF9AE}" pid="12" name="MSIP_Label_ec655256-13e9-4c0b-ba73-c54361842301_Name">
    <vt:lpwstr>Public</vt:lpwstr>
  </property>
  <property fmtid="{D5CDD505-2E9C-101B-9397-08002B2CF9AE}" pid="13" name="MSIP_Label_ec655256-13e9-4c0b-ba73-c54361842301_SiteId">
    <vt:lpwstr>edf442f5-b994-4c86-a131-b42b03a16c95</vt:lpwstr>
  </property>
  <property fmtid="{D5CDD505-2E9C-101B-9397-08002B2CF9AE}" pid="14" name="MSIP_Label_ec655256-13e9-4c0b-ba73-c54361842301_ActionId">
    <vt:lpwstr>441a7e54-23a7-42f5-ad0a-9a029396bea4</vt:lpwstr>
  </property>
  <property fmtid="{D5CDD505-2E9C-101B-9397-08002B2CF9AE}" pid="15" name="MSIP_Label_ec655256-13e9-4c0b-ba73-c54361842301_ContentBits">
    <vt:lpwstr>0</vt:lpwstr>
  </property>
</Properties>
</file>