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257" r:id="rId3"/>
    <p:sldId id="270" r:id="rId4"/>
    <p:sldId id="258" r:id="rId5"/>
    <p:sldId id="269" r:id="rId6"/>
    <p:sldId id="268" r:id="rId7"/>
    <p:sldId id="267" r:id="rId8"/>
    <p:sldId id="266" r:id="rId9"/>
    <p:sldId id="264" r:id="rId10"/>
    <p:sldId id="263" r:id="rId11"/>
    <p:sldId id="271" r:id="rId12"/>
    <p:sldId id="272" r:id="rId13"/>
    <p:sldId id="273" r:id="rId14"/>
    <p:sldId id="274" r:id="rId15"/>
    <p:sldId id="275" r:id="rId16"/>
    <p:sldId id="276" r:id="rId17"/>
    <p:sldId id="277" r:id="rId18"/>
    <p:sldId id="278" r:id="rId19"/>
    <p:sldId id="279" r:id="rId20"/>
    <p:sldId id="262" r:id="rId21"/>
    <p:sldId id="261" r:id="rId22"/>
    <p:sldId id="260" r:id="rId23"/>
    <p:sldId id="25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66" d="100"/>
          <a:sy n="66" d="100"/>
        </p:scale>
        <p:origin x="1330"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2DBBA3-712B-4715-B75E-23EFC48429CD}" type="datetimeFigureOut">
              <a:rPr lang="en-IN" smtClean="0"/>
              <a:t>28-06-2021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CDDB273-8526-4AD3-962B-93636093B741}" type="slidenum">
              <a:rPr lang="en-IN" smtClean="0"/>
              <a:t>‹#›</a:t>
            </a:fld>
            <a:endParaRPr lang="en-IN"/>
          </a:p>
        </p:txBody>
      </p:sp>
    </p:spTree>
    <p:extLst>
      <p:ext uri="{BB962C8B-B14F-4D97-AF65-F5344CB8AC3E}">
        <p14:creationId xmlns:p14="http://schemas.microsoft.com/office/powerpoint/2010/main" val="3058386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2DBBA3-712B-4715-B75E-23EFC48429CD}" type="datetimeFigureOut">
              <a:rPr lang="en-IN" smtClean="0"/>
              <a:t>28-06-2021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CDDB273-8526-4AD3-962B-93636093B741}" type="slidenum">
              <a:rPr lang="en-IN" smtClean="0"/>
              <a:t>‹#›</a:t>
            </a:fld>
            <a:endParaRPr lang="en-IN"/>
          </a:p>
        </p:txBody>
      </p:sp>
    </p:spTree>
    <p:extLst>
      <p:ext uri="{BB962C8B-B14F-4D97-AF65-F5344CB8AC3E}">
        <p14:creationId xmlns:p14="http://schemas.microsoft.com/office/powerpoint/2010/main" val="1756099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2DBBA3-712B-4715-B75E-23EFC48429CD}" type="datetimeFigureOut">
              <a:rPr lang="en-IN" smtClean="0"/>
              <a:t>28-06-2021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CDDB273-8526-4AD3-962B-93636093B74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24394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2DBBA3-712B-4715-B75E-23EFC48429CD}" type="datetimeFigureOut">
              <a:rPr lang="en-IN" smtClean="0"/>
              <a:t>28-06-2021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CDDB273-8526-4AD3-962B-93636093B741}" type="slidenum">
              <a:rPr lang="en-IN" smtClean="0"/>
              <a:t>‹#›</a:t>
            </a:fld>
            <a:endParaRPr lang="en-IN"/>
          </a:p>
        </p:txBody>
      </p:sp>
    </p:spTree>
    <p:extLst>
      <p:ext uri="{BB962C8B-B14F-4D97-AF65-F5344CB8AC3E}">
        <p14:creationId xmlns:p14="http://schemas.microsoft.com/office/powerpoint/2010/main" val="2896915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2DBBA3-712B-4715-B75E-23EFC48429CD}" type="datetimeFigureOut">
              <a:rPr lang="en-IN" smtClean="0"/>
              <a:t>28-06-2021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CDDB273-8526-4AD3-962B-93636093B74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34285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2DBBA3-712B-4715-B75E-23EFC48429CD}" type="datetimeFigureOut">
              <a:rPr lang="en-IN" smtClean="0"/>
              <a:t>28-06-2021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CDDB273-8526-4AD3-962B-93636093B741}" type="slidenum">
              <a:rPr lang="en-IN" smtClean="0"/>
              <a:t>‹#›</a:t>
            </a:fld>
            <a:endParaRPr lang="en-IN"/>
          </a:p>
        </p:txBody>
      </p:sp>
    </p:spTree>
    <p:extLst>
      <p:ext uri="{BB962C8B-B14F-4D97-AF65-F5344CB8AC3E}">
        <p14:creationId xmlns:p14="http://schemas.microsoft.com/office/powerpoint/2010/main" val="669674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2DBBA3-712B-4715-B75E-23EFC48429CD}" type="datetimeFigureOut">
              <a:rPr lang="en-IN" smtClean="0"/>
              <a:t>28-06-2021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CDDB273-8526-4AD3-962B-93636093B741}" type="slidenum">
              <a:rPr lang="en-IN" smtClean="0"/>
              <a:t>‹#›</a:t>
            </a:fld>
            <a:endParaRPr lang="en-IN"/>
          </a:p>
        </p:txBody>
      </p:sp>
    </p:spTree>
    <p:extLst>
      <p:ext uri="{BB962C8B-B14F-4D97-AF65-F5344CB8AC3E}">
        <p14:creationId xmlns:p14="http://schemas.microsoft.com/office/powerpoint/2010/main" val="1381272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2DBBA3-712B-4715-B75E-23EFC48429CD}" type="datetimeFigureOut">
              <a:rPr lang="en-IN" smtClean="0"/>
              <a:t>28-06-2021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CDDB273-8526-4AD3-962B-93636093B741}" type="slidenum">
              <a:rPr lang="en-IN" smtClean="0"/>
              <a:t>‹#›</a:t>
            </a:fld>
            <a:endParaRPr lang="en-IN"/>
          </a:p>
        </p:txBody>
      </p:sp>
    </p:spTree>
    <p:extLst>
      <p:ext uri="{BB962C8B-B14F-4D97-AF65-F5344CB8AC3E}">
        <p14:creationId xmlns:p14="http://schemas.microsoft.com/office/powerpoint/2010/main" val="3322340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2DBBA3-712B-4715-B75E-23EFC48429CD}" type="datetimeFigureOut">
              <a:rPr lang="en-IN" smtClean="0"/>
              <a:t>28-06-2021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CDDB273-8526-4AD3-962B-93636093B741}" type="slidenum">
              <a:rPr lang="en-IN" smtClean="0"/>
              <a:t>‹#›</a:t>
            </a:fld>
            <a:endParaRPr lang="en-IN"/>
          </a:p>
        </p:txBody>
      </p:sp>
    </p:spTree>
    <p:extLst>
      <p:ext uri="{BB962C8B-B14F-4D97-AF65-F5344CB8AC3E}">
        <p14:creationId xmlns:p14="http://schemas.microsoft.com/office/powerpoint/2010/main" val="872915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2DBBA3-712B-4715-B75E-23EFC48429CD}" type="datetimeFigureOut">
              <a:rPr lang="en-IN" smtClean="0"/>
              <a:t>28-06-2021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CDDB273-8526-4AD3-962B-93636093B741}" type="slidenum">
              <a:rPr lang="en-IN" smtClean="0"/>
              <a:t>‹#›</a:t>
            </a:fld>
            <a:endParaRPr lang="en-IN"/>
          </a:p>
        </p:txBody>
      </p:sp>
    </p:spTree>
    <p:extLst>
      <p:ext uri="{BB962C8B-B14F-4D97-AF65-F5344CB8AC3E}">
        <p14:creationId xmlns:p14="http://schemas.microsoft.com/office/powerpoint/2010/main" val="365716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2DBBA3-712B-4715-B75E-23EFC48429CD}" type="datetimeFigureOut">
              <a:rPr lang="en-IN" smtClean="0"/>
              <a:t>28-06-2021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CDDB273-8526-4AD3-962B-93636093B741}" type="slidenum">
              <a:rPr lang="en-IN" smtClean="0"/>
              <a:t>‹#›</a:t>
            </a:fld>
            <a:endParaRPr lang="en-IN"/>
          </a:p>
        </p:txBody>
      </p:sp>
    </p:spTree>
    <p:extLst>
      <p:ext uri="{BB962C8B-B14F-4D97-AF65-F5344CB8AC3E}">
        <p14:creationId xmlns:p14="http://schemas.microsoft.com/office/powerpoint/2010/main" val="361236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2DBBA3-712B-4715-B75E-23EFC48429CD}" type="datetimeFigureOut">
              <a:rPr lang="en-IN" smtClean="0"/>
              <a:t>28-06-2021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CDDB273-8526-4AD3-962B-93636093B741}" type="slidenum">
              <a:rPr lang="en-IN" smtClean="0"/>
              <a:t>‹#›</a:t>
            </a:fld>
            <a:endParaRPr lang="en-IN"/>
          </a:p>
        </p:txBody>
      </p:sp>
    </p:spTree>
    <p:extLst>
      <p:ext uri="{BB962C8B-B14F-4D97-AF65-F5344CB8AC3E}">
        <p14:creationId xmlns:p14="http://schemas.microsoft.com/office/powerpoint/2010/main" val="182216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2DBBA3-712B-4715-B75E-23EFC48429CD}" type="datetimeFigureOut">
              <a:rPr lang="en-IN" smtClean="0"/>
              <a:t>28-06-2021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CDDB273-8526-4AD3-962B-93636093B741}" type="slidenum">
              <a:rPr lang="en-IN" smtClean="0"/>
              <a:t>‹#›</a:t>
            </a:fld>
            <a:endParaRPr lang="en-IN"/>
          </a:p>
        </p:txBody>
      </p:sp>
    </p:spTree>
    <p:extLst>
      <p:ext uri="{BB962C8B-B14F-4D97-AF65-F5344CB8AC3E}">
        <p14:creationId xmlns:p14="http://schemas.microsoft.com/office/powerpoint/2010/main" val="3521836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2DBBA3-712B-4715-B75E-23EFC48429CD}" type="datetimeFigureOut">
              <a:rPr lang="en-IN" smtClean="0"/>
              <a:t>28-06-2021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CDDB273-8526-4AD3-962B-93636093B741}" type="slidenum">
              <a:rPr lang="en-IN" smtClean="0"/>
              <a:t>‹#›</a:t>
            </a:fld>
            <a:endParaRPr lang="en-IN"/>
          </a:p>
        </p:txBody>
      </p:sp>
    </p:spTree>
    <p:extLst>
      <p:ext uri="{BB962C8B-B14F-4D97-AF65-F5344CB8AC3E}">
        <p14:creationId xmlns:p14="http://schemas.microsoft.com/office/powerpoint/2010/main" val="372750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2DBBA3-712B-4715-B75E-23EFC48429CD}" type="datetimeFigureOut">
              <a:rPr lang="en-IN" smtClean="0"/>
              <a:t>28-06-2021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CDDB273-8526-4AD3-962B-93636093B741}" type="slidenum">
              <a:rPr lang="en-IN" smtClean="0"/>
              <a:t>‹#›</a:t>
            </a:fld>
            <a:endParaRPr lang="en-IN"/>
          </a:p>
        </p:txBody>
      </p:sp>
    </p:spTree>
    <p:extLst>
      <p:ext uri="{BB962C8B-B14F-4D97-AF65-F5344CB8AC3E}">
        <p14:creationId xmlns:p14="http://schemas.microsoft.com/office/powerpoint/2010/main" val="4028602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2DBBA3-712B-4715-B75E-23EFC48429CD}" type="datetimeFigureOut">
              <a:rPr lang="en-IN" smtClean="0"/>
              <a:t>28-06-2021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CDDB273-8526-4AD3-962B-93636093B741}" type="slidenum">
              <a:rPr lang="en-IN" smtClean="0"/>
              <a:t>‹#›</a:t>
            </a:fld>
            <a:endParaRPr lang="en-IN"/>
          </a:p>
        </p:txBody>
      </p:sp>
    </p:spTree>
    <p:extLst>
      <p:ext uri="{BB962C8B-B14F-4D97-AF65-F5344CB8AC3E}">
        <p14:creationId xmlns:p14="http://schemas.microsoft.com/office/powerpoint/2010/main" val="3019067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2DBBA3-712B-4715-B75E-23EFC48429CD}" type="datetimeFigureOut">
              <a:rPr lang="en-IN" smtClean="0"/>
              <a:t>28-06-2021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CDDB273-8526-4AD3-962B-93636093B741}" type="slidenum">
              <a:rPr lang="en-IN" smtClean="0"/>
              <a:t>‹#›</a:t>
            </a:fld>
            <a:endParaRPr lang="en-IN"/>
          </a:p>
        </p:txBody>
      </p:sp>
    </p:spTree>
    <p:extLst>
      <p:ext uri="{BB962C8B-B14F-4D97-AF65-F5344CB8AC3E}">
        <p14:creationId xmlns:p14="http://schemas.microsoft.com/office/powerpoint/2010/main" val="2187155180"/>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BEE0B-6A79-40D5-983C-7D129B614D86}"/>
              </a:ext>
            </a:extLst>
          </p:cNvPr>
          <p:cNvSpPr>
            <a:spLocks noGrp="1"/>
          </p:cNvSpPr>
          <p:nvPr>
            <p:ph type="ctrTitle"/>
          </p:nvPr>
        </p:nvSpPr>
        <p:spPr>
          <a:xfrm>
            <a:off x="684834" y="336184"/>
            <a:ext cx="11239018" cy="713651"/>
          </a:xfrm>
        </p:spPr>
        <p:txBody>
          <a:bodyPr>
            <a:normAutofit fontScale="90000"/>
          </a:bodyPr>
          <a:lstStyle/>
          <a:p>
            <a:r>
              <a:rPr lang="en-US" sz="4000" dirty="0"/>
              <a:t>Shaheed Bhagat Singh State Technical Campus</a:t>
            </a:r>
            <a:endParaRPr lang="en-IN" sz="4000" dirty="0"/>
          </a:p>
        </p:txBody>
      </p:sp>
      <p:sp>
        <p:nvSpPr>
          <p:cNvPr id="3" name="Subtitle 2">
            <a:extLst>
              <a:ext uri="{FF2B5EF4-FFF2-40B4-BE49-F238E27FC236}">
                <a16:creationId xmlns:a16="http://schemas.microsoft.com/office/drawing/2014/main" id="{D3428B05-49E2-4FC1-97C0-8F35AA42CE62}"/>
              </a:ext>
            </a:extLst>
          </p:cNvPr>
          <p:cNvSpPr>
            <a:spLocks noGrp="1"/>
          </p:cNvSpPr>
          <p:nvPr>
            <p:ph type="subTitle" idx="1"/>
          </p:nvPr>
        </p:nvSpPr>
        <p:spPr>
          <a:xfrm>
            <a:off x="4425342" y="5992124"/>
            <a:ext cx="3758002" cy="713651"/>
          </a:xfrm>
        </p:spPr>
        <p:txBody>
          <a:bodyPr/>
          <a:lstStyle/>
          <a:p>
            <a:r>
              <a:rPr lang="en-US" dirty="0"/>
              <a:t>MINOR  PROJECT PRESENTATION</a:t>
            </a:r>
            <a:endParaRPr lang="en-IN" dirty="0"/>
          </a:p>
        </p:txBody>
      </p:sp>
      <p:pic>
        <p:nvPicPr>
          <p:cNvPr id="5" name="Picture 4">
            <a:extLst>
              <a:ext uri="{FF2B5EF4-FFF2-40B4-BE49-F238E27FC236}">
                <a16:creationId xmlns:a16="http://schemas.microsoft.com/office/drawing/2014/main" id="{932AC72B-9C75-4EDF-91B5-B81BB5F629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4488" y="1164347"/>
            <a:ext cx="4599710" cy="4529306"/>
          </a:xfrm>
          <a:prstGeom prst="rect">
            <a:avLst/>
          </a:prstGeom>
        </p:spPr>
      </p:pic>
    </p:spTree>
    <p:extLst>
      <p:ext uri="{BB962C8B-B14F-4D97-AF65-F5344CB8AC3E}">
        <p14:creationId xmlns:p14="http://schemas.microsoft.com/office/powerpoint/2010/main" val="1744698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340F-6CF1-4311-A22D-9BB54CE9F952}"/>
              </a:ext>
            </a:extLst>
          </p:cNvPr>
          <p:cNvSpPr>
            <a:spLocks noGrp="1"/>
          </p:cNvSpPr>
          <p:nvPr>
            <p:ph type="title"/>
          </p:nvPr>
        </p:nvSpPr>
        <p:spPr/>
        <p:txBody>
          <a:bodyPr/>
          <a:lstStyle/>
          <a:p>
            <a:r>
              <a:rPr lang="en-US" dirty="0"/>
              <a:t>Flow diagram</a:t>
            </a:r>
            <a:endParaRPr lang="en-IN" dirty="0"/>
          </a:p>
        </p:txBody>
      </p:sp>
      <p:pic>
        <p:nvPicPr>
          <p:cNvPr id="71" name="Content Placeholder 70">
            <a:extLst>
              <a:ext uri="{FF2B5EF4-FFF2-40B4-BE49-F238E27FC236}">
                <a16:creationId xmlns:a16="http://schemas.microsoft.com/office/drawing/2014/main" id="{04BE7F5E-E4F5-47D3-8A04-ABF38343D4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5220" y="1647463"/>
            <a:ext cx="5219331" cy="4847044"/>
          </a:xfrm>
        </p:spPr>
      </p:pic>
    </p:spTree>
    <p:extLst>
      <p:ext uri="{BB962C8B-B14F-4D97-AF65-F5344CB8AC3E}">
        <p14:creationId xmlns:p14="http://schemas.microsoft.com/office/powerpoint/2010/main" val="3127200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87250-8A75-46D2-A7B2-B31F1186F829}"/>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C3F6A005-0FCE-42C5-9F98-08BD0E42FB7D}"/>
              </a:ext>
            </a:extLst>
          </p:cNvPr>
          <p:cNvSpPr>
            <a:spLocks noGrp="1"/>
          </p:cNvSpPr>
          <p:nvPr>
            <p:ph idx="1"/>
          </p:nvPr>
        </p:nvSpPr>
        <p:spPr>
          <a:xfrm>
            <a:off x="2146139" y="1582557"/>
            <a:ext cx="9949405" cy="4829818"/>
          </a:xfrm>
        </p:spPr>
        <p:txBody>
          <a:bodyPr>
            <a:normAutofit fontScale="92500" lnSpcReduction="20000"/>
          </a:bodyPr>
          <a:lstStyle/>
          <a:p>
            <a:pPr marL="0" indent="0">
              <a:buNone/>
            </a:pPr>
            <a:r>
              <a:rPr lang="en-US" sz="1900" dirty="0">
                <a:effectLst/>
                <a:latin typeface="Calibri" panose="020F0502020204030204" pitchFamily="34" charset="0"/>
                <a:ea typeface="Calibri" panose="020F0502020204030204" pitchFamily="34" charset="0"/>
                <a:cs typeface="Times New Roman" panose="02020603050405020304" pitchFamily="18" charset="0"/>
              </a:rPr>
              <a:t>The app has various functions like cropping , color, delete, add file, import, save, rotate etc.</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900" b="1" dirty="0">
                <a:effectLst/>
                <a:latin typeface="Calibri" panose="020F0502020204030204" pitchFamily="34" charset="0"/>
                <a:ea typeface="Calibri" panose="020F0502020204030204" pitchFamily="34" charset="0"/>
                <a:cs typeface="Times New Roman" panose="02020603050405020304" pitchFamily="18" charset="0"/>
              </a:rPr>
              <a:t>Crop function:</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US" sz="1900" dirty="0">
                <a:effectLst/>
                <a:latin typeface="Calibri" panose="020F0502020204030204" pitchFamily="34" charset="0"/>
                <a:ea typeface="Calibri" panose="020F0502020204030204" pitchFamily="34" charset="0"/>
                <a:cs typeface="Times New Roman" panose="02020603050405020304" pitchFamily="18" charset="0"/>
              </a:rPr>
              <a:t>Crop code uses 2 libraries PIL(pillow) and cv2. Cv2 offers to select 4 points in image to crop out inscribed area by four points and then PIL performs image conversion from different forms and put back image in list.</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US" sz="1900" dirty="0">
                <a:effectLst/>
                <a:latin typeface="Calibri" panose="020F0502020204030204" pitchFamily="34" charset="0"/>
                <a:ea typeface="Calibri" panose="020F0502020204030204" pitchFamily="34" charset="0"/>
                <a:cs typeface="Times New Roman" panose="02020603050405020304" pitchFamily="18" charset="0"/>
              </a:rPr>
              <a:t>Selection of 4 points is in Z format. Pressing S saves the image . Pressing E exits the CV2 viewport.</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900" b="1" dirty="0" err="1">
                <a:effectLst/>
                <a:latin typeface="Calibri" panose="020F0502020204030204" pitchFamily="34" charset="0"/>
                <a:ea typeface="Calibri" panose="020F0502020204030204" pitchFamily="34" charset="0"/>
                <a:cs typeface="Times New Roman" panose="02020603050405020304" pitchFamily="18" charset="0"/>
              </a:rPr>
              <a:t>Prev</a:t>
            </a:r>
            <a:r>
              <a:rPr lang="en-US" sz="1900" b="1" dirty="0">
                <a:effectLst/>
                <a:latin typeface="Calibri" panose="020F0502020204030204" pitchFamily="34" charset="0"/>
                <a:ea typeface="Calibri" panose="020F0502020204030204" pitchFamily="34" charset="0"/>
                <a:cs typeface="Times New Roman" panose="02020603050405020304" pitchFamily="18" charset="0"/>
              </a:rPr>
              <a:t> Button(&lt;&lt;):</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US" sz="1900" dirty="0">
                <a:effectLst/>
                <a:latin typeface="Calibri" panose="020F0502020204030204" pitchFamily="34" charset="0"/>
                <a:ea typeface="Calibri" panose="020F0502020204030204" pitchFamily="34" charset="0"/>
                <a:cs typeface="Times New Roman" panose="02020603050405020304" pitchFamily="18" charset="0"/>
              </a:rPr>
              <a:t>Previous Button is a feature to move between images And this particular button brings the previous image in viewer.</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900" b="1" dirty="0">
                <a:effectLst/>
                <a:latin typeface="Calibri" panose="020F0502020204030204" pitchFamily="34" charset="0"/>
                <a:ea typeface="Calibri" panose="020F0502020204030204" pitchFamily="34" charset="0"/>
                <a:cs typeface="Times New Roman" panose="02020603050405020304" pitchFamily="18" charset="0"/>
              </a:rPr>
              <a:t>Next Button(&gt;&gt;): </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US" sz="1900" dirty="0">
                <a:effectLst/>
                <a:latin typeface="Calibri" panose="020F0502020204030204" pitchFamily="34" charset="0"/>
                <a:ea typeface="Calibri" panose="020F0502020204030204" pitchFamily="34" charset="0"/>
                <a:cs typeface="Times New Roman" panose="02020603050405020304" pitchFamily="18" charset="0"/>
              </a:rPr>
              <a:t>Next Button is a feature to move between images And this particular button brings the next image in viewer.</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9741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9DE0C-9C28-4279-9AA8-93A6CCAE6138}"/>
              </a:ext>
            </a:extLst>
          </p:cNvPr>
          <p:cNvSpPr>
            <a:spLocks noGrp="1"/>
          </p:cNvSpPr>
          <p:nvPr>
            <p:ph type="title"/>
          </p:nvPr>
        </p:nvSpPr>
        <p:spPr/>
        <p:txBody>
          <a:bodyPr/>
          <a:lstStyle/>
          <a:p>
            <a:r>
              <a:rPr lang="en-US" dirty="0"/>
              <a:t>Features (cont.)</a:t>
            </a:r>
            <a:endParaRPr lang="en-IN" dirty="0"/>
          </a:p>
        </p:txBody>
      </p:sp>
      <p:sp>
        <p:nvSpPr>
          <p:cNvPr id="3" name="Content Placeholder 2">
            <a:extLst>
              <a:ext uri="{FF2B5EF4-FFF2-40B4-BE49-F238E27FC236}">
                <a16:creationId xmlns:a16="http://schemas.microsoft.com/office/drawing/2014/main" id="{1CC970DF-7CD6-4A71-AC6D-7A4CFA9385F0}"/>
              </a:ext>
            </a:extLst>
          </p:cNvPr>
          <p:cNvSpPr>
            <a:spLocks noGrp="1"/>
          </p:cNvSpPr>
          <p:nvPr>
            <p:ph idx="1"/>
          </p:nvPr>
        </p:nvSpPr>
        <p:spPr>
          <a:xfrm>
            <a:off x="2592925" y="1679113"/>
            <a:ext cx="9456321" cy="4351338"/>
          </a:xfrm>
        </p:spPr>
        <p:txBody>
          <a:bodyPr>
            <a:normAutofit/>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Import Button: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Import button is used to import images and all other supported files from directory to our application.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Add Files: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Add Flies is used to add more images or all other supported files in application.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Color: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Color button provides effect to images to give more readable output.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78220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58200-1427-490A-A2BC-E0F81B7E6298}"/>
              </a:ext>
            </a:extLst>
          </p:cNvPr>
          <p:cNvSpPr>
            <a:spLocks noGrp="1"/>
          </p:cNvSpPr>
          <p:nvPr>
            <p:ph type="title"/>
          </p:nvPr>
        </p:nvSpPr>
        <p:spPr/>
        <p:txBody>
          <a:bodyPr/>
          <a:lstStyle/>
          <a:p>
            <a:r>
              <a:rPr lang="en-US" dirty="0"/>
              <a:t>Features (cont.)</a:t>
            </a:r>
            <a:endParaRPr lang="en-IN" dirty="0"/>
          </a:p>
        </p:txBody>
      </p:sp>
      <p:sp>
        <p:nvSpPr>
          <p:cNvPr id="3" name="Content Placeholder 2">
            <a:extLst>
              <a:ext uri="{FF2B5EF4-FFF2-40B4-BE49-F238E27FC236}">
                <a16:creationId xmlns:a16="http://schemas.microsoft.com/office/drawing/2014/main" id="{C1E12329-6657-4838-B9C6-1AF6D0C13CF0}"/>
              </a:ext>
            </a:extLst>
          </p:cNvPr>
          <p:cNvSpPr>
            <a:spLocks noGrp="1"/>
          </p:cNvSpPr>
          <p:nvPr>
            <p:ph idx="1"/>
          </p:nvPr>
        </p:nvSpPr>
        <p:spPr/>
        <p:txBody>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Rotate: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Rotate Button is used to rotate a image. It is implemented as 90 degree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counterclock</a:t>
            </a:r>
            <a:r>
              <a:rPr lang="en-US" sz="1800" dirty="0">
                <a:effectLst/>
                <a:latin typeface="Calibri" panose="020F0502020204030204" pitchFamily="34" charset="0"/>
                <a:ea typeface="Calibri" panose="020F0502020204030204" pitchFamily="34" charset="0"/>
                <a:cs typeface="Times New Roman" panose="02020603050405020304" pitchFamily="18" charset="0"/>
              </a:rPr>
              <a:t>-wise.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Save pdf/Convert: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button saves the images imported in application in pdf format.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Delete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button provides the functionality of deleting the current image in viewer.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46996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E813-FD09-436B-A0CC-28F801FCFF26}"/>
              </a:ext>
            </a:extLst>
          </p:cNvPr>
          <p:cNvSpPr>
            <a:spLocks noGrp="1"/>
          </p:cNvSpPr>
          <p:nvPr>
            <p:ph type="title"/>
          </p:nvPr>
        </p:nvSpPr>
        <p:spPr>
          <a:xfrm>
            <a:off x="282616" y="203079"/>
            <a:ext cx="10515600" cy="1325563"/>
          </a:xfrm>
        </p:spPr>
        <p:txBody>
          <a:bodyPr/>
          <a:lstStyle/>
          <a:p>
            <a:r>
              <a:rPr lang="en-US" dirty="0"/>
              <a:t>Screenshots of App</a:t>
            </a:r>
            <a:endParaRPr lang="en-IN" dirty="0"/>
          </a:p>
        </p:txBody>
      </p:sp>
      <p:pic>
        <p:nvPicPr>
          <p:cNvPr id="5" name="Content Placeholder 4">
            <a:extLst>
              <a:ext uri="{FF2B5EF4-FFF2-40B4-BE49-F238E27FC236}">
                <a16:creationId xmlns:a16="http://schemas.microsoft.com/office/drawing/2014/main" id="{C70AC4BB-62AB-48E6-AE41-5E12DD67D03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269" r="30997" b="5362"/>
          <a:stretch/>
        </p:blipFill>
        <p:spPr>
          <a:xfrm>
            <a:off x="5555848" y="416690"/>
            <a:ext cx="6353536" cy="6065134"/>
          </a:xfrm>
        </p:spPr>
      </p:pic>
      <p:sp>
        <p:nvSpPr>
          <p:cNvPr id="6" name="TextBox 5">
            <a:extLst>
              <a:ext uri="{FF2B5EF4-FFF2-40B4-BE49-F238E27FC236}">
                <a16:creationId xmlns:a16="http://schemas.microsoft.com/office/drawing/2014/main" id="{0A635064-1128-444F-90D9-A313010A5FBD}"/>
              </a:ext>
            </a:extLst>
          </p:cNvPr>
          <p:cNvSpPr txBox="1"/>
          <p:nvPr/>
        </p:nvSpPr>
        <p:spPr>
          <a:xfrm>
            <a:off x="1486382" y="1528642"/>
            <a:ext cx="4856544" cy="369332"/>
          </a:xfrm>
          <a:prstGeom prst="rect">
            <a:avLst/>
          </a:prstGeom>
          <a:noFill/>
        </p:spPr>
        <p:txBody>
          <a:bodyPr wrap="square" rtlCol="0">
            <a:spAutoFit/>
          </a:bodyPr>
          <a:lstStyle/>
          <a:p>
            <a:r>
              <a:rPr lang="en-US" dirty="0"/>
              <a:t>IMG to Pdf  interface</a:t>
            </a:r>
            <a:endParaRPr lang="en-IN" dirty="0"/>
          </a:p>
        </p:txBody>
      </p:sp>
    </p:spTree>
    <p:extLst>
      <p:ext uri="{BB962C8B-B14F-4D97-AF65-F5344CB8AC3E}">
        <p14:creationId xmlns:p14="http://schemas.microsoft.com/office/powerpoint/2010/main" val="2469349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E608-F3E0-4BEB-B157-7980B77A718C}"/>
              </a:ext>
            </a:extLst>
          </p:cNvPr>
          <p:cNvSpPr>
            <a:spLocks noGrp="1"/>
          </p:cNvSpPr>
          <p:nvPr>
            <p:ph type="title"/>
          </p:nvPr>
        </p:nvSpPr>
        <p:spPr>
          <a:xfrm>
            <a:off x="271041" y="145206"/>
            <a:ext cx="10515600" cy="1325563"/>
          </a:xfrm>
        </p:spPr>
        <p:txBody>
          <a:bodyPr/>
          <a:lstStyle/>
          <a:p>
            <a:r>
              <a:rPr lang="en-US" dirty="0"/>
              <a:t>Screenshots of App</a:t>
            </a:r>
            <a:endParaRPr lang="en-IN" dirty="0"/>
          </a:p>
        </p:txBody>
      </p:sp>
      <p:pic>
        <p:nvPicPr>
          <p:cNvPr id="5" name="Content Placeholder 4">
            <a:extLst>
              <a:ext uri="{FF2B5EF4-FFF2-40B4-BE49-F238E27FC236}">
                <a16:creationId xmlns:a16="http://schemas.microsoft.com/office/drawing/2014/main" id="{2145AD0A-48A1-4077-86D0-9FC41A87C64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030" t="605" r="29301" b="5230"/>
          <a:stretch/>
        </p:blipFill>
        <p:spPr>
          <a:xfrm>
            <a:off x="5392838" y="385024"/>
            <a:ext cx="6528120" cy="6062076"/>
          </a:xfrm>
        </p:spPr>
      </p:pic>
      <p:sp>
        <p:nvSpPr>
          <p:cNvPr id="6" name="TextBox 5">
            <a:extLst>
              <a:ext uri="{FF2B5EF4-FFF2-40B4-BE49-F238E27FC236}">
                <a16:creationId xmlns:a16="http://schemas.microsoft.com/office/drawing/2014/main" id="{3C9E6C79-D1F9-499B-AC6C-9E2215941814}"/>
              </a:ext>
            </a:extLst>
          </p:cNvPr>
          <p:cNvSpPr txBox="1"/>
          <p:nvPr/>
        </p:nvSpPr>
        <p:spPr>
          <a:xfrm>
            <a:off x="1405359" y="1341255"/>
            <a:ext cx="4856544" cy="369332"/>
          </a:xfrm>
          <a:prstGeom prst="rect">
            <a:avLst/>
          </a:prstGeom>
          <a:noFill/>
        </p:spPr>
        <p:txBody>
          <a:bodyPr wrap="square" rtlCol="0">
            <a:spAutoFit/>
          </a:bodyPr>
          <a:lstStyle/>
          <a:p>
            <a:r>
              <a:rPr lang="en-US" dirty="0"/>
              <a:t>IMG to OCR interface</a:t>
            </a:r>
            <a:endParaRPr lang="en-IN" dirty="0"/>
          </a:p>
        </p:txBody>
      </p:sp>
    </p:spTree>
    <p:extLst>
      <p:ext uri="{BB962C8B-B14F-4D97-AF65-F5344CB8AC3E}">
        <p14:creationId xmlns:p14="http://schemas.microsoft.com/office/powerpoint/2010/main" val="2329898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092EB-37AC-4A62-94DE-E8566A5A0C6C}"/>
              </a:ext>
            </a:extLst>
          </p:cNvPr>
          <p:cNvSpPr>
            <a:spLocks noGrp="1"/>
          </p:cNvSpPr>
          <p:nvPr>
            <p:ph type="title"/>
          </p:nvPr>
        </p:nvSpPr>
        <p:spPr>
          <a:xfrm>
            <a:off x="396433" y="268980"/>
            <a:ext cx="10515600" cy="1325563"/>
          </a:xfrm>
        </p:spPr>
        <p:txBody>
          <a:bodyPr/>
          <a:lstStyle/>
          <a:p>
            <a:r>
              <a:rPr lang="en-US" dirty="0"/>
              <a:t>Screenshots of App</a:t>
            </a:r>
            <a:endParaRPr lang="en-IN" dirty="0"/>
          </a:p>
        </p:txBody>
      </p:sp>
      <p:pic>
        <p:nvPicPr>
          <p:cNvPr id="5" name="Content Placeholder 4">
            <a:extLst>
              <a:ext uri="{FF2B5EF4-FFF2-40B4-BE49-F238E27FC236}">
                <a16:creationId xmlns:a16="http://schemas.microsoft.com/office/drawing/2014/main" id="{D5462976-0DC1-4D93-A2D6-14F4C1656B6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029" t="1137" r="29451" b="5762"/>
          <a:stretch/>
        </p:blipFill>
        <p:spPr>
          <a:xfrm>
            <a:off x="5694744" y="532435"/>
            <a:ext cx="6238754" cy="5817415"/>
          </a:xfrm>
        </p:spPr>
      </p:pic>
      <p:sp>
        <p:nvSpPr>
          <p:cNvPr id="6" name="TextBox 5">
            <a:extLst>
              <a:ext uri="{FF2B5EF4-FFF2-40B4-BE49-F238E27FC236}">
                <a16:creationId xmlns:a16="http://schemas.microsoft.com/office/drawing/2014/main" id="{76A9AAF2-3218-4BB3-A544-ECFD44FD98F2}"/>
              </a:ext>
            </a:extLst>
          </p:cNvPr>
          <p:cNvSpPr txBox="1"/>
          <p:nvPr/>
        </p:nvSpPr>
        <p:spPr>
          <a:xfrm>
            <a:off x="1486382" y="1488666"/>
            <a:ext cx="4856544" cy="369332"/>
          </a:xfrm>
          <a:prstGeom prst="rect">
            <a:avLst/>
          </a:prstGeom>
          <a:noFill/>
        </p:spPr>
        <p:txBody>
          <a:bodyPr wrap="square" rtlCol="0">
            <a:spAutoFit/>
          </a:bodyPr>
          <a:lstStyle/>
          <a:p>
            <a:r>
              <a:rPr lang="en-US" dirty="0"/>
              <a:t>IMG to OCR implementation</a:t>
            </a:r>
            <a:endParaRPr lang="en-IN" dirty="0"/>
          </a:p>
        </p:txBody>
      </p:sp>
    </p:spTree>
    <p:extLst>
      <p:ext uri="{BB962C8B-B14F-4D97-AF65-F5344CB8AC3E}">
        <p14:creationId xmlns:p14="http://schemas.microsoft.com/office/powerpoint/2010/main" val="4207166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3CDB6-3E96-4B63-98B1-5530F361AC3A}"/>
              </a:ext>
            </a:extLst>
          </p:cNvPr>
          <p:cNvSpPr>
            <a:spLocks noGrp="1"/>
          </p:cNvSpPr>
          <p:nvPr>
            <p:ph type="title"/>
          </p:nvPr>
        </p:nvSpPr>
        <p:spPr>
          <a:xfrm>
            <a:off x="402221" y="168355"/>
            <a:ext cx="10515600" cy="1325563"/>
          </a:xfrm>
        </p:spPr>
        <p:txBody>
          <a:bodyPr/>
          <a:lstStyle/>
          <a:p>
            <a:r>
              <a:rPr lang="en-US" dirty="0"/>
              <a:t>Screenshots of App</a:t>
            </a:r>
            <a:endParaRPr lang="en-IN" dirty="0"/>
          </a:p>
        </p:txBody>
      </p:sp>
      <p:pic>
        <p:nvPicPr>
          <p:cNvPr id="5" name="Content Placeholder 4">
            <a:extLst>
              <a:ext uri="{FF2B5EF4-FFF2-40B4-BE49-F238E27FC236}">
                <a16:creationId xmlns:a16="http://schemas.microsoft.com/office/drawing/2014/main" id="{1BFAAF2B-ACA9-4225-9CD8-4A9702B6DEB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180" t="604" r="29600" b="6561"/>
          <a:stretch/>
        </p:blipFill>
        <p:spPr>
          <a:xfrm>
            <a:off x="5602147" y="326061"/>
            <a:ext cx="6361252" cy="6190486"/>
          </a:xfrm>
        </p:spPr>
      </p:pic>
      <p:sp>
        <p:nvSpPr>
          <p:cNvPr id="6" name="TextBox 5">
            <a:extLst>
              <a:ext uri="{FF2B5EF4-FFF2-40B4-BE49-F238E27FC236}">
                <a16:creationId xmlns:a16="http://schemas.microsoft.com/office/drawing/2014/main" id="{71AF4ABB-43C2-49EF-A689-08B253E3B7F4}"/>
              </a:ext>
            </a:extLst>
          </p:cNvPr>
          <p:cNvSpPr txBox="1"/>
          <p:nvPr/>
        </p:nvSpPr>
        <p:spPr>
          <a:xfrm>
            <a:off x="1729450" y="1309252"/>
            <a:ext cx="4856544" cy="369332"/>
          </a:xfrm>
          <a:prstGeom prst="rect">
            <a:avLst/>
          </a:prstGeom>
          <a:noFill/>
        </p:spPr>
        <p:txBody>
          <a:bodyPr wrap="square" rtlCol="0">
            <a:spAutoFit/>
          </a:bodyPr>
          <a:lstStyle/>
          <a:p>
            <a:r>
              <a:rPr lang="en-US" dirty="0"/>
              <a:t>PPT to Pdf  interface</a:t>
            </a:r>
            <a:endParaRPr lang="en-IN" dirty="0"/>
          </a:p>
        </p:txBody>
      </p:sp>
    </p:spTree>
    <p:extLst>
      <p:ext uri="{BB962C8B-B14F-4D97-AF65-F5344CB8AC3E}">
        <p14:creationId xmlns:p14="http://schemas.microsoft.com/office/powerpoint/2010/main" val="2109726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E08C9-6461-41AA-8052-5F9F7440A326}"/>
              </a:ext>
            </a:extLst>
          </p:cNvPr>
          <p:cNvSpPr>
            <a:spLocks noGrp="1"/>
          </p:cNvSpPr>
          <p:nvPr>
            <p:ph type="title"/>
          </p:nvPr>
        </p:nvSpPr>
        <p:spPr>
          <a:xfrm>
            <a:off x="363638" y="243497"/>
            <a:ext cx="10515600" cy="1325563"/>
          </a:xfrm>
        </p:spPr>
        <p:txBody>
          <a:bodyPr/>
          <a:lstStyle/>
          <a:p>
            <a:r>
              <a:rPr lang="en-US" dirty="0"/>
              <a:t>Screenshots of App</a:t>
            </a:r>
            <a:endParaRPr lang="en-IN" dirty="0"/>
          </a:p>
        </p:txBody>
      </p:sp>
      <p:pic>
        <p:nvPicPr>
          <p:cNvPr id="5" name="Content Placeholder 4">
            <a:extLst>
              <a:ext uri="{FF2B5EF4-FFF2-40B4-BE49-F238E27FC236}">
                <a16:creationId xmlns:a16="http://schemas.microsoft.com/office/drawing/2014/main" id="{A97F5D09-42BA-4250-BF48-7E68850F7E7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029" t="1404" r="29601" b="6559"/>
          <a:stretch/>
        </p:blipFill>
        <p:spPr>
          <a:xfrm>
            <a:off x="5621438" y="391042"/>
            <a:ext cx="6227179" cy="6075915"/>
          </a:xfrm>
        </p:spPr>
      </p:pic>
      <p:sp>
        <p:nvSpPr>
          <p:cNvPr id="10" name="TextBox 9">
            <a:extLst>
              <a:ext uri="{FF2B5EF4-FFF2-40B4-BE49-F238E27FC236}">
                <a16:creationId xmlns:a16="http://schemas.microsoft.com/office/drawing/2014/main" id="{E9CCFFFA-770A-429F-B190-CC8CFFF30EAE}"/>
              </a:ext>
            </a:extLst>
          </p:cNvPr>
          <p:cNvSpPr txBox="1"/>
          <p:nvPr/>
        </p:nvSpPr>
        <p:spPr>
          <a:xfrm>
            <a:off x="1752600" y="1384394"/>
            <a:ext cx="4856544" cy="369332"/>
          </a:xfrm>
          <a:prstGeom prst="rect">
            <a:avLst/>
          </a:prstGeom>
          <a:noFill/>
        </p:spPr>
        <p:txBody>
          <a:bodyPr wrap="square" rtlCol="0">
            <a:spAutoFit/>
          </a:bodyPr>
          <a:lstStyle/>
          <a:p>
            <a:r>
              <a:rPr lang="en-US" dirty="0"/>
              <a:t> Pdf Merger  interface</a:t>
            </a:r>
            <a:endParaRPr lang="en-IN" dirty="0"/>
          </a:p>
        </p:txBody>
      </p:sp>
    </p:spTree>
    <p:extLst>
      <p:ext uri="{BB962C8B-B14F-4D97-AF65-F5344CB8AC3E}">
        <p14:creationId xmlns:p14="http://schemas.microsoft.com/office/powerpoint/2010/main" val="2734119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1B64C-A57F-4EE4-982F-85C1B85B7137}"/>
              </a:ext>
            </a:extLst>
          </p:cNvPr>
          <p:cNvSpPr>
            <a:spLocks noGrp="1"/>
          </p:cNvSpPr>
          <p:nvPr>
            <p:ph type="title"/>
          </p:nvPr>
        </p:nvSpPr>
        <p:spPr>
          <a:xfrm>
            <a:off x="328914" y="237803"/>
            <a:ext cx="10515600" cy="1325563"/>
          </a:xfrm>
        </p:spPr>
        <p:txBody>
          <a:bodyPr/>
          <a:lstStyle/>
          <a:p>
            <a:r>
              <a:rPr lang="en-US" dirty="0"/>
              <a:t>Screenshots of App</a:t>
            </a:r>
            <a:endParaRPr lang="en-IN" dirty="0"/>
          </a:p>
        </p:txBody>
      </p:sp>
      <p:pic>
        <p:nvPicPr>
          <p:cNvPr id="5" name="Content Placeholder 4">
            <a:extLst>
              <a:ext uri="{FF2B5EF4-FFF2-40B4-BE49-F238E27FC236}">
                <a16:creationId xmlns:a16="http://schemas.microsoft.com/office/drawing/2014/main" id="{8999E0DB-9A2E-4DF9-8DB5-D853A7A808A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880" t="872" r="29451" b="6293"/>
          <a:stretch/>
        </p:blipFill>
        <p:spPr>
          <a:xfrm>
            <a:off x="5428525" y="365756"/>
            <a:ext cx="6551272" cy="6254441"/>
          </a:xfrm>
        </p:spPr>
      </p:pic>
      <p:sp>
        <p:nvSpPr>
          <p:cNvPr id="6" name="TextBox 5">
            <a:extLst>
              <a:ext uri="{FF2B5EF4-FFF2-40B4-BE49-F238E27FC236}">
                <a16:creationId xmlns:a16="http://schemas.microsoft.com/office/drawing/2014/main" id="{58D39FB8-C216-4D2B-A611-F18B19EB34FE}"/>
              </a:ext>
            </a:extLst>
          </p:cNvPr>
          <p:cNvSpPr txBox="1"/>
          <p:nvPr/>
        </p:nvSpPr>
        <p:spPr>
          <a:xfrm>
            <a:off x="1752600" y="1378700"/>
            <a:ext cx="4856544" cy="369332"/>
          </a:xfrm>
          <a:prstGeom prst="rect">
            <a:avLst/>
          </a:prstGeom>
          <a:noFill/>
        </p:spPr>
        <p:txBody>
          <a:bodyPr wrap="square" rtlCol="0">
            <a:spAutoFit/>
          </a:bodyPr>
          <a:lstStyle/>
          <a:p>
            <a:r>
              <a:rPr lang="en-US" dirty="0"/>
              <a:t>DOC to Pdf  interface</a:t>
            </a:r>
            <a:endParaRPr lang="en-IN" dirty="0"/>
          </a:p>
        </p:txBody>
      </p:sp>
    </p:spTree>
    <p:extLst>
      <p:ext uri="{BB962C8B-B14F-4D97-AF65-F5344CB8AC3E}">
        <p14:creationId xmlns:p14="http://schemas.microsoft.com/office/powerpoint/2010/main" val="151999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D7D13-FB5C-4657-8E0E-26E421041C8F}"/>
              </a:ext>
            </a:extLst>
          </p:cNvPr>
          <p:cNvSpPr>
            <a:spLocks noGrp="1"/>
          </p:cNvSpPr>
          <p:nvPr>
            <p:ph type="title"/>
          </p:nvPr>
        </p:nvSpPr>
        <p:spPr/>
        <p:txBody>
          <a:bodyPr/>
          <a:lstStyle/>
          <a:p>
            <a:pPr algn="ctr"/>
            <a:r>
              <a:rPr lang="en-US" dirty="0"/>
              <a:t>MINOR PROJECT - PDF CONVERTER</a:t>
            </a:r>
            <a:endParaRPr lang="en-IN" dirty="0"/>
          </a:p>
        </p:txBody>
      </p:sp>
      <p:sp>
        <p:nvSpPr>
          <p:cNvPr id="3" name="Content Placeholder 2">
            <a:extLst>
              <a:ext uri="{FF2B5EF4-FFF2-40B4-BE49-F238E27FC236}">
                <a16:creationId xmlns:a16="http://schemas.microsoft.com/office/drawing/2014/main" id="{79C05526-F2F6-4CAF-8B28-B1C5A6C893A3}"/>
              </a:ext>
            </a:extLst>
          </p:cNvPr>
          <p:cNvSpPr>
            <a:spLocks noGrp="1"/>
          </p:cNvSpPr>
          <p:nvPr>
            <p:ph idx="1"/>
          </p:nvPr>
        </p:nvSpPr>
        <p:spPr>
          <a:xfrm>
            <a:off x="8381999" y="4571999"/>
            <a:ext cx="3810001" cy="1604963"/>
          </a:xfrm>
        </p:spPr>
        <p:txBody>
          <a:bodyPr>
            <a:normAutofit/>
          </a:bodyPr>
          <a:lstStyle/>
          <a:p>
            <a:pPr marL="0" indent="0">
              <a:buNone/>
            </a:pPr>
            <a:r>
              <a:rPr lang="en-US" dirty="0"/>
              <a:t>AUTHORS:</a:t>
            </a:r>
          </a:p>
          <a:p>
            <a:pPr marL="0" indent="0">
              <a:buNone/>
            </a:pPr>
            <a:r>
              <a:rPr lang="en-US" dirty="0"/>
              <a:t>AMIT KUMAR MANDAL</a:t>
            </a:r>
          </a:p>
          <a:p>
            <a:pPr marL="0" indent="0">
              <a:buNone/>
            </a:pPr>
            <a:r>
              <a:rPr lang="en-US" dirty="0"/>
              <a:t>ABHIJEET GANGULY</a:t>
            </a:r>
          </a:p>
          <a:p>
            <a:pPr marL="0" indent="0">
              <a:buNone/>
            </a:pPr>
            <a:r>
              <a:rPr lang="en-US" dirty="0"/>
              <a:t>AJAY KUMAR</a:t>
            </a:r>
            <a:endParaRPr lang="en-IN" dirty="0"/>
          </a:p>
        </p:txBody>
      </p:sp>
      <p:pic>
        <p:nvPicPr>
          <p:cNvPr id="7" name="Picture 6">
            <a:extLst>
              <a:ext uri="{FF2B5EF4-FFF2-40B4-BE49-F238E27FC236}">
                <a16:creationId xmlns:a16="http://schemas.microsoft.com/office/drawing/2014/main" id="{E759A8AC-5300-443B-A703-C080B3EF00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7750" y="2052191"/>
            <a:ext cx="2519808" cy="2519808"/>
          </a:xfrm>
          <a:prstGeom prst="rect">
            <a:avLst/>
          </a:prstGeom>
        </p:spPr>
      </p:pic>
      <p:sp>
        <p:nvSpPr>
          <p:cNvPr id="8" name="TextBox 7">
            <a:extLst>
              <a:ext uri="{FF2B5EF4-FFF2-40B4-BE49-F238E27FC236}">
                <a16:creationId xmlns:a16="http://schemas.microsoft.com/office/drawing/2014/main" id="{69E1E84C-43AF-4336-BD5E-B4A22F16B38B}"/>
              </a:ext>
            </a:extLst>
          </p:cNvPr>
          <p:cNvSpPr txBox="1"/>
          <p:nvPr/>
        </p:nvSpPr>
        <p:spPr>
          <a:xfrm>
            <a:off x="5451676" y="4051139"/>
            <a:ext cx="1516283" cy="369332"/>
          </a:xfrm>
          <a:prstGeom prst="rect">
            <a:avLst/>
          </a:prstGeom>
          <a:noFill/>
        </p:spPr>
        <p:txBody>
          <a:bodyPr wrap="square" rtlCol="0">
            <a:spAutoFit/>
          </a:bodyPr>
          <a:lstStyle/>
          <a:p>
            <a:r>
              <a:rPr lang="en-US" b="1" dirty="0">
                <a:latin typeface="Algerian" panose="04020705040A02060702" pitchFamily="82" charset="0"/>
              </a:rPr>
              <a:t>CONVERTER</a:t>
            </a:r>
            <a:endParaRPr lang="en-IN" b="1" dirty="0">
              <a:latin typeface="Algerian" panose="04020705040A02060702" pitchFamily="82" charset="0"/>
            </a:endParaRPr>
          </a:p>
        </p:txBody>
      </p:sp>
    </p:spTree>
    <p:extLst>
      <p:ext uri="{BB962C8B-B14F-4D97-AF65-F5344CB8AC3E}">
        <p14:creationId xmlns:p14="http://schemas.microsoft.com/office/powerpoint/2010/main" val="495052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C3233-080A-4B84-8511-FE02E2D6C457}"/>
              </a:ext>
            </a:extLst>
          </p:cNvPr>
          <p:cNvSpPr>
            <a:spLocks noGrp="1"/>
          </p:cNvSpPr>
          <p:nvPr>
            <p:ph type="title"/>
          </p:nvPr>
        </p:nvSpPr>
        <p:spPr>
          <a:xfrm>
            <a:off x="1863720" y="161122"/>
            <a:ext cx="8911687" cy="1280890"/>
          </a:xfrm>
        </p:spPr>
        <p:txBody>
          <a:bodyPr/>
          <a:lstStyle/>
          <a:p>
            <a:r>
              <a:rPr lang="en-US" dirty="0"/>
              <a:t>Strength of system</a:t>
            </a:r>
            <a:endParaRPr lang="en-IN" dirty="0"/>
          </a:p>
        </p:txBody>
      </p:sp>
      <p:sp>
        <p:nvSpPr>
          <p:cNvPr id="3" name="Content Placeholder 2">
            <a:extLst>
              <a:ext uri="{FF2B5EF4-FFF2-40B4-BE49-F238E27FC236}">
                <a16:creationId xmlns:a16="http://schemas.microsoft.com/office/drawing/2014/main" id="{796C4973-417F-4CA2-9A62-05BE4471605A}"/>
              </a:ext>
            </a:extLst>
          </p:cNvPr>
          <p:cNvSpPr>
            <a:spLocks noGrp="1"/>
          </p:cNvSpPr>
          <p:nvPr>
            <p:ph idx="1"/>
          </p:nvPr>
        </p:nvSpPr>
        <p:spPr/>
        <p:txBody>
          <a:bodyPr/>
          <a:lstStyle/>
          <a:p>
            <a:r>
              <a:rPr lang="en-US" dirty="0"/>
              <a:t>No internet connection is required.</a:t>
            </a:r>
          </a:p>
          <a:p>
            <a:r>
              <a:rPr lang="en-US" dirty="0"/>
              <a:t>Process size of operating system is very low.</a:t>
            </a:r>
          </a:p>
          <a:p>
            <a:r>
              <a:rPr lang="en-US" dirty="0"/>
              <a:t>Multiple and repetitive task of  Pdf Conversion can be automated.</a:t>
            </a:r>
          </a:p>
          <a:p>
            <a:endParaRPr lang="en-IN" dirty="0"/>
          </a:p>
        </p:txBody>
      </p:sp>
    </p:spTree>
    <p:extLst>
      <p:ext uri="{BB962C8B-B14F-4D97-AF65-F5344CB8AC3E}">
        <p14:creationId xmlns:p14="http://schemas.microsoft.com/office/powerpoint/2010/main" val="3300706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26D54-263A-4684-AED1-499F035F57B2}"/>
              </a:ext>
            </a:extLst>
          </p:cNvPr>
          <p:cNvSpPr>
            <a:spLocks noGrp="1"/>
          </p:cNvSpPr>
          <p:nvPr>
            <p:ph type="title"/>
          </p:nvPr>
        </p:nvSpPr>
        <p:spPr>
          <a:xfrm>
            <a:off x="2025766" y="306333"/>
            <a:ext cx="8911687" cy="1280890"/>
          </a:xfrm>
        </p:spPr>
        <p:txBody>
          <a:bodyPr/>
          <a:lstStyle/>
          <a:p>
            <a:r>
              <a:rPr lang="en-US" dirty="0"/>
              <a:t>Evaluation </a:t>
            </a:r>
            <a:endParaRPr lang="en-IN" dirty="0"/>
          </a:p>
        </p:txBody>
      </p:sp>
      <p:sp>
        <p:nvSpPr>
          <p:cNvPr id="3" name="Content Placeholder 2">
            <a:extLst>
              <a:ext uri="{FF2B5EF4-FFF2-40B4-BE49-F238E27FC236}">
                <a16:creationId xmlns:a16="http://schemas.microsoft.com/office/drawing/2014/main" id="{C0CBA1C9-A9C7-4E7C-AF1A-7F6E7B9F14E2}"/>
              </a:ext>
            </a:extLst>
          </p:cNvPr>
          <p:cNvSpPr>
            <a:spLocks noGrp="1"/>
          </p:cNvSpPr>
          <p:nvPr>
            <p:ph idx="1"/>
          </p:nvPr>
        </p:nvSpPr>
        <p:spPr/>
        <p:txBody>
          <a:bodyPr/>
          <a:lstStyle/>
          <a:p>
            <a:pPr marL="0" indent="0">
              <a:buNone/>
            </a:pPr>
            <a:r>
              <a:rPr lang="en-US" dirty="0"/>
              <a:t>There are some limitations in our application</a:t>
            </a:r>
          </a:p>
          <a:p>
            <a:pPr marL="0" indent="0">
              <a:buNone/>
            </a:pPr>
            <a:r>
              <a:rPr lang="en-US" dirty="0"/>
              <a:t> 1. Most of people doesn’t have pc.</a:t>
            </a:r>
          </a:p>
          <a:p>
            <a:pPr marL="0" indent="0">
              <a:buNone/>
            </a:pPr>
            <a:r>
              <a:rPr lang="en-US" dirty="0"/>
              <a:t> 2. Needs Images from other source.</a:t>
            </a:r>
          </a:p>
          <a:p>
            <a:pPr marL="0" indent="0">
              <a:buNone/>
            </a:pPr>
            <a:r>
              <a:rPr lang="en-US" dirty="0"/>
              <a:t> 3. Office suit is mandatory for working of this application</a:t>
            </a:r>
          </a:p>
          <a:p>
            <a:pPr marL="0" indent="0">
              <a:buNone/>
            </a:pPr>
            <a:r>
              <a:rPr lang="en-US" dirty="0"/>
              <a:t> 4. Few features are Windows Dependent</a:t>
            </a:r>
          </a:p>
        </p:txBody>
      </p:sp>
    </p:spTree>
    <p:extLst>
      <p:ext uri="{BB962C8B-B14F-4D97-AF65-F5344CB8AC3E}">
        <p14:creationId xmlns:p14="http://schemas.microsoft.com/office/powerpoint/2010/main" val="598799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A06B4-5443-4F45-B017-534DB61F70BF}"/>
              </a:ext>
            </a:extLst>
          </p:cNvPr>
          <p:cNvSpPr>
            <a:spLocks noGrp="1"/>
          </p:cNvSpPr>
          <p:nvPr>
            <p:ph type="title"/>
          </p:nvPr>
        </p:nvSpPr>
        <p:spPr>
          <a:xfrm>
            <a:off x="1852145" y="276869"/>
            <a:ext cx="8911687" cy="1280890"/>
          </a:xfrm>
        </p:spPr>
        <p:txBody>
          <a:bodyPr/>
          <a:lstStyle/>
          <a:p>
            <a:r>
              <a:rPr lang="en-US" dirty="0"/>
              <a:t>Future Work</a:t>
            </a:r>
            <a:endParaRPr lang="en-IN" dirty="0"/>
          </a:p>
        </p:txBody>
      </p:sp>
      <p:sp>
        <p:nvSpPr>
          <p:cNvPr id="3" name="Content Placeholder 2">
            <a:extLst>
              <a:ext uri="{FF2B5EF4-FFF2-40B4-BE49-F238E27FC236}">
                <a16:creationId xmlns:a16="http://schemas.microsoft.com/office/drawing/2014/main" id="{6E6C3A92-7991-4ACC-8008-738F9F328C5F}"/>
              </a:ext>
            </a:extLst>
          </p:cNvPr>
          <p:cNvSpPr>
            <a:spLocks noGrp="1"/>
          </p:cNvSpPr>
          <p:nvPr>
            <p:ph idx="1"/>
          </p:nvPr>
        </p:nvSpPr>
        <p:spPr>
          <a:xfrm>
            <a:off x="2238736" y="1557759"/>
            <a:ext cx="9798934" cy="4505727"/>
          </a:xfrm>
        </p:spPr>
        <p:txBody>
          <a:bodyPr>
            <a:normAutofit fontScale="77500" lnSpcReduction="20000"/>
          </a:bodyPr>
          <a:lstStyle/>
          <a:p>
            <a:pPr>
              <a:lnSpc>
                <a:spcPct val="107000"/>
              </a:lnSpc>
              <a:spcAft>
                <a:spcPts val="800"/>
              </a:spcAft>
            </a:pPr>
            <a:r>
              <a:rPr lang="en-US" sz="2100" b="1" dirty="0">
                <a:effectLst/>
                <a:latin typeface="Calibri" panose="020F0502020204030204" pitchFamily="34" charset="0"/>
                <a:ea typeface="Calibri" panose="020F0502020204030204" pitchFamily="34" charset="0"/>
                <a:cs typeface="Times New Roman" panose="02020603050405020304" pitchFamily="18" charset="0"/>
              </a:rPr>
              <a:t>Updates:</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US" sz="2100" dirty="0">
                <a:effectLst/>
                <a:latin typeface="Calibri" panose="020F0502020204030204" pitchFamily="34" charset="0"/>
                <a:ea typeface="Calibri" panose="020F0502020204030204" pitchFamily="34" charset="0"/>
                <a:cs typeface="Times New Roman" panose="02020603050405020304" pitchFamily="18" charset="0"/>
              </a:rPr>
              <a:t>Our application is still under development. Below listed are the Goals for application. </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Color Filters</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PDF viewer</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PDF Compressor</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100" b="1" dirty="0">
                <a:effectLst/>
                <a:latin typeface="Calibri" panose="020F0502020204030204" pitchFamily="34" charset="0"/>
                <a:ea typeface="Calibri" panose="020F0502020204030204" pitchFamily="34" charset="0"/>
                <a:cs typeface="Times New Roman" panose="02020603050405020304" pitchFamily="18" charset="0"/>
              </a:rPr>
              <a:t>         Future Goals:</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US" sz="2100" dirty="0">
                <a:effectLst/>
                <a:latin typeface="Calibri" panose="020F0502020204030204" pitchFamily="34" charset="0"/>
                <a:ea typeface="Calibri" panose="020F0502020204030204" pitchFamily="34" charset="0"/>
                <a:cs typeface="Times New Roman" panose="02020603050405020304" pitchFamily="18" charset="0"/>
              </a:rPr>
              <a:t>From our Observation and Research we come to conclusion that Online Platform will be more efficient and easy for users. So we are moving toward a Website and a mobile application development so that everyone can easily use our services. </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Mobile application development</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Web App development</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94183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B6AAA-547C-47C4-86D4-98390DD5B081}"/>
              </a:ext>
            </a:extLst>
          </p:cNvPr>
          <p:cNvSpPr>
            <a:spLocks noGrp="1"/>
          </p:cNvSpPr>
          <p:nvPr>
            <p:ph type="title"/>
          </p:nvPr>
        </p:nvSpPr>
        <p:spPr>
          <a:xfrm>
            <a:off x="1640156" y="265294"/>
            <a:ext cx="8911687" cy="1280890"/>
          </a:xfrm>
        </p:spPr>
        <p:txBody>
          <a:bodyPr/>
          <a:lstStyle/>
          <a:p>
            <a:r>
              <a:rPr lang="en-US" dirty="0"/>
              <a:t>Learning from project</a:t>
            </a:r>
            <a:endParaRPr lang="en-IN" dirty="0"/>
          </a:p>
        </p:txBody>
      </p:sp>
      <p:sp>
        <p:nvSpPr>
          <p:cNvPr id="3" name="Content Placeholder 2">
            <a:extLst>
              <a:ext uri="{FF2B5EF4-FFF2-40B4-BE49-F238E27FC236}">
                <a16:creationId xmlns:a16="http://schemas.microsoft.com/office/drawing/2014/main" id="{B4E81D12-C680-4A06-861A-4AFFC4C3DDEF}"/>
              </a:ext>
            </a:extLst>
          </p:cNvPr>
          <p:cNvSpPr>
            <a:spLocks noGrp="1"/>
          </p:cNvSpPr>
          <p:nvPr>
            <p:ph idx="1"/>
          </p:nvPr>
        </p:nvSpPr>
        <p:spPr>
          <a:xfrm>
            <a:off x="2875345" y="1736987"/>
            <a:ext cx="8062731" cy="4351338"/>
          </a:xfrm>
        </p:spPr>
        <p:txBody>
          <a:bodyPr>
            <a:normAutofit/>
          </a:bodyPr>
          <a:lstStyle/>
          <a:p>
            <a:r>
              <a:rPr lang="en-US" dirty="0"/>
              <a:t>Desktop app development Fundamentals</a:t>
            </a:r>
          </a:p>
          <a:p>
            <a:r>
              <a:rPr lang="en-US" dirty="0"/>
              <a:t>Familiar with VS code(IDE)</a:t>
            </a:r>
          </a:p>
          <a:p>
            <a:r>
              <a:rPr lang="en-US" dirty="0"/>
              <a:t>Python library fundamentals</a:t>
            </a:r>
          </a:p>
          <a:p>
            <a:r>
              <a:rPr lang="en-US" dirty="0"/>
              <a:t>Use of </a:t>
            </a:r>
            <a:r>
              <a:rPr lang="en-US" dirty="0" err="1"/>
              <a:t>tkinter</a:t>
            </a:r>
            <a:endParaRPr lang="en-US" dirty="0"/>
          </a:p>
          <a:p>
            <a:r>
              <a:rPr lang="en-US" dirty="0"/>
              <a:t>Use of computer vision library</a:t>
            </a:r>
          </a:p>
          <a:p>
            <a:r>
              <a:rPr lang="en-US" dirty="0"/>
              <a:t>Different techniques of debugging</a:t>
            </a:r>
          </a:p>
          <a:p>
            <a:endParaRPr lang="en-US" dirty="0"/>
          </a:p>
          <a:p>
            <a:endParaRPr lang="en-US" dirty="0"/>
          </a:p>
          <a:p>
            <a:endParaRPr lang="en-IN" dirty="0"/>
          </a:p>
        </p:txBody>
      </p:sp>
    </p:spTree>
    <p:extLst>
      <p:ext uri="{BB962C8B-B14F-4D97-AF65-F5344CB8AC3E}">
        <p14:creationId xmlns:p14="http://schemas.microsoft.com/office/powerpoint/2010/main" val="3514029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8CEBE7-2A9B-40B9-8AD9-931961DF446F}"/>
              </a:ext>
            </a:extLst>
          </p:cNvPr>
          <p:cNvSpPr>
            <a:spLocks noGrp="1"/>
          </p:cNvSpPr>
          <p:nvPr>
            <p:ph idx="1"/>
          </p:nvPr>
        </p:nvSpPr>
        <p:spPr>
          <a:xfrm>
            <a:off x="2723768" y="2932595"/>
            <a:ext cx="7207311" cy="1292166"/>
          </a:xfrm>
        </p:spPr>
        <p:txBody>
          <a:bodyPr>
            <a:normAutofit/>
          </a:bodyPr>
          <a:lstStyle/>
          <a:p>
            <a:pPr marL="0" indent="0">
              <a:buNone/>
            </a:pPr>
            <a:r>
              <a:rPr lang="en-US" sz="4400" b="1" dirty="0"/>
              <a:t>Thank You for your time</a:t>
            </a:r>
            <a:endParaRPr lang="en-IN" sz="4400" b="1" dirty="0"/>
          </a:p>
        </p:txBody>
      </p:sp>
    </p:spTree>
    <p:extLst>
      <p:ext uri="{BB962C8B-B14F-4D97-AF65-F5344CB8AC3E}">
        <p14:creationId xmlns:p14="http://schemas.microsoft.com/office/powerpoint/2010/main" val="1241855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4BC52-E7DE-47C9-AF6F-2FE3CC2229DF}"/>
              </a:ext>
            </a:extLst>
          </p:cNvPr>
          <p:cNvSpPr>
            <a:spLocks noGrp="1"/>
          </p:cNvSpPr>
          <p:nvPr>
            <p:ph type="title"/>
          </p:nvPr>
        </p:nvSpPr>
        <p:spPr/>
        <p:txBody>
          <a:bodyPr/>
          <a:lstStyle/>
          <a:p>
            <a:r>
              <a:rPr lang="en-US" dirty="0"/>
              <a:t>Presentation Outline:</a:t>
            </a:r>
            <a:endParaRPr lang="en-IN" dirty="0"/>
          </a:p>
        </p:txBody>
      </p:sp>
      <p:sp>
        <p:nvSpPr>
          <p:cNvPr id="3" name="Content Placeholder 2">
            <a:extLst>
              <a:ext uri="{FF2B5EF4-FFF2-40B4-BE49-F238E27FC236}">
                <a16:creationId xmlns:a16="http://schemas.microsoft.com/office/drawing/2014/main" id="{BD3C8CCC-C4EB-40AA-8767-27F9E385A432}"/>
              </a:ext>
            </a:extLst>
          </p:cNvPr>
          <p:cNvSpPr>
            <a:spLocks noGrp="1"/>
          </p:cNvSpPr>
          <p:nvPr>
            <p:ph idx="1"/>
          </p:nvPr>
        </p:nvSpPr>
        <p:spPr/>
        <p:txBody>
          <a:bodyPr>
            <a:normAutofit fontScale="70000" lnSpcReduction="20000"/>
          </a:bodyPr>
          <a:lstStyle/>
          <a:p>
            <a:r>
              <a:rPr lang="en-US" dirty="0"/>
              <a:t>Introduction</a:t>
            </a:r>
          </a:p>
          <a:p>
            <a:r>
              <a:rPr lang="en-US" dirty="0"/>
              <a:t>Objectives</a:t>
            </a:r>
          </a:p>
          <a:p>
            <a:r>
              <a:rPr lang="en-US" dirty="0"/>
              <a:t>Technology used</a:t>
            </a:r>
          </a:p>
          <a:p>
            <a:r>
              <a:rPr lang="en-IN" dirty="0"/>
              <a:t>Reason for choosing Python</a:t>
            </a:r>
          </a:p>
          <a:p>
            <a:r>
              <a:rPr lang="en-IN" dirty="0"/>
              <a:t>Why PDF Converter</a:t>
            </a:r>
          </a:p>
          <a:p>
            <a:r>
              <a:rPr lang="en-IN" dirty="0"/>
              <a:t>Methodology</a:t>
            </a:r>
          </a:p>
          <a:p>
            <a:r>
              <a:rPr lang="en-IN" dirty="0"/>
              <a:t>Flow Diagram</a:t>
            </a:r>
          </a:p>
          <a:p>
            <a:r>
              <a:rPr lang="en-IN" dirty="0"/>
              <a:t>Features</a:t>
            </a:r>
          </a:p>
          <a:p>
            <a:r>
              <a:rPr lang="en-IN" dirty="0"/>
              <a:t>Screenshots of App</a:t>
            </a:r>
          </a:p>
          <a:p>
            <a:r>
              <a:rPr lang="en-IN" dirty="0"/>
              <a:t>Strength of System</a:t>
            </a:r>
          </a:p>
          <a:p>
            <a:r>
              <a:rPr lang="en-IN" dirty="0"/>
              <a:t>Evaluation</a:t>
            </a:r>
          </a:p>
          <a:p>
            <a:r>
              <a:rPr lang="en-IN" dirty="0"/>
              <a:t>Future Work</a:t>
            </a:r>
          </a:p>
          <a:p>
            <a:r>
              <a:rPr lang="en-IN" dirty="0"/>
              <a:t>Learning from Project</a:t>
            </a:r>
          </a:p>
        </p:txBody>
      </p:sp>
    </p:spTree>
    <p:extLst>
      <p:ext uri="{BB962C8B-B14F-4D97-AF65-F5344CB8AC3E}">
        <p14:creationId xmlns:p14="http://schemas.microsoft.com/office/powerpoint/2010/main" val="519264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C7065-8B0D-420C-9D8E-197BA69A591F}"/>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8B148DD8-47C1-41F6-8671-936286A03365}"/>
              </a:ext>
            </a:extLst>
          </p:cNvPr>
          <p:cNvSpPr>
            <a:spLocks noGrp="1"/>
          </p:cNvSpPr>
          <p:nvPr>
            <p:ph idx="1"/>
          </p:nvPr>
        </p:nvSpPr>
        <p:spPr/>
        <p:txBody>
          <a:bodyPr>
            <a:normAutofit fontScale="92500" lnSpcReduction="20000"/>
          </a:bodyPr>
          <a:lstStyle/>
          <a:p>
            <a:pPr marL="0" indent="0">
              <a:buNone/>
            </a:pPr>
            <a:r>
              <a:rPr lang="en-US" dirty="0">
                <a:effectLst/>
                <a:latin typeface="Calibri" panose="020F0502020204030204" pitchFamily="34" charset="0"/>
                <a:ea typeface="Calibri" panose="020F0502020204030204" pitchFamily="34" charset="0"/>
                <a:cs typeface="Times New Roman" panose="02020603050405020304" pitchFamily="18" charset="0"/>
              </a:rPr>
              <a:t>PDF converter: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A pdf converter which processes IMG , </a:t>
            </a:r>
            <a:r>
              <a:rPr lang="en-US" sz="2000" dirty="0">
                <a:latin typeface="Calibri" panose="020F0502020204030204" pitchFamily="34" charset="0"/>
                <a:ea typeface="Calibri" panose="020F0502020204030204" pitchFamily="34" charset="0"/>
                <a:cs typeface="Times New Roman" panose="02020603050405020304" pitchFamily="18" charset="0"/>
              </a:rPr>
              <a:t>WORD </a:t>
            </a:r>
            <a:r>
              <a:rPr lang="en-US" sz="2000" dirty="0">
                <a:effectLst/>
                <a:latin typeface="Calibri" panose="020F0502020204030204" pitchFamily="34" charset="0"/>
                <a:ea typeface="Calibri" panose="020F0502020204030204" pitchFamily="34" charset="0"/>
                <a:cs typeface="Times New Roman" panose="02020603050405020304" pitchFamily="18" charset="0"/>
              </a:rPr>
              <a:t>,PPT, PDF files to give output as pdf file. Also have features like pdf files merging, reodering pages ,Image </a:t>
            </a:r>
            <a:r>
              <a:rPr lang="en-US" sz="2000" dirty="0">
                <a:latin typeface="Calibri" panose="020F0502020204030204" pitchFamily="34" charset="0"/>
                <a:ea typeface="Calibri" panose="020F0502020204030204" pitchFamily="34" charset="0"/>
                <a:cs typeface="Times New Roman" panose="02020603050405020304" pitchFamily="18" charset="0"/>
              </a:rPr>
              <a:t>OCR, </a:t>
            </a:r>
            <a:r>
              <a:rPr lang="en-US" sz="2000" dirty="0">
                <a:effectLst/>
                <a:latin typeface="Calibri" panose="020F0502020204030204" pitchFamily="34" charset="0"/>
                <a:ea typeface="Calibri" panose="020F0502020204030204" pitchFamily="34" charset="0"/>
                <a:cs typeface="Times New Roman" panose="02020603050405020304" pitchFamily="18" charset="0"/>
              </a:rPr>
              <a:t>etc. </a:t>
            </a:r>
          </a:p>
          <a:p>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Few Features: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OCR reader: read words from images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Image to PDF: convert multiple image sources in a single compiled PDF file for easy management and avoid loses.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Cropping(to reduce noise): It is a side feature of image to Pdf which gives the ability to remove unnecessary parts of image.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10970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A2D85-82EF-49D9-A880-61539EC97050}"/>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227AEBDF-F656-4F55-9C77-2F347F17E480}"/>
              </a:ext>
            </a:extLst>
          </p:cNvPr>
          <p:cNvSpPr>
            <a:spLocks noGrp="1"/>
          </p:cNvSpPr>
          <p:nvPr>
            <p:ph idx="1"/>
          </p:nvPr>
        </p:nvSpPr>
        <p:spPr>
          <a:xfrm>
            <a:off x="838200" y="1882552"/>
            <a:ext cx="10515600" cy="4351338"/>
          </a:xfrm>
        </p:spPr>
        <p:txBody>
          <a:bodyPr/>
          <a:lstStyle/>
          <a:p>
            <a:pPr marL="0" indent="0">
              <a:buNone/>
            </a:pPr>
            <a:r>
              <a:rPr lang="en-US" dirty="0"/>
              <a:t>Our objective is to design a solution for IMG to PDF conversion for academic purpose. Our major Goals for the project are:</a:t>
            </a:r>
          </a:p>
          <a:p>
            <a:pPr marL="0" indent="0">
              <a:buNone/>
            </a:pPr>
            <a:endParaRPr lang="en-US" dirty="0"/>
          </a:p>
          <a:p>
            <a:pPr lvl="3"/>
            <a:r>
              <a:rPr lang="en-US" sz="1800" dirty="0"/>
              <a:t>IMGs to Pdf conversion</a:t>
            </a:r>
          </a:p>
          <a:p>
            <a:pPr lvl="3"/>
            <a:r>
              <a:rPr lang="en-US" sz="1800" dirty="0"/>
              <a:t>IMG to OCR</a:t>
            </a:r>
          </a:p>
          <a:p>
            <a:pPr lvl="3"/>
            <a:r>
              <a:rPr lang="en-US" sz="1800" dirty="0"/>
              <a:t>DOC to PDF (for Multiple files also)</a:t>
            </a:r>
          </a:p>
          <a:p>
            <a:pPr lvl="3"/>
            <a:r>
              <a:rPr lang="en-US" sz="1800" dirty="0"/>
              <a:t>PPT to PDF (for Multiple files also)</a:t>
            </a:r>
          </a:p>
          <a:p>
            <a:pPr lvl="3"/>
            <a:r>
              <a:rPr lang="en-US" sz="1800" dirty="0"/>
              <a:t>PDF Merger </a:t>
            </a: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267458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D954F-CC76-43A4-9B9C-B55DAF0C9B17}"/>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A6EC5659-9060-4C2B-95D4-DBDE95A8D532}"/>
              </a:ext>
            </a:extLst>
          </p:cNvPr>
          <p:cNvSpPr>
            <a:spLocks noGrp="1"/>
          </p:cNvSpPr>
          <p:nvPr>
            <p:ph idx="1"/>
          </p:nvPr>
        </p:nvSpPr>
        <p:spPr/>
        <p:txBody>
          <a:bodyPr>
            <a:normAutofit/>
          </a:bodyPr>
          <a:lstStyle/>
          <a:p>
            <a:r>
              <a:rPr lang="en-US" dirty="0"/>
              <a:t>Python</a:t>
            </a:r>
          </a:p>
          <a:p>
            <a:r>
              <a:rPr lang="en-US" dirty="0"/>
              <a:t>Computer vision</a:t>
            </a:r>
          </a:p>
          <a:p>
            <a:r>
              <a:rPr lang="en-US" dirty="0"/>
              <a:t>Office suit</a:t>
            </a:r>
          </a:p>
          <a:p>
            <a:r>
              <a:rPr lang="en-US" dirty="0"/>
              <a:t>Os module</a:t>
            </a:r>
          </a:p>
          <a:p>
            <a:r>
              <a:rPr lang="en-US" dirty="0"/>
              <a:t>VS code</a:t>
            </a:r>
          </a:p>
          <a:p>
            <a:r>
              <a:rPr lang="en-US" dirty="0"/>
              <a:t>Tkinter</a:t>
            </a:r>
          </a:p>
          <a:p>
            <a:r>
              <a:rPr lang="en-US" dirty="0"/>
              <a:t>Img2PDf</a:t>
            </a:r>
          </a:p>
          <a:p>
            <a:r>
              <a:rPr lang="en-US" dirty="0"/>
              <a:t>Pillow</a:t>
            </a:r>
          </a:p>
          <a:p>
            <a:endParaRPr lang="en-IN" dirty="0"/>
          </a:p>
        </p:txBody>
      </p:sp>
    </p:spTree>
    <p:extLst>
      <p:ext uri="{BB962C8B-B14F-4D97-AF65-F5344CB8AC3E}">
        <p14:creationId xmlns:p14="http://schemas.microsoft.com/office/powerpoint/2010/main" val="179399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F7C5-653A-40D7-B595-42550B63A4F6}"/>
              </a:ext>
            </a:extLst>
          </p:cNvPr>
          <p:cNvSpPr>
            <a:spLocks noGrp="1"/>
          </p:cNvSpPr>
          <p:nvPr>
            <p:ph type="title"/>
          </p:nvPr>
        </p:nvSpPr>
        <p:spPr/>
        <p:txBody>
          <a:bodyPr/>
          <a:lstStyle/>
          <a:p>
            <a:r>
              <a:rPr lang="en-US" dirty="0"/>
              <a:t>Reason for choosing Python</a:t>
            </a:r>
            <a:endParaRPr lang="en-IN" dirty="0"/>
          </a:p>
        </p:txBody>
      </p:sp>
      <p:sp>
        <p:nvSpPr>
          <p:cNvPr id="3" name="Content Placeholder 2">
            <a:extLst>
              <a:ext uri="{FF2B5EF4-FFF2-40B4-BE49-F238E27FC236}">
                <a16:creationId xmlns:a16="http://schemas.microsoft.com/office/drawing/2014/main" id="{5C7A6546-1AB0-4D4A-9948-E7EDBF34DAB9}"/>
              </a:ext>
            </a:extLst>
          </p:cNvPr>
          <p:cNvSpPr>
            <a:spLocks noGrp="1"/>
          </p:cNvSpPr>
          <p:nvPr>
            <p:ph idx="1"/>
          </p:nvPr>
        </p:nvSpPr>
        <p:spPr/>
        <p:txBody>
          <a:bodyPr/>
          <a:lstStyle/>
          <a:p>
            <a:r>
              <a:rPr lang="en-US" dirty="0"/>
              <a:t>We choose Python as we are new to desktop app development and Python provides very simple tools for this purpose.</a:t>
            </a:r>
          </a:p>
          <a:p>
            <a:r>
              <a:rPr lang="en-US" dirty="0"/>
              <a:t>Despite of that python has very interactive GUI Library.</a:t>
            </a:r>
            <a:endParaRPr lang="en-IN" dirty="0"/>
          </a:p>
          <a:p>
            <a:r>
              <a:rPr lang="en-IN" dirty="0"/>
              <a:t>Also Python provides a huge community support.</a:t>
            </a:r>
            <a:endParaRPr lang="en-US" dirty="0"/>
          </a:p>
        </p:txBody>
      </p:sp>
    </p:spTree>
    <p:extLst>
      <p:ext uri="{BB962C8B-B14F-4D97-AF65-F5344CB8AC3E}">
        <p14:creationId xmlns:p14="http://schemas.microsoft.com/office/powerpoint/2010/main" val="3367048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9337-158B-4E92-9ADF-4B5CE99C0D20}"/>
              </a:ext>
            </a:extLst>
          </p:cNvPr>
          <p:cNvSpPr>
            <a:spLocks noGrp="1"/>
          </p:cNvSpPr>
          <p:nvPr>
            <p:ph type="title"/>
          </p:nvPr>
        </p:nvSpPr>
        <p:spPr/>
        <p:txBody>
          <a:bodyPr/>
          <a:lstStyle/>
          <a:p>
            <a:r>
              <a:rPr lang="en-US" dirty="0"/>
              <a:t>Why PDF converter?</a:t>
            </a:r>
            <a:endParaRPr lang="en-IN" dirty="0"/>
          </a:p>
        </p:txBody>
      </p:sp>
      <p:sp>
        <p:nvSpPr>
          <p:cNvPr id="3" name="Content Placeholder 2">
            <a:extLst>
              <a:ext uri="{FF2B5EF4-FFF2-40B4-BE49-F238E27FC236}">
                <a16:creationId xmlns:a16="http://schemas.microsoft.com/office/drawing/2014/main" id="{C11C6F43-B6E9-4D26-91A9-A5672E04FC16}"/>
              </a:ext>
            </a:extLst>
          </p:cNvPr>
          <p:cNvSpPr>
            <a:spLocks noGrp="1"/>
          </p:cNvSpPr>
          <p:nvPr>
            <p:ph idx="1"/>
          </p:nvPr>
        </p:nvSpPr>
        <p:spPr/>
        <p:txBody>
          <a:bodyPr/>
          <a:lstStyle/>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As due to COVID-19 most of the institutions are taking exams online (open book). But we observed that most of the students are facing problems with this mode of exam conducting due to insufficient knowledge about pdf conversion , or the complex interface of already available pdf converters , the limited size of pages in pdf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Also , Teachers(mostly school teachers) are tensed too by this problem . As it is completely new environment for them too.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So , we thought to provide a solution to this problem. As it’s a very common and widely observed problem.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09687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B1488-0585-47C9-BFC6-3212B9B403B9}"/>
              </a:ext>
            </a:extLst>
          </p:cNvPr>
          <p:cNvSpPr>
            <a:spLocks noGrp="1"/>
          </p:cNvSpPr>
          <p:nvPr>
            <p:ph type="title"/>
          </p:nvPr>
        </p:nvSpPr>
        <p:spPr/>
        <p:txBody>
          <a:bodyPr/>
          <a:lstStyle/>
          <a:p>
            <a:r>
              <a:rPr lang="en-US" dirty="0"/>
              <a:t>Methodology</a:t>
            </a:r>
            <a:endParaRPr lang="en-IN" dirty="0"/>
          </a:p>
        </p:txBody>
      </p:sp>
      <p:pic>
        <p:nvPicPr>
          <p:cNvPr id="7" name="Content Placeholder 6">
            <a:extLst>
              <a:ext uri="{FF2B5EF4-FFF2-40B4-BE49-F238E27FC236}">
                <a16:creationId xmlns:a16="http://schemas.microsoft.com/office/drawing/2014/main" id="{AAEAEAE0-E951-489A-8D32-8298C84B1D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7171" y="1905000"/>
            <a:ext cx="5021580" cy="3238500"/>
          </a:xfrm>
        </p:spPr>
      </p:pic>
      <p:sp>
        <p:nvSpPr>
          <p:cNvPr id="8" name="TextBox 7">
            <a:extLst>
              <a:ext uri="{FF2B5EF4-FFF2-40B4-BE49-F238E27FC236}">
                <a16:creationId xmlns:a16="http://schemas.microsoft.com/office/drawing/2014/main" id="{7E156425-8FA4-43F0-A9A0-C9D21AC49D3F}"/>
              </a:ext>
            </a:extLst>
          </p:cNvPr>
          <p:cNvSpPr txBox="1"/>
          <p:nvPr/>
        </p:nvSpPr>
        <p:spPr>
          <a:xfrm>
            <a:off x="2101858" y="2054094"/>
            <a:ext cx="4308763" cy="3834511"/>
          </a:xfrm>
          <a:prstGeom prst="rect">
            <a:avLst/>
          </a:prstGeom>
          <a:noFill/>
        </p:spPr>
        <p:txBody>
          <a:bodyPr wrap="square" rtlCol="0">
            <a:spAutoFit/>
          </a:bodyPr>
          <a:lstStyle/>
          <a:p>
            <a:pPr marL="457200">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picked Waterfall Model as our Model for our project because waterfall model is very simple to implement and doesn’t require much experienced team. It is perfect for these small scale projects.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One milestone of waterfall is that it doesn’t require much effort to track process and to arrange tasks. We can easily document the process using this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825307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176</TotalTime>
  <Words>922</Words>
  <Application>Microsoft Office PowerPoint</Application>
  <PresentationFormat>Widescreen</PresentationFormat>
  <Paragraphs>124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Algerian</vt:lpstr>
      <vt:lpstr>Arial</vt:lpstr>
      <vt:lpstr>Calibri</vt:lpstr>
      <vt:lpstr>Century Gothic</vt:lpstr>
      <vt:lpstr>Wingdings 3</vt:lpstr>
      <vt:lpstr>Wisp</vt:lpstr>
      <vt:lpstr>Shaheed Bhagat Singh State Technical Campus</vt:lpstr>
      <vt:lpstr>MINOR PROJECT - PDF CONVERTER</vt:lpstr>
      <vt:lpstr>Presentation Outline:</vt:lpstr>
      <vt:lpstr>INTRODUCTION</vt:lpstr>
      <vt:lpstr>Objectives</vt:lpstr>
      <vt:lpstr>Technology used:</vt:lpstr>
      <vt:lpstr>Reason for choosing Python</vt:lpstr>
      <vt:lpstr>Why PDF converter?</vt:lpstr>
      <vt:lpstr>Methodology</vt:lpstr>
      <vt:lpstr>Flow diagram</vt:lpstr>
      <vt:lpstr>Features</vt:lpstr>
      <vt:lpstr>Features (cont.)</vt:lpstr>
      <vt:lpstr>Features (cont.)</vt:lpstr>
      <vt:lpstr>Screenshots of App</vt:lpstr>
      <vt:lpstr>Screenshots of App</vt:lpstr>
      <vt:lpstr>Screenshots of App</vt:lpstr>
      <vt:lpstr>Screenshots of App</vt:lpstr>
      <vt:lpstr>Screenshots of App</vt:lpstr>
      <vt:lpstr>Screenshots of App</vt:lpstr>
      <vt:lpstr>Strength of system</vt:lpstr>
      <vt:lpstr>Evaluation </vt:lpstr>
      <vt:lpstr>Future Work</vt:lpstr>
      <vt:lpstr>Learning from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Shaheed Bhagat Singh State Technical Campus</dc:title>
  <dc:creator>Ajay Kumar</dc:creator>
  <cp:lastModifiedBy>Ajay Kumar</cp:lastModifiedBy>
  <cp:revision>15</cp:revision>
  <dcterms:created xsi:type="dcterms:W3CDTF">2021-06-28T14:19:26Z</dcterms:created>
  <dcterms:modified xsi:type="dcterms:W3CDTF">2021-06-28T17:15:31Z</dcterms:modified>
</cp:coreProperties>
</file>