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0cf2cdd4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0cf2cdd4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0cf2cdd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0cf2cdd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be2181dd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be2181dd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be2181dd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be2181dd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be2181dd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be2181dd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b1ea086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b1ea086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be2181dd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be2181dd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be2181dd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be2181dd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be2181dd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be2181dd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be2181dd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be2181dd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be2181dd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be2181dd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be2181dd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be2181dd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core section of the presentation - how did we actually implement this?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be2181dd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be2181dd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0cf2cdd4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0cf2cdd4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0cf2cdd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0cf2cdd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witter.com/dipen_chawla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zero-to-jupyterhub.readthedocs.io/en/latest/index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an Autonomous Workbench for Data Science on AWS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372550"/>
            <a:ext cx="76881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Dipen Chawla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Engineer, Episource LLC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Workbench authentication via GitHub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Ensures only organization members of Episource can access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Further, an app-level firewall to restrict the access to members of ML team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-"/>
            </a:pPr>
            <a:r>
              <a:rPr lang="en"/>
              <a:t>Jupyterhub admins can view activity and have access to individual folders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Access Control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Configure user pods to use Kubernetes Service Accounts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Each SA is configured to use a dedicated IAM role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-"/>
            </a:pPr>
            <a:r>
              <a:rPr lang="en"/>
              <a:t>Ensures that each user can access only the data they are authorised to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the workbench on ML development cycle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workbench has helped ML teams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 with familiar ecosystem across all stages of development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perform high compute analysis jobs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Hypotheses take lesser time to turn into features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Auto shutdown and RBAC = less monitoring overhead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-"/>
            </a:pPr>
            <a:r>
              <a:rPr lang="en"/>
              <a:t>Can share files / data by </a:t>
            </a:r>
            <a:r>
              <a:rPr lang="en"/>
              <a:t>moving</a:t>
            </a:r>
            <a:r>
              <a:rPr lang="en"/>
              <a:t> them to shared folders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learned so far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Standing on the shoulders of giants -         for open source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Autonomy is the key when building tools to help your ML team to succeed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Your design may not work at first - keep iterating !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-"/>
            </a:pPr>
            <a:r>
              <a:rPr lang="en"/>
              <a:t>Never look past security aspects of your architecture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3">
            <a:alphaModFix/>
          </a:blip>
          <a:srcRect b="13329" l="0" r="0" t="0"/>
          <a:stretch/>
        </p:blipFill>
        <p:spPr>
          <a:xfrm>
            <a:off x="3934600" y="2193973"/>
            <a:ext cx="167125" cy="1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72" name="Google Shape;172;p28"/>
          <p:cNvSpPr txBox="1"/>
          <p:nvPr>
            <p:ph idx="1" type="subTitle"/>
          </p:nvPr>
        </p:nvSpPr>
        <p:spPr>
          <a:xfrm>
            <a:off x="729450" y="3372550"/>
            <a:ext cx="76881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3"/>
              </a:rPr>
              <a:t>@dipen_chawla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1275" y="3436900"/>
            <a:ext cx="349125" cy="2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a dedicated ML Workbench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Shortcomings of shared dev environments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07"/>
              <a:t>Jupyter notebook servers  on EC2</a:t>
            </a:r>
            <a:endParaRPr sz="1207"/>
          </a:p>
          <a:p>
            <a:pPr indent="-305276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8"/>
              <a:buChar char="-"/>
            </a:pPr>
            <a:r>
              <a:rPr lang="en" sz="1207"/>
              <a:t>Limited scalability</a:t>
            </a:r>
            <a:endParaRPr sz="1207"/>
          </a:p>
          <a:p>
            <a:pPr indent="-305276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8"/>
              <a:buChar char="-"/>
            </a:pPr>
            <a:r>
              <a:rPr lang="en" sz="1207"/>
              <a:t>Requires DevOps intervention</a:t>
            </a:r>
            <a:endParaRPr sz="1207"/>
          </a:p>
          <a:p>
            <a:pPr indent="-305276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8"/>
              <a:buChar char="-"/>
            </a:pPr>
            <a:r>
              <a:rPr lang="en" sz="1207"/>
              <a:t>Cannot access secure data with role-based access</a:t>
            </a:r>
            <a:endParaRPr sz="1207"/>
          </a:p>
          <a:p>
            <a:pPr indent="-305276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8"/>
              <a:buChar char="-"/>
            </a:pPr>
            <a:r>
              <a:rPr lang="en" sz="1207"/>
              <a:t> No auto-shutdowns</a:t>
            </a:r>
            <a:endParaRPr sz="1207"/>
          </a:p>
          <a:p>
            <a:pPr indent="-305276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8"/>
              <a:buChar char="-"/>
            </a:pPr>
            <a:r>
              <a:rPr lang="en" sz="1207"/>
              <a:t>Difficult to personalise</a:t>
            </a:r>
            <a:endParaRPr sz="120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needed in an </a:t>
            </a:r>
            <a:r>
              <a:rPr lang="en"/>
              <a:t>ML workbench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527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8"/>
              <a:buChar char="-"/>
            </a:pPr>
            <a:r>
              <a:rPr lang="en" sz="1207"/>
              <a:t>Must not </a:t>
            </a:r>
            <a:r>
              <a:rPr lang="en" sz="1207"/>
              <a:t>reinvent</a:t>
            </a:r>
            <a:r>
              <a:rPr lang="en" sz="1207"/>
              <a:t> the wheel</a:t>
            </a:r>
            <a:endParaRPr sz="1207"/>
          </a:p>
          <a:p>
            <a:pPr indent="-305276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8"/>
              <a:buChar char="-"/>
            </a:pPr>
            <a:r>
              <a:rPr lang="en" sz="1207"/>
              <a:t>Scale sensibly</a:t>
            </a:r>
            <a:endParaRPr sz="1207"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Personalised user pods </a:t>
            </a:r>
            <a:endParaRPr sz="1207"/>
          </a:p>
          <a:p>
            <a:pPr indent="-305276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8"/>
              <a:buChar char="-"/>
            </a:pPr>
            <a:r>
              <a:rPr lang="en" sz="1207"/>
              <a:t>Users could be given  access to shared datasets </a:t>
            </a:r>
            <a:endParaRPr sz="1207"/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-"/>
            </a:pPr>
            <a:r>
              <a:rPr lang="en" sz="1207"/>
              <a:t>Encryption and closed-door security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Arriving at the right picture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Jupyterhub on Kubernetes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Scientists accustomed to Jupyter ecosystem + lots of ML extensions!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Provided extensive number of integrations via spawners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Decided to go ahead with AWS EKS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Kubespawner in </a:t>
            </a:r>
            <a:r>
              <a:rPr lang="en" u="sng">
                <a:solidFill>
                  <a:schemeClr val="hlink"/>
                </a:solidFill>
                <a:hlinkClick r:id="rId3"/>
              </a:rPr>
              <a:t>zero-to-jupyterhub</a:t>
            </a:r>
            <a:r>
              <a:rPr lang="en"/>
              <a:t> fit our use-case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-"/>
            </a:pPr>
            <a:r>
              <a:rPr lang="en"/>
              <a:t>Added customisations like Auto-Shutdown, IAM roles for service accounts and volume mounting via AWS EFS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88" y="148400"/>
            <a:ext cx="5804174" cy="484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Storage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EFS storage mounted to each user pod at startup for user filesystem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User files persisted even after each session terminated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Additional datasets (present as Persistent Volumes) can be mounted to user pods, if required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-"/>
            </a:pPr>
            <a:r>
              <a:rPr lang="en"/>
              <a:t>EFS and Persistent Volumes are encrypted at all times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