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64" autoAdjust="0"/>
    <p:restoredTop sz="70697" autoAdjust="0"/>
  </p:normalViewPr>
  <p:slideViewPr>
    <p:cSldViewPr>
      <p:cViewPr varScale="1">
        <p:scale>
          <a:sx n="41" d="100"/>
          <a:sy n="41" d="100"/>
        </p:scale>
        <p:origin x="-80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Accenture%20task2022\Accenture%20dataset%20-%20Copy\Accenture%20Task_Ravina%20with%20diagram.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LENOVO\Desktop\Accenture%20task2022\Accenture%20dataset%20-%20Copy\Accenture%20Task_Ravina%20with%20dia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6"/>
          <c:y val="3.7399465875251496E-2"/>
        </c:manualLayout>
      </c:layout>
      <c:spPr>
        <a:noFill/>
        <a:ln>
          <a:noFill/>
        </a:ln>
        <a:effectLst/>
      </c:spPr>
    </c:title>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7.6553696652251133E-2"/>
          <c:y val="3.5593278112963214E-2"/>
          <c:w val="0.89937628146591087"/>
          <c:h val="0.8138771137406644"/>
        </c:manualLayout>
      </c:layout>
      <c:barChart>
        <c:barDir val="col"/>
        <c:grouping val="clustered"/>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Val val="1"/>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0-8F91-4693-9541-4B078E15E198}"/>
            </c:ext>
          </c:extLst>
        </c:ser>
        <c:dLbls>
          <c:showVal val="1"/>
        </c:dLbls>
        <c:gapWidth val="65"/>
        <c:axId val="105034880"/>
        <c:axId val="105036800"/>
      </c:barChart>
      <c:catAx>
        <c:axId val="105034880"/>
        <c:scaling>
          <c:orientation val="minMax"/>
        </c:scaling>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7"/>
              <c:y val="0.92432561886891962"/>
            </c:manualLayout>
          </c:layout>
          <c:spPr>
            <a:noFill/>
            <a:ln>
              <a:noFill/>
            </a:ln>
            <a:effectLst/>
          </c:spPr>
        </c:title>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5036800"/>
        <c:crosses val="autoZero"/>
        <c:auto val="1"/>
        <c:lblAlgn val="ctr"/>
        <c:lblOffset val="100"/>
      </c:catAx>
      <c:valAx>
        <c:axId val="1050368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7"/>
            </c:manualLayout>
          </c:layout>
          <c:spPr>
            <a:noFill/>
            <a:ln>
              <a:noFill/>
            </a:ln>
            <a:effectLst/>
          </c:spPr>
        </c:title>
        <c:numFmt formatCode="General" sourceLinked="1"/>
        <c:majorTickMark val="none"/>
        <c:tickLblPos val="nextTo"/>
        <c:crossAx val="105034880"/>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93"/>
          <c:y val="9.1571886847477468E-2"/>
        </c:manualLayout>
      </c:layout>
      <c:spPr>
        <a:noFill/>
        <a:ln>
          <a:noFill/>
        </a:ln>
        <a:effectLst/>
      </c:spPr>
    </c:title>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9"/>
          <c:h val="0.70995780933524733"/>
        </c:manualLayout>
      </c:layout>
      <c:pieChart>
        <c:varyColors val="1"/>
        <c:ser>
          <c:idx val="0"/>
          <c:order val="0"/>
          <c:tx>
            <c:strRef>
              <c:f>Sheet2!$B$3</c:f>
              <c:strCache>
                <c:ptCount val="1"/>
                <c:pt idx="0">
                  <c:v>Total</c:v>
                </c:pt>
              </c:strCache>
            </c:strRef>
          </c:tx>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5BFD-4086-AFB1-12211F88C08F}"/>
              </c:ext>
            </c:extLst>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5BFD-4086-AFB1-12211F88C08F}"/>
              </c:ext>
            </c:extLst>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5BFD-4086-AFB1-12211F88C08F}"/>
              </c:ext>
            </c:extLst>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5BFD-4086-AFB1-12211F88C08F}"/>
              </c:ext>
            </c:extLst>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Percent val="1"/>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xmlns:c16r2="http://schemas.microsoft.com/office/drawing/2015/06/chart">
            <c:ext xmlns:c16="http://schemas.microsoft.com/office/drawing/2014/chart" uri="{C3380CC4-5D6E-409C-BE32-E72D297353CC}">
              <c16:uniqueId val="{0000000A-5BFD-4086-AFB1-12211F88C08F}"/>
            </c:ext>
          </c:extLst>
        </c:ser>
        <c:dLbls>
          <c:showPercent val="1"/>
        </c:dLbls>
        <c:firstSliceAng val="0"/>
      </c:pieChart>
      <c:spPr>
        <a:noFill/>
        <a:ln>
          <a:noFill/>
        </a:ln>
        <a:effectLst/>
      </c:spPr>
    </c:plotArea>
    <c:legend>
      <c:legendPos val="r"/>
      <c:layout>
        <c:manualLayout>
          <c:xMode val="edge"/>
          <c:yMode val="edge"/>
          <c:x val="0.82693546824595843"/>
          <c:y val="0.31572672165131982"/>
          <c:w val="0.15110973138215322"/>
          <c:h val="0.47052061200009532"/>
        </c:manualLayout>
      </c:layout>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a:t>
            </a:r>
            <a:r>
              <a:rPr lang="en-US"/>
              <a:t>is </a:t>
            </a:r>
            <a:r>
              <a:rPr lang="en-US" smtClean="0"/>
              <a:t>Amit</a:t>
            </a:r>
            <a:r>
              <a:rPr lang="en-US" baseline="0" smtClean="0"/>
              <a:t> </a:t>
            </a:r>
            <a:r>
              <a:rPr lang="en-US" smtClean="0"/>
              <a:t>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smtClean="0"/>
              <a:t>GOURAV SINHA</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BB610298-EEB7-47F5-8D68-D5032AAF5D77}"/>
              </a:ext>
            </a:extLst>
          </p:cNvPr>
          <p:cNvGraphicFramePr>
            <a:graphicFrameLocks/>
          </p:cNvGraphicFramePr>
          <p:nvPr>
            <p:extLst>
              <p:ext uri="{D42A27DB-BD31-4B8C-83A1-F6EECF244321}">
                <p14:modId xmlns=""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 xmlns:a16="http://schemas.microsoft.com/office/drawing/2014/main" id="{6B49F00A-AF2B-49A5-A506-CA009DB2A6B0}"/>
              </a:ext>
            </a:extLst>
          </p:cNvPr>
          <p:cNvGraphicFramePr>
            <a:graphicFrameLocks/>
          </p:cNvGraphicFramePr>
          <p:nvPr>
            <p:extLst>
              <p:ext uri="{D42A27DB-BD31-4B8C-83A1-F6EECF244321}">
                <p14:modId xmlns=""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Amit Konde</cp:lastModifiedBy>
  <cp:revision>30</cp:revision>
  <dcterms:created xsi:type="dcterms:W3CDTF">2006-08-16T00:00:00Z</dcterms:created>
  <dcterms:modified xsi:type="dcterms:W3CDTF">2023-09-09T02:38:01Z</dcterms:modified>
  <dc:identifier>DAEhDyfaYKE</dc:identifier>
</cp:coreProperties>
</file>