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Default Extension="png" ContentType="image/png"/>
  <Override PartName="/ppt/theme/theme4.xml" ContentType="application/vnd.openxmlformats-officedocument.them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xmlns="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pPr/>
              <a:t>30/08/2023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xmlns="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xmlns="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30/08/2023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xmlns="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30/08/2023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smtClean="0"/>
              <a:t>30</a:t>
            </a:r>
            <a:r>
              <a:rPr lang="en-GB" sz="1600" smtClean="0"/>
              <a:t>/08/2023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INSIGHTS FROM CUSTOMER REVIEWS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 smtClean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Negative Reviews -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347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Neutral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Reviews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– 115</a:t>
            </a: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11" y="1800875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41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Section Heading</vt:lpstr>
      <vt:lpstr>Slide Body - Curious Blue (ABBA)</vt:lpstr>
      <vt:lpstr>Slide 1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Amit Konde</cp:lastModifiedBy>
  <cp:revision>9</cp:revision>
  <cp:lastPrinted>2022-06-09T07:44:13Z</cp:lastPrinted>
  <dcterms:created xsi:type="dcterms:W3CDTF">2022-02-22T07:39:05Z</dcterms:created>
  <dcterms:modified xsi:type="dcterms:W3CDTF">2023-08-30T10:28:10Z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