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smtClean="0"/>
              <a:t>30</a:t>
            </a:r>
            <a:r>
              <a:rPr lang="en-GB" sz="1600" smtClean="0"/>
              <a:t>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Slide 1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Amit Konde</cp:lastModifiedBy>
  <cp:revision>15</cp:revision>
  <cp:lastPrinted>2022-06-09T07:44:13Z</cp:lastPrinted>
  <dcterms:created xsi:type="dcterms:W3CDTF">2022-02-22T07:39:05Z</dcterms:created>
  <dcterms:modified xsi:type="dcterms:W3CDTF">2023-08-30T10:28:36Z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