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8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8877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11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883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0273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471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175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59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86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000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929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819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1E9C6-C333-4C42-B763-E8086AD64D8A}" type="datetimeFigureOut">
              <a:rPr lang="en-IN" smtClean="0"/>
              <a:pPr/>
              <a:t>30-11-2016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82E7-B171-42CD-8DCB-C7F65F9304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195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index.html" TargetMode="External"/><Relationship Id="rId2" Type="http://schemas.openxmlformats.org/officeDocument/2006/relationships/hyperlink" Target="https://firebase.google.com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s://docs.python.org/3/tutorial/" TargetMode="External"/><Relationship Id="rId4" Type="http://schemas.openxmlformats.org/officeDocument/2006/relationships/hyperlink" Target="http://stackoverflow.com/questions/tagged/androi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5829"/>
            <a:ext cx="9144000" cy="1761173"/>
          </a:xfrm>
        </p:spPr>
        <p:txBody>
          <a:bodyPr>
            <a:normAutofit fontScale="90000"/>
          </a:bodyPr>
          <a:lstStyle/>
          <a:p>
            <a:r>
              <a:rPr lang="en-US" dirty="0"/>
              <a:t>CS 794: Project Lab  Group 6</a:t>
            </a:r>
            <a:br>
              <a:rPr lang="en-US" dirty="0"/>
            </a:br>
            <a:r>
              <a:rPr lang="en-US" b="1" dirty="0"/>
              <a:t>‘</a:t>
            </a:r>
            <a:r>
              <a:rPr lang="en-US" b="1" dirty="0" err="1"/>
              <a:t>DealOfTheDay</a:t>
            </a:r>
            <a:r>
              <a:rPr lang="en-US" b="1" dirty="0"/>
              <a:t>’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Android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Supervised by </a:t>
            </a:r>
            <a:r>
              <a:rPr lang="en-US" b="1" dirty="0"/>
              <a:t>Prof</a:t>
            </a:r>
            <a:r>
              <a:rPr lang="en-US" dirty="0"/>
              <a:t>.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Souvik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Biswas</a:t>
            </a:r>
            <a:endParaRPr lang="en-US" i="1" dirty="0"/>
          </a:p>
          <a:p>
            <a:r>
              <a:rPr lang="en-US" dirty="0"/>
              <a:t>Department of Computer Science and Engineering</a:t>
            </a:r>
            <a:br>
              <a:rPr lang="en-US" dirty="0"/>
            </a:br>
            <a:r>
              <a:rPr lang="en-US" dirty="0" err="1"/>
              <a:t>Neotia</a:t>
            </a:r>
            <a:r>
              <a:rPr lang="en-US" dirty="0"/>
              <a:t> Institute of Technology, Management &amp; Science</a:t>
            </a:r>
            <a:br>
              <a:rPr lang="en-US" dirty="0"/>
            </a:br>
            <a:r>
              <a:rPr lang="en-US" dirty="0"/>
              <a:t>November 2015</a:t>
            </a:r>
            <a:br>
              <a:rPr lang="en-US" dirty="0"/>
            </a:br>
            <a:r>
              <a:rPr lang="en-US" dirty="0"/>
              <a:t> 7</a:t>
            </a:r>
            <a:r>
              <a:rPr lang="en-US" baseline="30000" dirty="0"/>
              <a:t>th</a:t>
            </a:r>
            <a:r>
              <a:rPr lang="en-US" dirty="0"/>
              <a:t> Semester 2013-2017 Batch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714766" y="5621161"/>
            <a:ext cx="347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</a:t>
            </a:r>
          </a:p>
          <a:p>
            <a:r>
              <a:rPr lang="en-US" dirty="0" err="1"/>
              <a:t>Arindam</a:t>
            </a:r>
            <a:r>
              <a:rPr lang="en-US" dirty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 </a:t>
            </a:r>
            <a:r>
              <a:rPr lang="en-US" dirty="0"/>
              <a:t>(14400113008)</a:t>
            </a:r>
          </a:p>
          <a:p>
            <a:r>
              <a:rPr lang="en-US" dirty="0"/>
              <a:t>Niladri Sekhar Basu (14400113017)</a:t>
            </a:r>
            <a:endParaRPr lang="en-IN" dirty="0"/>
          </a:p>
        </p:txBody>
      </p:sp>
      <p:pic>
        <p:nvPicPr>
          <p:cNvPr id="5" name="Picture 4" descr="amazon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28" y="1498716"/>
            <a:ext cx="1591355" cy="1597452"/>
          </a:xfrm>
          <a:prstGeom prst="rect">
            <a:avLst/>
          </a:prstGeom>
        </p:spPr>
      </p:pic>
      <p:pic>
        <p:nvPicPr>
          <p:cNvPr id="6" name="Picture 5" descr="flipkart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581" y="862148"/>
            <a:ext cx="1401067" cy="1219339"/>
          </a:xfrm>
          <a:prstGeom prst="rect">
            <a:avLst/>
          </a:prstGeom>
        </p:spPr>
      </p:pic>
      <p:pic>
        <p:nvPicPr>
          <p:cNvPr id="8" name="Picture 7" descr="payt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58419">
            <a:off x="9544028" y="3148148"/>
            <a:ext cx="2351501" cy="783833"/>
          </a:xfrm>
          <a:prstGeom prst="rect">
            <a:avLst/>
          </a:prstGeom>
        </p:spPr>
      </p:pic>
      <p:pic>
        <p:nvPicPr>
          <p:cNvPr id="9" name="Picture 8" descr="ebay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29443">
            <a:off x="10504712" y="2194559"/>
            <a:ext cx="2155559" cy="718519"/>
          </a:xfrm>
          <a:prstGeom prst="rect">
            <a:avLst/>
          </a:prstGeom>
        </p:spPr>
      </p:pic>
      <p:pic>
        <p:nvPicPr>
          <p:cNvPr id="10" name="Picture 9" descr="sna[dea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63888">
            <a:off x="9480233" y="3892732"/>
            <a:ext cx="2711767" cy="12578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41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vs Achievement: 7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 Set:</a:t>
            </a:r>
          </a:p>
          <a:p>
            <a:pPr lvl="1"/>
            <a:r>
              <a:rPr lang="en-US" dirty="0"/>
              <a:t>To build an Android Application named DealOfTheDay which will provide user the best deals on various items on a real time basis. Also User will be able to find products by name and category.</a:t>
            </a:r>
          </a:p>
          <a:p>
            <a:pPr lvl="1"/>
            <a:r>
              <a:rPr lang="en-US" dirty="0"/>
              <a:t>A strong UI Design and good User Experience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Target Achieved: </a:t>
            </a:r>
          </a:p>
          <a:p>
            <a:pPr lvl="1"/>
            <a:r>
              <a:rPr lang="en-US" dirty="0"/>
              <a:t>Storing the data in a server.</a:t>
            </a:r>
          </a:p>
          <a:p>
            <a:pPr lvl="1"/>
            <a:r>
              <a:rPr lang="en-US" dirty="0"/>
              <a:t>Fetching the data from online database and displaying the price from the app.</a:t>
            </a:r>
          </a:p>
          <a:p>
            <a:pPr lvl="1"/>
            <a:r>
              <a:rPr lang="en-US" dirty="0"/>
              <a:t>Displaying the best deals of </a:t>
            </a:r>
            <a:r>
              <a:rPr lang="en-US" b="1" dirty="0"/>
              <a:t>Amazon</a:t>
            </a:r>
            <a:r>
              <a:rPr lang="en-US" dirty="0"/>
              <a:t> and </a:t>
            </a:r>
            <a:r>
              <a:rPr lang="en-US" b="1" dirty="0" err="1"/>
              <a:t>Flipkart</a:t>
            </a:r>
            <a:r>
              <a:rPr lang="en-US" b="1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437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work: 8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Scraping data from some major shopping websites like Amazon, Flipkart etc. and store the data (</a:t>
            </a:r>
            <a:r>
              <a:rPr lang="en-IN" dirty="0"/>
              <a:t>If legally </a:t>
            </a:r>
            <a:r>
              <a:rPr lang="en-IN"/>
              <a:t>permissible).</a:t>
            </a:r>
            <a:endParaRPr lang="en-US" dirty="0"/>
          </a:p>
          <a:p>
            <a:r>
              <a:rPr lang="en-US" dirty="0"/>
              <a:t>To sync the online database from scraped data.</a:t>
            </a:r>
          </a:p>
          <a:p>
            <a:r>
              <a:rPr lang="en-IN" dirty="0"/>
              <a:t>UI Improvements and category wise search implementations.</a:t>
            </a:r>
          </a:p>
          <a:p>
            <a:r>
              <a:rPr lang="en-IN" dirty="0"/>
              <a:t>Few additional features implementing.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725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https://firebase.google.com/docs/</a:t>
            </a:r>
            <a:endParaRPr lang="en-IN" dirty="0"/>
          </a:p>
          <a:p>
            <a:r>
              <a:rPr lang="en-IN" dirty="0">
                <a:hlinkClick r:id="rId3"/>
              </a:rPr>
              <a:t>https://developer.android.com/studio/intro/index.html</a:t>
            </a:r>
            <a:endParaRPr lang="en-IN" dirty="0"/>
          </a:p>
          <a:p>
            <a:r>
              <a:rPr lang="en-IN" dirty="0">
                <a:hlinkClick r:id="rId4"/>
              </a:rPr>
              <a:t>http://stackoverflow.com/questions/tagged/android</a:t>
            </a:r>
            <a:endParaRPr lang="en-IN" dirty="0"/>
          </a:p>
          <a:p>
            <a:r>
              <a:rPr lang="en-IN" dirty="0">
                <a:hlinkClick r:id="rId5"/>
              </a:rPr>
              <a:t>https://docs.python.org/3/tutorial/</a:t>
            </a:r>
            <a:endParaRPr lang="en-IN" dirty="0"/>
          </a:p>
          <a:p>
            <a:r>
              <a:rPr lang="en-IN" dirty="0">
                <a:hlinkClick r:id="rId6"/>
              </a:rPr>
              <a:t>https://www.crummy.com/software/BeautifulSoup/bs4/doc/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000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319" y="2325858"/>
            <a:ext cx="91772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latin typeface="Brush Script MT" panose="03060802040406070304" pitchFamily="66" charset="0"/>
              </a:rPr>
              <a:t>Thank You!!</a:t>
            </a:r>
            <a:endParaRPr lang="en-IN" sz="16600" b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19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Background Study</a:t>
            </a:r>
          </a:p>
          <a:p>
            <a:r>
              <a:rPr lang="en-US" dirty="0"/>
              <a:t>Analysis &amp; Solution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Target vs. Achievement – 7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r>
              <a:rPr lang="en-US" dirty="0"/>
              <a:t>Plan of work – 8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="" xmlns:p14="http://schemas.microsoft.com/office/powerpoint/2010/main" val="246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Android Application named DealOfTheDay which will provide user the best deals on various items on a real time basis.</a:t>
            </a:r>
          </a:p>
          <a:p>
            <a:endParaRPr lang="en-US" dirty="0"/>
          </a:p>
          <a:p>
            <a:r>
              <a:rPr lang="en-US" dirty="0"/>
              <a:t>Maintain a online database and fetch data from it.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196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 : Android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Introduction to Android Studio:</a:t>
            </a:r>
            <a:r>
              <a:rPr lang="en-IN" dirty="0"/>
              <a:t> </a:t>
            </a:r>
            <a:r>
              <a:rPr lang="en-US" dirty="0"/>
              <a:t>Android Studio is the official Integrated Development Environment (IDE) for Android app development. On top of </a:t>
            </a:r>
            <a:r>
              <a:rPr lang="en-US" dirty="0" err="1"/>
              <a:t>IntelliJ's</a:t>
            </a:r>
            <a:r>
              <a:rPr lang="en-US" dirty="0"/>
              <a:t> powerful code editor and developer tools, Android Studio offers even more features that enhance your productivity when building.</a:t>
            </a:r>
          </a:p>
          <a:p>
            <a:r>
              <a:rPr lang="en-US" dirty="0"/>
              <a:t>Basic Framework and Project Structure</a:t>
            </a:r>
          </a:p>
          <a:p>
            <a:r>
              <a:rPr lang="en-US" dirty="0"/>
              <a:t>Activity Lifecycle</a:t>
            </a:r>
          </a:p>
          <a:p>
            <a:r>
              <a:rPr lang="en-US" dirty="0"/>
              <a:t>Application Components and different View items </a:t>
            </a:r>
          </a:p>
          <a:p>
            <a:r>
              <a:rPr lang="en-US" dirty="0"/>
              <a:t>Several Data Storage Options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54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Study: Firebase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cloud-hosted NoSQL database. Data is stored as JSON, synced across connected devices in milliseconds, and available even when app goes offline.</a:t>
            </a:r>
          </a:p>
          <a:p>
            <a:r>
              <a:rPr lang="en-IN" dirty="0"/>
              <a:t>Production-grade hosting for developers. Deploy Web and mobile Web apps to a global content-delivery network (CDN) with a single command.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911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Study: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Web Scraping</a:t>
            </a:r>
            <a:r>
              <a:rPr lang="en-IN" dirty="0"/>
              <a:t> (also termed Screen </a:t>
            </a:r>
            <a:r>
              <a:rPr lang="en-IN" b="1" dirty="0"/>
              <a:t>Scraping</a:t>
            </a:r>
            <a:r>
              <a:rPr lang="en-IN" dirty="0"/>
              <a:t>, </a:t>
            </a:r>
            <a:r>
              <a:rPr lang="en-IN" b="1" dirty="0"/>
              <a:t>Web</a:t>
            </a:r>
            <a:r>
              <a:rPr lang="en-IN" dirty="0"/>
              <a:t> Data Extraction, </a:t>
            </a:r>
            <a:r>
              <a:rPr lang="en-IN" b="1" dirty="0" err="1"/>
              <a:t>Web</a:t>
            </a:r>
            <a:r>
              <a:rPr lang="en-IN" dirty="0" err="1"/>
              <a:t>Harvesting</a:t>
            </a:r>
            <a:r>
              <a:rPr lang="en-IN" dirty="0"/>
              <a:t> </a:t>
            </a:r>
            <a:r>
              <a:rPr lang="en-IN" dirty="0" err="1"/>
              <a:t>etc</a:t>
            </a:r>
            <a:r>
              <a:rPr lang="en-IN" dirty="0"/>
              <a:t>) is a technique employed to extract large amounts of data from websites whereby the data is extracted and saved to a local file in your computer or to a database in table (spreadsheet) format.</a:t>
            </a:r>
            <a:endParaRPr lang="en-US" dirty="0"/>
          </a:p>
          <a:p>
            <a:endParaRPr lang="en-IN" dirty="0"/>
          </a:p>
          <a:p>
            <a:r>
              <a:rPr lang="en-IN" dirty="0"/>
              <a:t>Beautiful Soup sits atop an HTML or XML parser, providing Pythonic idioms for iterating, searching, and modifying the parse tree.</a:t>
            </a:r>
          </a:p>
          <a:p>
            <a:r>
              <a:rPr lang="en-IN" dirty="0"/>
              <a:t>First, the document is converted to Unicode, and HTML entities are converted to Unicode characters.</a:t>
            </a:r>
          </a:p>
          <a:p>
            <a:pPr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260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&amp;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required for DealOfTheDay which is being developed to provide the best deal’s of the market and to analyze the latest shopping trends:</a:t>
            </a:r>
          </a:p>
          <a:p>
            <a:r>
              <a:rPr lang="en-US" dirty="0"/>
              <a:t>Language Used: Java 8, Python 3.</a:t>
            </a:r>
          </a:p>
          <a:p>
            <a:r>
              <a:rPr lang="en-US" dirty="0"/>
              <a:t>Framework: Android</a:t>
            </a:r>
          </a:p>
          <a:p>
            <a:r>
              <a:rPr lang="en-US" dirty="0"/>
              <a:t>Hardware Used: i5 4200U, 8 GB Ram</a:t>
            </a:r>
          </a:p>
          <a:p>
            <a:r>
              <a:rPr lang="en-US" dirty="0"/>
              <a:t>OS: Windows 8.1 Pro</a:t>
            </a:r>
          </a:p>
          <a:p>
            <a:r>
              <a:rPr lang="en-US" dirty="0"/>
              <a:t>IDE used: Android Studio 2.2.2, </a:t>
            </a:r>
            <a:r>
              <a:rPr lang="en-US" dirty="0" err="1"/>
              <a:t>PyCharm</a:t>
            </a:r>
            <a:r>
              <a:rPr lang="en-US" dirty="0"/>
              <a:t> 5x</a:t>
            </a:r>
          </a:p>
          <a:p>
            <a:endParaRPr lang="en-IN" dirty="0"/>
          </a:p>
        </p:txBody>
      </p:sp>
      <p:pic>
        <p:nvPicPr>
          <p:cNvPr id="4" name="image7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9771017" y="4597042"/>
            <a:ext cx="1475127" cy="2000785"/>
          </a:xfrm>
          <a:prstGeom prst="rect">
            <a:avLst/>
          </a:prstGeom>
        </p:spPr>
      </p:pic>
      <p:pic>
        <p:nvPicPr>
          <p:cNvPr id="5" name="Picture 4" descr="images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469" y="3267815"/>
            <a:ext cx="2033859" cy="2024820"/>
          </a:xfrm>
          <a:prstGeom prst="rect">
            <a:avLst/>
          </a:prstGeom>
        </p:spPr>
      </p:pic>
      <p:pic>
        <p:nvPicPr>
          <p:cNvPr id="6" name="Picture 5" descr="java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1702" y="2664820"/>
            <a:ext cx="1517966" cy="18418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612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IN" dirty="0"/>
          </a:p>
        </p:txBody>
      </p:sp>
      <p:pic>
        <p:nvPicPr>
          <p:cNvPr id="1026" name="Picture 2" descr="C:\Users\HP PC\Desktop\Screenshot_2016-11-29-23-27-1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3591" y="1720615"/>
            <a:ext cx="2521392" cy="4482474"/>
          </a:xfrm>
          <a:prstGeom prst="rect">
            <a:avLst/>
          </a:prstGeom>
          <a:noFill/>
        </p:spPr>
      </p:pic>
      <p:pic>
        <p:nvPicPr>
          <p:cNvPr id="6" name="Picture 5" descr="Screenshot_2016-11-29-23-27-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1" y="1658983"/>
            <a:ext cx="2590662" cy="4605622"/>
          </a:xfrm>
          <a:prstGeom prst="rect">
            <a:avLst/>
          </a:prstGeom>
        </p:spPr>
      </p:pic>
      <p:pic>
        <p:nvPicPr>
          <p:cNvPr id="7" name="Picture 6" descr="Screenshot_2016-11-29-23-28-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416" y="1567543"/>
            <a:ext cx="2641281" cy="4695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990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Content Placeholder 3" descr="Screenshot_2016-11-29-23-28-4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417" y="1522738"/>
            <a:ext cx="2551871" cy="4536659"/>
          </a:xfrm>
        </p:spPr>
      </p:pic>
      <p:pic>
        <p:nvPicPr>
          <p:cNvPr id="5" name="Picture 4" descr="Screenshot_2016-11-29-23-29-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45" y="1468606"/>
            <a:ext cx="2564537" cy="4559177"/>
          </a:xfrm>
          <a:prstGeom prst="rect">
            <a:avLst/>
          </a:prstGeom>
        </p:spPr>
      </p:pic>
      <p:pic>
        <p:nvPicPr>
          <p:cNvPr id="6" name="Picture 5" descr="Screenshot_2016-11-29-23-29-4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34104" y="1358538"/>
            <a:ext cx="2577600" cy="458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439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 794: Project Lab  Group 6 ‘DealOfTheDay’  Android App</vt:lpstr>
      <vt:lpstr>Contents:</vt:lpstr>
      <vt:lpstr>Project Overview:</vt:lpstr>
      <vt:lpstr>Background Study : Android</vt:lpstr>
      <vt:lpstr>Background Study: Firebase</vt:lpstr>
      <vt:lpstr>Background Study: Scraping</vt:lpstr>
      <vt:lpstr>Analysis &amp; Solution</vt:lpstr>
      <vt:lpstr>Design</vt:lpstr>
      <vt:lpstr>Design</vt:lpstr>
      <vt:lpstr>Target vs Achievement: 7th Semester</vt:lpstr>
      <vt:lpstr>Plan of work: 8th Semester</vt:lpstr>
      <vt:lpstr>References: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794: Project Lab  Group 7 DealOfTheDay Android App</dc:title>
  <dc:creator>Niladri Sekhar Basu</dc:creator>
  <cp:lastModifiedBy>HP PC</cp:lastModifiedBy>
  <cp:revision>17</cp:revision>
  <dcterms:created xsi:type="dcterms:W3CDTF">2016-11-29T16:49:08Z</dcterms:created>
  <dcterms:modified xsi:type="dcterms:W3CDTF">2016-11-30T04:48:56Z</dcterms:modified>
</cp:coreProperties>
</file>