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>
        <p:scale>
          <a:sx n="81" d="100"/>
          <a:sy n="81" d="100"/>
        </p:scale>
        <p:origin x="175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8B9EBBA-996F-894A-B54A-D6246ED52CEA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9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7302355-E14B-8545-A8F8-0FE83CC9D524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640F58-564D-2B4F-AE67-E407BA4FCF45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2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818C68F-D26B-8F47-958C-23B49CF8A634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1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6CA272B0-C806-3A45-BC9A-08A510140380}"/>
              </a:ext>
            </a:extLst>
          </p:cNvPr>
          <p:cNvSpPr/>
          <p:nvPr/>
        </p:nvSpPr>
        <p:spPr>
          <a:xfrm>
            <a:off x="4147728" y="1972857"/>
            <a:ext cx="1221302" cy="31830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MCV</a:t>
            </a:r>
          </a:p>
          <a:p>
            <a:pPr algn="ctr"/>
            <a:br>
              <a:rPr lang="es-MX" sz="1100" dirty="0"/>
            </a:br>
            <a:r>
              <a:rPr lang="es-MX" sz="1100" dirty="0"/>
              <a:t>Mobile Computer Vision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9CB86A-8EF7-B640-9801-0C4681729059}"/>
              </a:ext>
            </a:extLst>
          </p:cNvPr>
          <p:cNvGrpSpPr/>
          <p:nvPr/>
        </p:nvGrpSpPr>
        <p:grpSpPr>
          <a:xfrm>
            <a:off x="5514897" y="1976149"/>
            <a:ext cx="1591623" cy="3183059"/>
            <a:chOff x="2053389" y="1157712"/>
            <a:chExt cx="1591623" cy="3183059"/>
          </a:xfrm>
        </p:grpSpPr>
        <p:sp>
          <p:nvSpPr>
            <p:cNvPr id="17" name="Rectángulo redondeado 16">
              <a:extLst>
                <a:ext uri="{FF2B5EF4-FFF2-40B4-BE49-F238E27FC236}">
                  <a16:creationId xmlns:a16="http://schemas.microsoft.com/office/drawing/2014/main" id="{B71B11FE-70DC-BD4C-8CD8-A1FD417BDB7D}"/>
                </a:ext>
              </a:extLst>
            </p:cNvPr>
            <p:cNvSpPr/>
            <p:nvPr/>
          </p:nvSpPr>
          <p:spPr>
            <a:xfrm>
              <a:off x="2053389" y="1157712"/>
              <a:ext cx="1580147" cy="3183059"/>
            </a:xfrm>
            <a:prstGeom prst="round1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redondeado 17">
              <a:extLst>
                <a:ext uri="{FF2B5EF4-FFF2-40B4-BE49-F238E27FC236}">
                  <a16:creationId xmlns:a16="http://schemas.microsoft.com/office/drawing/2014/main" id="{4CBCE2CC-CDDA-9049-9E94-ACE81AD25D4C}"/>
                </a:ext>
              </a:extLst>
            </p:cNvPr>
            <p:cNvSpPr/>
            <p:nvPr/>
          </p:nvSpPr>
          <p:spPr>
            <a:xfrm>
              <a:off x="2194588" y="1369861"/>
              <a:ext cx="1065799" cy="626108"/>
            </a:xfrm>
            <a:prstGeom prst="round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Text</a:t>
              </a:r>
            </a:p>
          </p:txBody>
        </p:sp>
        <p:sp>
          <p:nvSpPr>
            <p:cNvPr id="19" name="Rectángulo redondeado 18">
              <a:extLst>
                <a:ext uri="{FF2B5EF4-FFF2-40B4-BE49-F238E27FC236}">
                  <a16:creationId xmlns:a16="http://schemas.microsoft.com/office/drawing/2014/main" id="{34347DD3-8B5B-404D-A500-04240CC59726}"/>
                </a:ext>
              </a:extLst>
            </p:cNvPr>
            <p:cNvSpPr/>
            <p:nvPr/>
          </p:nvSpPr>
          <p:spPr>
            <a:xfrm>
              <a:off x="2194587" y="2478227"/>
              <a:ext cx="1065799" cy="626108"/>
            </a:xfrm>
            <a:prstGeom prst="round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Face</a:t>
              </a:r>
            </a:p>
          </p:txBody>
        </p:sp>
        <p:sp>
          <p:nvSpPr>
            <p:cNvPr id="20" name="Rectángulo redondeado 19">
              <a:extLst>
                <a:ext uri="{FF2B5EF4-FFF2-40B4-BE49-F238E27FC236}">
                  <a16:creationId xmlns:a16="http://schemas.microsoft.com/office/drawing/2014/main" id="{E82156BC-D889-5B46-AC06-B5FCFDADE9C4}"/>
                </a:ext>
              </a:extLst>
            </p:cNvPr>
            <p:cNvSpPr/>
            <p:nvPr/>
          </p:nvSpPr>
          <p:spPr>
            <a:xfrm>
              <a:off x="2194587" y="3567229"/>
              <a:ext cx="1065799" cy="626108"/>
            </a:xfrm>
            <a:prstGeom prst="round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Code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DD44CE9-1B5B-8B48-AA62-2ED7042D2A95}"/>
                </a:ext>
              </a:extLst>
            </p:cNvPr>
            <p:cNvSpPr txBox="1"/>
            <p:nvPr/>
          </p:nvSpPr>
          <p:spPr>
            <a:xfrm rot="5400000">
              <a:off x="2674793" y="2606616"/>
              <a:ext cx="1571106" cy="369332"/>
            </a:xfrm>
            <a:prstGeom prst="round1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Detectors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FEDC834-EA96-EF44-815D-1BCEC5B68B4C}"/>
              </a:ext>
            </a:extLst>
          </p:cNvPr>
          <p:cNvGrpSpPr/>
          <p:nvPr/>
        </p:nvGrpSpPr>
        <p:grpSpPr>
          <a:xfrm>
            <a:off x="7235616" y="1973412"/>
            <a:ext cx="1942756" cy="3186562"/>
            <a:chOff x="5276188" y="1271284"/>
            <a:chExt cx="1942756" cy="318656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80CDA64-2FD8-9F4B-B2A2-E0A0DDDA6D36}"/>
                </a:ext>
              </a:extLst>
            </p:cNvPr>
            <p:cNvSpPr/>
            <p:nvPr/>
          </p:nvSpPr>
          <p:spPr>
            <a:xfrm>
              <a:off x="5276188" y="1271284"/>
              <a:ext cx="1922299" cy="3186562"/>
            </a:xfrm>
            <a:custGeom>
              <a:avLst/>
              <a:gdLst>
                <a:gd name="connsiteX0" fmla="*/ 0 w 1914849"/>
                <a:gd name="connsiteY0" fmla="*/ 319148 h 3183059"/>
                <a:gd name="connsiteX1" fmla="*/ 319148 w 1914849"/>
                <a:gd name="connsiteY1" fmla="*/ 0 h 3183059"/>
                <a:gd name="connsiteX2" fmla="*/ 1595701 w 1914849"/>
                <a:gd name="connsiteY2" fmla="*/ 0 h 3183059"/>
                <a:gd name="connsiteX3" fmla="*/ 1914849 w 1914849"/>
                <a:gd name="connsiteY3" fmla="*/ 319148 h 3183059"/>
                <a:gd name="connsiteX4" fmla="*/ 1914849 w 1914849"/>
                <a:gd name="connsiteY4" fmla="*/ 2863911 h 3183059"/>
                <a:gd name="connsiteX5" fmla="*/ 1595701 w 1914849"/>
                <a:gd name="connsiteY5" fmla="*/ 3183059 h 3183059"/>
                <a:gd name="connsiteX6" fmla="*/ 319148 w 1914849"/>
                <a:gd name="connsiteY6" fmla="*/ 3183059 h 3183059"/>
                <a:gd name="connsiteX7" fmla="*/ 0 w 1914849"/>
                <a:gd name="connsiteY7" fmla="*/ 2863911 h 3183059"/>
                <a:gd name="connsiteX8" fmla="*/ 0 w 1914849"/>
                <a:gd name="connsiteY8" fmla="*/ 319148 h 3183059"/>
                <a:gd name="connsiteX0" fmla="*/ 27296 w 1942145"/>
                <a:gd name="connsiteY0" fmla="*/ 319148 h 3183825"/>
                <a:gd name="connsiteX1" fmla="*/ 346444 w 1942145"/>
                <a:gd name="connsiteY1" fmla="*/ 0 h 3183825"/>
                <a:gd name="connsiteX2" fmla="*/ 1622997 w 1942145"/>
                <a:gd name="connsiteY2" fmla="*/ 0 h 3183825"/>
                <a:gd name="connsiteX3" fmla="*/ 1942145 w 1942145"/>
                <a:gd name="connsiteY3" fmla="*/ 319148 h 3183825"/>
                <a:gd name="connsiteX4" fmla="*/ 1942145 w 1942145"/>
                <a:gd name="connsiteY4" fmla="*/ 2863911 h 3183825"/>
                <a:gd name="connsiteX5" fmla="*/ 1622997 w 1942145"/>
                <a:gd name="connsiteY5" fmla="*/ 3183059 h 3183825"/>
                <a:gd name="connsiteX6" fmla="*/ 346444 w 1942145"/>
                <a:gd name="connsiteY6" fmla="*/ 3183059 h 3183825"/>
                <a:gd name="connsiteX7" fmla="*/ 0 w 1942145"/>
                <a:gd name="connsiteY7" fmla="*/ 3027684 h 3183825"/>
                <a:gd name="connsiteX8" fmla="*/ 27296 w 1942145"/>
                <a:gd name="connsiteY8" fmla="*/ 319148 h 3183825"/>
                <a:gd name="connsiteX0" fmla="*/ 27296 w 1942145"/>
                <a:gd name="connsiteY0" fmla="*/ 319148 h 3183825"/>
                <a:gd name="connsiteX1" fmla="*/ 346444 w 1942145"/>
                <a:gd name="connsiteY1" fmla="*/ 0 h 3183825"/>
                <a:gd name="connsiteX2" fmla="*/ 1622997 w 1942145"/>
                <a:gd name="connsiteY2" fmla="*/ 0 h 3183825"/>
                <a:gd name="connsiteX3" fmla="*/ 1942145 w 1942145"/>
                <a:gd name="connsiteY3" fmla="*/ 319148 h 3183825"/>
                <a:gd name="connsiteX4" fmla="*/ 1942145 w 1942145"/>
                <a:gd name="connsiteY4" fmla="*/ 3027684 h 3183825"/>
                <a:gd name="connsiteX5" fmla="*/ 1622997 w 1942145"/>
                <a:gd name="connsiteY5" fmla="*/ 3183059 h 3183825"/>
                <a:gd name="connsiteX6" fmla="*/ 346444 w 1942145"/>
                <a:gd name="connsiteY6" fmla="*/ 3183059 h 3183825"/>
                <a:gd name="connsiteX7" fmla="*/ 0 w 1942145"/>
                <a:gd name="connsiteY7" fmla="*/ 3027684 h 3183825"/>
                <a:gd name="connsiteX8" fmla="*/ 27296 w 1942145"/>
                <a:gd name="connsiteY8" fmla="*/ 319148 h 3183825"/>
                <a:gd name="connsiteX0" fmla="*/ 27296 w 1948969"/>
                <a:gd name="connsiteY0" fmla="*/ 321885 h 3186562"/>
                <a:gd name="connsiteX1" fmla="*/ 346444 w 1948969"/>
                <a:gd name="connsiteY1" fmla="*/ 2737 h 3186562"/>
                <a:gd name="connsiteX2" fmla="*/ 1622997 w 1948969"/>
                <a:gd name="connsiteY2" fmla="*/ 2737 h 3186562"/>
                <a:gd name="connsiteX3" fmla="*/ 1948969 w 1948969"/>
                <a:gd name="connsiteY3" fmla="*/ 144464 h 3186562"/>
                <a:gd name="connsiteX4" fmla="*/ 1942145 w 1948969"/>
                <a:gd name="connsiteY4" fmla="*/ 3030421 h 3186562"/>
                <a:gd name="connsiteX5" fmla="*/ 1622997 w 1948969"/>
                <a:gd name="connsiteY5" fmla="*/ 3185796 h 3186562"/>
                <a:gd name="connsiteX6" fmla="*/ 346444 w 1948969"/>
                <a:gd name="connsiteY6" fmla="*/ 3185796 h 3186562"/>
                <a:gd name="connsiteX7" fmla="*/ 0 w 1948969"/>
                <a:gd name="connsiteY7" fmla="*/ 3030421 h 3186562"/>
                <a:gd name="connsiteX8" fmla="*/ 27296 w 1948969"/>
                <a:gd name="connsiteY8" fmla="*/ 321885 h 3186562"/>
                <a:gd name="connsiteX0" fmla="*/ 27296 w 1948969"/>
                <a:gd name="connsiteY0" fmla="*/ 158112 h 3186562"/>
                <a:gd name="connsiteX1" fmla="*/ 346444 w 1948969"/>
                <a:gd name="connsiteY1" fmla="*/ 2737 h 3186562"/>
                <a:gd name="connsiteX2" fmla="*/ 1622997 w 1948969"/>
                <a:gd name="connsiteY2" fmla="*/ 2737 h 3186562"/>
                <a:gd name="connsiteX3" fmla="*/ 1948969 w 1948969"/>
                <a:gd name="connsiteY3" fmla="*/ 144464 h 3186562"/>
                <a:gd name="connsiteX4" fmla="*/ 1942145 w 1948969"/>
                <a:gd name="connsiteY4" fmla="*/ 3030421 h 3186562"/>
                <a:gd name="connsiteX5" fmla="*/ 1622997 w 1948969"/>
                <a:gd name="connsiteY5" fmla="*/ 3185796 h 3186562"/>
                <a:gd name="connsiteX6" fmla="*/ 346444 w 1948969"/>
                <a:gd name="connsiteY6" fmla="*/ 3185796 h 3186562"/>
                <a:gd name="connsiteX7" fmla="*/ 0 w 1948969"/>
                <a:gd name="connsiteY7" fmla="*/ 3030421 h 3186562"/>
                <a:gd name="connsiteX8" fmla="*/ 27296 w 1948969"/>
                <a:gd name="connsiteY8" fmla="*/ 158112 h 3186562"/>
                <a:gd name="connsiteX0" fmla="*/ 27296 w 1948969"/>
                <a:gd name="connsiteY0" fmla="*/ 158112 h 3186562"/>
                <a:gd name="connsiteX1" fmla="*/ 346444 w 1948969"/>
                <a:gd name="connsiteY1" fmla="*/ 2737 h 3186562"/>
                <a:gd name="connsiteX2" fmla="*/ 1622997 w 1948969"/>
                <a:gd name="connsiteY2" fmla="*/ 2737 h 3186562"/>
                <a:gd name="connsiteX3" fmla="*/ 1948969 w 1948969"/>
                <a:gd name="connsiteY3" fmla="*/ 144464 h 3186562"/>
                <a:gd name="connsiteX4" fmla="*/ 1942145 w 1948969"/>
                <a:gd name="connsiteY4" fmla="*/ 3030421 h 3186562"/>
                <a:gd name="connsiteX5" fmla="*/ 1622997 w 1948969"/>
                <a:gd name="connsiteY5" fmla="*/ 3185796 h 3186562"/>
                <a:gd name="connsiteX6" fmla="*/ 346444 w 1948969"/>
                <a:gd name="connsiteY6" fmla="*/ 3185796 h 3186562"/>
                <a:gd name="connsiteX7" fmla="*/ 0 w 1948969"/>
                <a:gd name="connsiteY7" fmla="*/ 3030421 h 3186562"/>
                <a:gd name="connsiteX8" fmla="*/ 27296 w 1948969"/>
                <a:gd name="connsiteY8" fmla="*/ 158112 h 3186562"/>
                <a:gd name="connsiteX0" fmla="*/ 626 w 1922299"/>
                <a:gd name="connsiteY0" fmla="*/ 158112 h 3186562"/>
                <a:gd name="connsiteX1" fmla="*/ 319774 w 1922299"/>
                <a:gd name="connsiteY1" fmla="*/ 2737 h 3186562"/>
                <a:gd name="connsiteX2" fmla="*/ 1596327 w 1922299"/>
                <a:gd name="connsiteY2" fmla="*/ 2737 h 3186562"/>
                <a:gd name="connsiteX3" fmla="*/ 1922299 w 1922299"/>
                <a:gd name="connsiteY3" fmla="*/ 144464 h 3186562"/>
                <a:gd name="connsiteX4" fmla="*/ 1915475 w 1922299"/>
                <a:gd name="connsiteY4" fmla="*/ 3030421 h 3186562"/>
                <a:gd name="connsiteX5" fmla="*/ 1596327 w 1922299"/>
                <a:gd name="connsiteY5" fmla="*/ 3185796 h 3186562"/>
                <a:gd name="connsiteX6" fmla="*/ 319774 w 1922299"/>
                <a:gd name="connsiteY6" fmla="*/ 3185796 h 3186562"/>
                <a:gd name="connsiteX7" fmla="*/ 0 w 1922299"/>
                <a:gd name="connsiteY7" fmla="*/ 3030421 h 3186562"/>
                <a:gd name="connsiteX8" fmla="*/ 626 w 1922299"/>
                <a:gd name="connsiteY8" fmla="*/ 158112 h 318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2299" h="3186562">
                  <a:moveTo>
                    <a:pt x="626" y="158112"/>
                  </a:moveTo>
                  <a:cubicBezTo>
                    <a:pt x="626" y="-18149"/>
                    <a:pt x="143513" y="2737"/>
                    <a:pt x="319774" y="2737"/>
                  </a:cubicBezTo>
                  <a:lnTo>
                    <a:pt x="1596327" y="2737"/>
                  </a:lnTo>
                  <a:cubicBezTo>
                    <a:pt x="1772588" y="2737"/>
                    <a:pt x="1922299" y="-31797"/>
                    <a:pt x="1922299" y="144464"/>
                  </a:cubicBezTo>
                  <a:cubicBezTo>
                    <a:pt x="1920024" y="1106450"/>
                    <a:pt x="1917750" y="2068435"/>
                    <a:pt x="1915475" y="3030421"/>
                  </a:cubicBezTo>
                  <a:cubicBezTo>
                    <a:pt x="1915475" y="3206682"/>
                    <a:pt x="1772588" y="3185796"/>
                    <a:pt x="1596327" y="3185796"/>
                  </a:cubicBezTo>
                  <a:lnTo>
                    <a:pt x="319774" y="3185796"/>
                  </a:lnTo>
                  <a:cubicBezTo>
                    <a:pt x="143513" y="3185796"/>
                    <a:pt x="0" y="3206682"/>
                    <a:pt x="0" y="3030421"/>
                  </a:cubicBezTo>
                  <a:cubicBezTo>
                    <a:pt x="3702" y="2052596"/>
                    <a:pt x="626" y="1006366"/>
                    <a:pt x="626" y="158112"/>
                  </a:cubicBezTo>
                  <a:close/>
                </a:path>
              </a:pathLst>
            </a:custGeom>
            <a:effectLst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Rectángulo redondeado 2">
              <a:extLst>
                <a:ext uri="{FF2B5EF4-FFF2-40B4-BE49-F238E27FC236}">
                  <a16:creationId xmlns:a16="http://schemas.microsoft.com/office/drawing/2014/main" id="{E75705E0-94DD-C04A-B5A8-03B9FDFBAFBD}"/>
                </a:ext>
              </a:extLst>
            </p:cNvPr>
            <p:cNvSpPr/>
            <p:nvPr/>
          </p:nvSpPr>
          <p:spPr>
            <a:xfrm>
              <a:off x="5820974" y="1379390"/>
              <a:ext cx="1008993" cy="52826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Google</a:t>
              </a:r>
            </a:p>
            <a:p>
              <a:pPr algn="ctr"/>
              <a:r>
                <a:rPr lang="es-MX" sz="800" dirty="0"/>
                <a:t>Mobile Vision</a:t>
              </a:r>
            </a:p>
          </p:txBody>
        </p:sp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CE1E5A65-0815-064E-8698-5BA5FFA050C1}"/>
                </a:ext>
              </a:extLst>
            </p:cNvPr>
            <p:cNvSpPr/>
            <p:nvPr/>
          </p:nvSpPr>
          <p:spPr>
            <a:xfrm>
              <a:off x="5820974" y="3209913"/>
              <a:ext cx="1008993" cy="52826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IBM </a:t>
              </a:r>
              <a:r>
                <a:rPr lang="es-MX" sz="1100" dirty="0"/>
                <a:t>WATSON</a:t>
              </a:r>
              <a:endParaRPr lang="es-MX" sz="1400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CEAC897-3CC5-A344-B6DF-6ACE00FEA090}"/>
                </a:ext>
              </a:extLst>
            </p:cNvPr>
            <p:cNvSpPr txBox="1"/>
            <p:nvPr/>
          </p:nvSpPr>
          <p:spPr>
            <a:xfrm rot="5400000">
              <a:off x="6229080" y="2703280"/>
              <a:ext cx="1571106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Providers</a:t>
              </a:r>
            </a:p>
          </p:txBody>
        </p:sp>
        <p:sp>
          <p:nvSpPr>
            <p:cNvPr id="12" name="Rectángulo redondeado 11">
              <a:extLst>
                <a:ext uri="{FF2B5EF4-FFF2-40B4-BE49-F238E27FC236}">
                  <a16:creationId xmlns:a16="http://schemas.microsoft.com/office/drawing/2014/main" id="{FF50F1E7-8194-214D-8767-DACE491275E5}"/>
                </a:ext>
              </a:extLst>
            </p:cNvPr>
            <p:cNvSpPr/>
            <p:nvPr/>
          </p:nvSpPr>
          <p:spPr>
            <a:xfrm>
              <a:off x="5827141" y="2008005"/>
              <a:ext cx="1008993" cy="5282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OpenCV</a:t>
              </a:r>
            </a:p>
          </p:txBody>
        </p:sp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72CA0661-0C77-104C-A322-73201DFE3687}"/>
                </a:ext>
              </a:extLst>
            </p:cNvPr>
            <p:cNvSpPr/>
            <p:nvPr/>
          </p:nvSpPr>
          <p:spPr>
            <a:xfrm>
              <a:off x="5820974" y="2653559"/>
              <a:ext cx="1008993" cy="4390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TensroFlow</a:t>
              </a:r>
            </a:p>
          </p:txBody>
        </p:sp>
        <p:sp>
          <p:nvSpPr>
            <p:cNvPr id="14" name="Rectángulo redondeado 13">
              <a:extLst>
                <a:ext uri="{FF2B5EF4-FFF2-40B4-BE49-F238E27FC236}">
                  <a16:creationId xmlns:a16="http://schemas.microsoft.com/office/drawing/2014/main" id="{801215AF-5472-B34A-BB4F-17C11B28FE26}"/>
                </a:ext>
              </a:extLst>
            </p:cNvPr>
            <p:cNvSpPr/>
            <p:nvPr/>
          </p:nvSpPr>
          <p:spPr>
            <a:xfrm>
              <a:off x="5820974" y="3855467"/>
              <a:ext cx="1008993" cy="5282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Google</a:t>
              </a:r>
            </a:p>
            <a:p>
              <a:pPr algn="ctr"/>
              <a:r>
                <a:rPr lang="es-MX" sz="600" dirty="0"/>
                <a:t>Cloud Computing</a:t>
              </a:r>
            </a:p>
          </p:txBody>
        </p:sp>
        <p:sp>
          <p:nvSpPr>
            <p:cNvPr id="23" name="Rectángulo redondeado 22">
              <a:extLst>
                <a:ext uri="{FF2B5EF4-FFF2-40B4-BE49-F238E27FC236}">
                  <a16:creationId xmlns:a16="http://schemas.microsoft.com/office/drawing/2014/main" id="{4F165333-4316-6744-83CA-5136EFCD274C}"/>
                </a:ext>
              </a:extLst>
            </p:cNvPr>
            <p:cNvSpPr/>
            <p:nvPr/>
          </p:nvSpPr>
          <p:spPr>
            <a:xfrm>
              <a:off x="5377386" y="1379390"/>
              <a:ext cx="344905" cy="171323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MX" sz="1400" dirty="0"/>
                <a:t>OFFLINE</a:t>
              </a:r>
              <a:endParaRPr lang="es-MX" dirty="0"/>
            </a:p>
          </p:txBody>
        </p:sp>
        <p:sp>
          <p:nvSpPr>
            <p:cNvPr id="24" name="Rectángulo redondeado 23">
              <a:extLst>
                <a:ext uri="{FF2B5EF4-FFF2-40B4-BE49-F238E27FC236}">
                  <a16:creationId xmlns:a16="http://schemas.microsoft.com/office/drawing/2014/main" id="{CB8A7C4A-1EEA-434A-8CEC-87D1F5F9DB91}"/>
                </a:ext>
              </a:extLst>
            </p:cNvPr>
            <p:cNvSpPr/>
            <p:nvPr/>
          </p:nvSpPr>
          <p:spPr>
            <a:xfrm>
              <a:off x="5392338" y="3220644"/>
              <a:ext cx="344905" cy="116308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MX" sz="1400" dirty="0"/>
                <a:t>ONLINE</a:t>
              </a:r>
            </a:p>
          </p:txBody>
        </p:sp>
      </p:grp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5DAF1F26-40A5-874C-AD7B-E81BA1EF118A}"/>
              </a:ext>
            </a:extLst>
          </p:cNvPr>
          <p:cNvSpPr/>
          <p:nvPr/>
        </p:nvSpPr>
        <p:spPr>
          <a:xfrm>
            <a:off x="2770568" y="1968611"/>
            <a:ext cx="1221302" cy="31830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MAKI</a:t>
            </a:r>
          </a:p>
          <a:p>
            <a:pPr algn="ctr"/>
            <a:br>
              <a:rPr lang="es-MX" sz="1100" dirty="0"/>
            </a:br>
            <a:r>
              <a:rPr lang="es-MX" sz="1100" dirty="0"/>
              <a:t>Master Artificial Kit Intelligence</a:t>
            </a:r>
          </a:p>
        </p:txBody>
      </p:sp>
    </p:spTree>
    <p:extLst>
      <p:ext uri="{BB962C8B-B14F-4D97-AF65-F5344CB8AC3E}">
        <p14:creationId xmlns:p14="http://schemas.microsoft.com/office/powerpoint/2010/main" val="147541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339AE7C3-6371-E542-86C7-D8B9C1A894E2}"/>
              </a:ext>
            </a:extLst>
          </p:cNvPr>
          <p:cNvSpPr/>
          <p:nvPr/>
        </p:nvSpPr>
        <p:spPr>
          <a:xfrm>
            <a:off x="948379" y="1031484"/>
            <a:ext cx="1645569" cy="496860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MCV</a:t>
            </a:r>
            <a:endParaRPr lang="es-MX" b="1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24564055-8A55-E84F-99AB-CD4C4C47F97C}"/>
              </a:ext>
            </a:extLst>
          </p:cNvPr>
          <p:cNvSpPr/>
          <p:nvPr/>
        </p:nvSpPr>
        <p:spPr>
          <a:xfrm>
            <a:off x="2728845" y="2839019"/>
            <a:ext cx="2190237" cy="14313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FaceDetector</a:t>
            </a:r>
            <a:endParaRPr lang="es-MX" b="1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6A22C759-51A3-A644-9537-2704657B4D0A}"/>
              </a:ext>
            </a:extLst>
          </p:cNvPr>
          <p:cNvSpPr/>
          <p:nvPr/>
        </p:nvSpPr>
        <p:spPr>
          <a:xfrm>
            <a:off x="2728844" y="4584854"/>
            <a:ext cx="2190237" cy="14313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CodeDetector</a:t>
            </a:r>
            <a:endParaRPr lang="es-MX" b="1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EE5D1B1E-D64C-BE45-8BCC-5DD88ED872F2}"/>
              </a:ext>
            </a:extLst>
          </p:cNvPr>
          <p:cNvSpPr/>
          <p:nvPr/>
        </p:nvSpPr>
        <p:spPr>
          <a:xfrm>
            <a:off x="2728846" y="1047621"/>
            <a:ext cx="2190237" cy="147693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TextDetector</a:t>
            </a:r>
            <a:endParaRPr lang="es-MX" b="1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3BD5C3D-357D-C849-91CE-1965CEB6A259}"/>
              </a:ext>
            </a:extLst>
          </p:cNvPr>
          <p:cNvSpPr/>
          <p:nvPr/>
        </p:nvSpPr>
        <p:spPr>
          <a:xfrm>
            <a:off x="5053977" y="1047621"/>
            <a:ext cx="3126259" cy="6861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Camera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2F16621F-34EC-A94A-82FB-C9E3F05EEFB4}"/>
              </a:ext>
            </a:extLst>
          </p:cNvPr>
          <p:cNvSpPr/>
          <p:nvPr/>
        </p:nvSpPr>
        <p:spPr>
          <a:xfrm>
            <a:off x="5053977" y="1857294"/>
            <a:ext cx="3126259" cy="66726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DB18D36-8757-C247-B13C-0B6FCEE4DDCD}"/>
              </a:ext>
            </a:extLst>
          </p:cNvPr>
          <p:cNvSpPr/>
          <p:nvPr/>
        </p:nvSpPr>
        <p:spPr>
          <a:xfrm>
            <a:off x="5053977" y="2839019"/>
            <a:ext cx="3126259" cy="6861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Camera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5B29CDB2-86FE-C549-857B-C9D6D1F3A17A}"/>
              </a:ext>
            </a:extLst>
          </p:cNvPr>
          <p:cNvSpPr/>
          <p:nvPr/>
        </p:nvSpPr>
        <p:spPr>
          <a:xfrm>
            <a:off x="5053977" y="3603129"/>
            <a:ext cx="3126259" cy="66726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ADCF06D-33E0-C646-BDD2-6EB249EE7C2B}"/>
              </a:ext>
            </a:extLst>
          </p:cNvPr>
          <p:cNvSpPr/>
          <p:nvPr/>
        </p:nvSpPr>
        <p:spPr>
          <a:xfrm>
            <a:off x="5053977" y="4584854"/>
            <a:ext cx="3126259" cy="68610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Bar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FD65584-478D-904D-B1A8-FB4C1D6AEC32}"/>
              </a:ext>
            </a:extLst>
          </p:cNvPr>
          <p:cNvSpPr/>
          <p:nvPr/>
        </p:nvSpPr>
        <p:spPr>
          <a:xfrm>
            <a:off x="5053977" y="5348964"/>
            <a:ext cx="3126259" cy="6672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QR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D205A8FD-4DF6-C042-96B4-3BEDA817315E}"/>
              </a:ext>
            </a:extLst>
          </p:cNvPr>
          <p:cNvSpPr/>
          <p:nvPr/>
        </p:nvSpPr>
        <p:spPr>
          <a:xfrm>
            <a:off x="8315132" y="4584854"/>
            <a:ext cx="2273644" cy="3198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Camera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A58477CC-A6A6-6A43-8C65-2E3F82E9B2F9}"/>
              </a:ext>
            </a:extLst>
          </p:cNvPr>
          <p:cNvSpPr/>
          <p:nvPr/>
        </p:nvSpPr>
        <p:spPr>
          <a:xfrm>
            <a:off x="8315132" y="4951154"/>
            <a:ext cx="2273644" cy="31980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2C68B68-ADAD-714B-B7D4-0EAE89968D3F}"/>
              </a:ext>
            </a:extLst>
          </p:cNvPr>
          <p:cNvSpPr/>
          <p:nvPr/>
        </p:nvSpPr>
        <p:spPr>
          <a:xfrm>
            <a:off x="8315132" y="5346260"/>
            <a:ext cx="2273644" cy="3198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Camera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94C889CB-18C7-FC4F-8A84-CE43D1A966F2}"/>
              </a:ext>
            </a:extLst>
          </p:cNvPr>
          <p:cNvSpPr/>
          <p:nvPr/>
        </p:nvSpPr>
        <p:spPr>
          <a:xfrm>
            <a:off x="8315132" y="5712560"/>
            <a:ext cx="2273644" cy="31980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41641553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{319C7181-F8AC-8843-9408-321C1965159B}tf16401369</Template>
  <TotalTime>92</TotalTime>
  <Words>33</Words>
  <Application>Microsoft Macintosh PowerPoint</Application>
  <PresentationFormat>Panorámica</PresentationFormat>
  <Paragraphs>32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Sanchez</dc:creator>
  <cp:lastModifiedBy>Erick Sanchez</cp:lastModifiedBy>
  <cp:revision>8</cp:revision>
  <dcterms:created xsi:type="dcterms:W3CDTF">2018-04-26T18:41:28Z</dcterms:created>
  <dcterms:modified xsi:type="dcterms:W3CDTF">2018-04-26T20:13:52Z</dcterms:modified>
</cp:coreProperties>
</file>