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6FC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6FC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2211" y="1472028"/>
            <a:ext cx="2701925" cy="437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6FC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70178" y="6356049"/>
            <a:ext cx="2187609" cy="3075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2211" y="459435"/>
            <a:ext cx="960755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06FC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425" y="1822450"/>
            <a:ext cx="10598150" cy="4575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407529" y="244602"/>
            <a:ext cx="42678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725673" y="4572761"/>
            <a:ext cx="8770620" cy="0"/>
          </a:xfrm>
          <a:custGeom>
            <a:avLst/>
            <a:gdLst/>
            <a:ahLst/>
            <a:cxnLst/>
            <a:rect l="l" t="t" r="r" b="b"/>
            <a:pathLst>
              <a:path w="8770620" h="0">
                <a:moveTo>
                  <a:pt x="0" y="0"/>
                </a:moveTo>
                <a:lnTo>
                  <a:pt x="8770112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315200" y="152400"/>
            <a:ext cx="4419600" cy="447040"/>
          </a:xfrm>
          <a:custGeom>
            <a:avLst/>
            <a:gdLst/>
            <a:ahLst/>
            <a:cxnLst/>
            <a:rect l="l" t="t" r="r" b="b"/>
            <a:pathLst>
              <a:path w="4419600" h="447040">
                <a:moveTo>
                  <a:pt x="4419600" y="0"/>
                </a:moveTo>
                <a:lnTo>
                  <a:pt x="0" y="0"/>
                </a:lnTo>
                <a:lnTo>
                  <a:pt x="0" y="446532"/>
                </a:lnTo>
                <a:lnTo>
                  <a:pt x="4419600" y="446532"/>
                </a:lnTo>
                <a:lnTo>
                  <a:pt x="441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2211" y="2051050"/>
            <a:ext cx="761301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105"/>
              <a:t>Introduction</a:t>
            </a:r>
            <a:r>
              <a:rPr dirty="0" sz="6600" spc="-270"/>
              <a:t> </a:t>
            </a:r>
            <a:r>
              <a:rPr dirty="0" sz="6600" spc="-20"/>
              <a:t>to</a:t>
            </a:r>
            <a:r>
              <a:rPr dirty="0" sz="6600" spc="-335"/>
              <a:t> </a:t>
            </a:r>
            <a:r>
              <a:rPr dirty="0" sz="6600" spc="-80"/>
              <a:t>Angular</a:t>
            </a:r>
            <a:endParaRPr sz="6600"/>
          </a:p>
        </p:txBody>
      </p:sp>
      <p:sp>
        <p:nvSpPr>
          <p:cNvPr id="6" name="object 6" descr=""/>
          <p:cNvSpPr txBox="1"/>
          <p:nvPr/>
        </p:nvSpPr>
        <p:spPr>
          <a:xfrm>
            <a:off x="2725927" y="3782948"/>
            <a:ext cx="8411845" cy="1389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0">
                <a:solidFill>
                  <a:srgbClr val="404040"/>
                </a:solidFill>
                <a:latin typeface="Calibri Light"/>
                <a:cs typeface="Calibri Light"/>
              </a:rPr>
              <a:t>Shailendra</a:t>
            </a:r>
            <a:r>
              <a:rPr dirty="0" sz="4000" spc="-1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spc="-10" b="0">
                <a:solidFill>
                  <a:srgbClr val="404040"/>
                </a:solidFill>
                <a:latin typeface="Calibri Light"/>
                <a:cs typeface="Calibri Light"/>
              </a:rPr>
              <a:t>Chauhan</a:t>
            </a:r>
            <a:endParaRPr sz="4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dirty="0" sz="2800" spc="-10" b="0">
                <a:solidFill>
                  <a:srgbClr val="404040"/>
                </a:solidFill>
                <a:latin typeface="Calibri Light"/>
                <a:cs typeface="Calibri Light"/>
              </a:rPr>
              <a:t>Microsoft</a:t>
            </a:r>
            <a:r>
              <a:rPr dirty="0" sz="2800" spc="-6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2800" spc="-95" b="0">
                <a:solidFill>
                  <a:srgbClr val="404040"/>
                </a:solidFill>
                <a:latin typeface="Calibri Light"/>
                <a:cs typeface="Calibri Light"/>
              </a:rPr>
              <a:t>MVP,</a:t>
            </a:r>
            <a:r>
              <a:rPr dirty="0" sz="2800" spc="-6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2800" spc="-40" b="0">
                <a:solidFill>
                  <a:srgbClr val="404040"/>
                </a:solidFill>
                <a:latin typeface="Calibri Light"/>
                <a:cs typeface="Calibri Light"/>
              </a:rPr>
              <a:t>Technical</a:t>
            </a:r>
            <a:r>
              <a:rPr dirty="0" sz="2800" spc="-9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2800" spc="-10" b="0">
                <a:solidFill>
                  <a:srgbClr val="404040"/>
                </a:solidFill>
                <a:latin typeface="Calibri Light"/>
                <a:cs typeface="Calibri Light"/>
              </a:rPr>
              <a:t>Consultant</a:t>
            </a:r>
            <a:r>
              <a:rPr dirty="0" sz="2800" spc="-7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2800" spc="-9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2800" spc="-10" b="0">
                <a:solidFill>
                  <a:srgbClr val="404040"/>
                </a:solidFill>
                <a:latin typeface="Calibri Light"/>
                <a:cs typeface="Calibri Light"/>
              </a:rPr>
              <a:t>Corporate</a:t>
            </a:r>
            <a:r>
              <a:rPr dirty="0" sz="2800" spc="-7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2800" spc="-10" b="0">
                <a:solidFill>
                  <a:srgbClr val="404040"/>
                </a:solidFill>
                <a:latin typeface="Calibri Light"/>
                <a:cs typeface="Calibri Light"/>
              </a:rPr>
              <a:t>Trainer</a:t>
            </a:r>
            <a:endParaRPr sz="2800">
              <a:latin typeface="Calibri Light"/>
              <a:cs typeface="Calibri Ligh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3723132"/>
            <a:ext cx="1670304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216598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Modules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2696336" y="1972436"/>
            <a:ext cx="6800850" cy="4057650"/>
            <a:chOff x="2696336" y="1972436"/>
            <a:chExt cx="6800850" cy="40576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222" y="2208968"/>
              <a:ext cx="5545655" cy="356745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705861" y="1981961"/>
              <a:ext cx="6781800" cy="4038600"/>
            </a:xfrm>
            <a:custGeom>
              <a:avLst/>
              <a:gdLst/>
              <a:ahLst/>
              <a:cxnLst/>
              <a:rect l="l" t="t" r="r" b="b"/>
              <a:pathLst>
                <a:path w="6781800" h="4038600">
                  <a:moveTo>
                    <a:pt x="0" y="4038600"/>
                  </a:moveTo>
                  <a:lnTo>
                    <a:pt x="6781800" y="4038600"/>
                  </a:lnTo>
                  <a:lnTo>
                    <a:pt x="6781800" y="0"/>
                  </a:lnTo>
                  <a:lnTo>
                    <a:pt x="0" y="0"/>
                  </a:lnTo>
                  <a:lnTo>
                    <a:pt x="0" y="403860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211" y="1552447"/>
            <a:ext cx="10966450" cy="453326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41300" marR="635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  <a:tab pos="1645920" algn="l"/>
                <a:tab pos="2009139" algn="l"/>
                <a:tab pos="3333115" algn="l"/>
                <a:tab pos="4392930" algn="l"/>
                <a:tab pos="6341745" algn="l"/>
                <a:tab pos="7907655" algn="l"/>
                <a:tab pos="9134475" algn="l"/>
                <a:tab pos="10422255" algn="l"/>
              </a:tabLst>
            </a:pP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imports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200" spc="-50" b="0">
                <a:solidFill>
                  <a:srgbClr val="404040"/>
                </a:solidFill>
                <a:latin typeface="Calibri Light"/>
                <a:cs typeface="Calibri Light"/>
              </a:rPr>
              <a:t>–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Specify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other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dependent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modules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whose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classes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are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required</a:t>
            </a:r>
            <a:r>
              <a:rPr dirty="0" sz="3200" spc="-7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by</a:t>
            </a:r>
            <a:r>
              <a:rPr dirty="0" sz="32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32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component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templates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declared</a:t>
            </a:r>
            <a:r>
              <a:rPr dirty="0" sz="3200" spc="-6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2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32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module</a:t>
            </a:r>
            <a:endParaRPr sz="3200">
              <a:latin typeface="Calibri Light"/>
              <a:cs typeface="Calibri Light"/>
            </a:endParaRPr>
          </a:p>
          <a:p>
            <a:pPr marL="241300" marR="5080" indent="-228600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declarations</a:t>
            </a:r>
            <a:r>
              <a:rPr dirty="0" sz="3200" spc="6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–</a:t>
            </a:r>
            <a:r>
              <a:rPr dirty="0" sz="3200" spc="8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Specify</a:t>
            </a:r>
            <a:r>
              <a:rPr dirty="0" sz="3200" spc="8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3200" spc="10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components,</a:t>
            </a:r>
            <a:r>
              <a:rPr dirty="0" sz="3200" spc="9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directives,</a:t>
            </a:r>
            <a:r>
              <a:rPr dirty="0" sz="3200" spc="9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3200" spc="9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pipes</a:t>
            </a:r>
            <a:r>
              <a:rPr dirty="0" sz="3200" spc="8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that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belong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dirty="0" sz="3200" spc="-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module</a:t>
            </a:r>
            <a:endParaRPr sz="3200">
              <a:latin typeface="Calibri Light"/>
              <a:cs typeface="Calibri Light"/>
            </a:endParaRPr>
          </a:p>
          <a:p>
            <a:pPr marL="241300" marR="6985" indent="-228600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bootstrap</a:t>
            </a:r>
            <a:r>
              <a:rPr dirty="0" sz="3200" spc="17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–</a:t>
            </a:r>
            <a:r>
              <a:rPr dirty="0" sz="3200" spc="20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Specify</a:t>
            </a:r>
            <a:r>
              <a:rPr dirty="0" sz="3200" spc="2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3200" spc="20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main</a:t>
            </a:r>
            <a:r>
              <a:rPr dirty="0" sz="3200" spc="2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app</a:t>
            </a:r>
            <a:r>
              <a:rPr dirty="0" sz="3200" spc="20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view</a:t>
            </a:r>
            <a:r>
              <a:rPr dirty="0" sz="3200" spc="2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i.e</a:t>
            </a:r>
            <a:r>
              <a:rPr dirty="0" sz="3200" spc="2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root</a:t>
            </a:r>
            <a:r>
              <a:rPr dirty="0" sz="3200" spc="2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component.</a:t>
            </a:r>
            <a:r>
              <a:rPr dirty="0" sz="3200" spc="20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Only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3200" spc="-8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root</a:t>
            </a:r>
            <a:r>
              <a:rPr dirty="0" sz="3200" spc="-1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module</a:t>
            </a:r>
            <a:r>
              <a:rPr dirty="0" sz="3200" spc="-10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can</a:t>
            </a:r>
            <a:r>
              <a:rPr dirty="0" sz="3200" spc="-9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have</a:t>
            </a:r>
            <a:r>
              <a:rPr dirty="0" sz="32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this</a:t>
            </a:r>
            <a:r>
              <a:rPr dirty="0" sz="3200" spc="-7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bootstrap</a:t>
            </a:r>
            <a:r>
              <a:rPr dirty="0" sz="3200" spc="-8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property</a:t>
            </a:r>
            <a:endParaRPr sz="3200">
              <a:latin typeface="Calibri Light"/>
              <a:cs typeface="Calibri Light"/>
            </a:endParaRPr>
          </a:p>
          <a:p>
            <a:pPr marL="241300" marR="5080" indent="-228600">
              <a:lnSpc>
                <a:spcPts val="346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exports</a:t>
            </a:r>
            <a:r>
              <a:rPr dirty="0" sz="3200" spc="18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–</a:t>
            </a:r>
            <a:r>
              <a:rPr dirty="0" sz="3200" spc="20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200" spc="20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subset</a:t>
            </a:r>
            <a:r>
              <a:rPr dirty="0" sz="3200" spc="2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of</a:t>
            </a:r>
            <a:r>
              <a:rPr dirty="0" sz="3200" spc="2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declarations</a:t>
            </a:r>
            <a:r>
              <a:rPr dirty="0" sz="3200" spc="19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that</a:t>
            </a:r>
            <a:r>
              <a:rPr dirty="0" sz="3200" spc="2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will</a:t>
            </a:r>
            <a:r>
              <a:rPr dirty="0" sz="3200" spc="20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be</a:t>
            </a:r>
            <a:r>
              <a:rPr dirty="0" sz="3200" spc="2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visible</a:t>
            </a:r>
            <a:r>
              <a:rPr dirty="0" sz="3200" spc="2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3200" spc="20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usable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2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32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other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modules.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root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module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doesn’t</a:t>
            </a:r>
            <a:r>
              <a:rPr dirty="0" sz="32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have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export</a:t>
            </a:r>
            <a:r>
              <a:rPr dirty="0" sz="32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option.</a:t>
            </a:r>
            <a:endParaRPr sz="32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providers</a:t>
            </a:r>
            <a:r>
              <a:rPr dirty="0" sz="32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–</a:t>
            </a:r>
            <a:r>
              <a:rPr dirty="0" sz="32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Specify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services,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accessible</a:t>
            </a:r>
            <a:r>
              <a:rPr dirty="0" sz="3200" spc="-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across</a:t>
            </a:r>
            <a:r>
              <a:rPr dirty="0" sz="32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app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91579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NgModule</a:t>
            </a:r>
            <a:r>
              <a:rPr dirty="0" spc="-90"/>
              <a:t> </a:t>
            </a:r>
            <a:r>
              <a:rPr dirty="0"/>
              <a:t>Metadata</a:t>
            </a:r>
            <a:r>
              <a:rPr dirty="0" spc="-80"/>
              <a:t> </a:t>
            </a:r>
            <a:r>
              <a:rPr dirty="0"/>
              <a:t>Main</a:t>
            </a:r>
            <a:r>
              <a:rPr dirty="0" spc="-90"/>
              <a:t> </a:t>
            </a:r>
            <a:r>
              <a:rPr dirty="0" spc="-10"/>
              <a:t>Properties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211" y="1552447"/>
            <a:ext cx="10618470" cy="4094479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Clr>
                <a:srgbClr val="404040"/>
              </a:buClr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/>
              <a:t>	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2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has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built-In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library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modules</a:t>
            </a:r>
            <a:r>
              <a:rPr dirty="0" sz="32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starting</a:t>
            </a:r>
            <a:r>
              <a:rPr dirty="0" sz="32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with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@angular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as 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prefix</a:t>
            </a:r>
            <a:endParaRPr sz="3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endParaRPr sz="3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endParaRPr sz="3200">
              <a:latin typeface="Calibri Light"/>
              <a:cs typeface="Calibri Light"/>
            </a:endParaRPr>
          </a:p>
          <a:p>
            <a:pPr marL="241300" marR="46355" indent="-228600">
              <a:lnSpc>
                <a:spcPts val="3460"/>
              </a:lnSpc>
              <a:spcBef>
                <a:spcPts val="2095"/>
              </a:spcBef>
              <a:buClr>
                <a:srgbClr val="404040"/>
              </a:buClr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/>
              <a:t>	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Built-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library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&amp;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third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part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modules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can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be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installed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using</a:t>
            </a:r>
            <a:r>
              <a:rPr dirty="0" sz="32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npm 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manager</a:t>
            </a:r>
            <a:endParaRPr sz="3200">
              <a:latin typeface="Calibri Light"/>
              <a:cs typeface="Calibri Light"/>
            </a:endParaRPr>
          </a:p>
          <a:p>
            <a:pPr marL="241300" marR="254635" indent="-228600">
              <a:lnSpc>
                <a:spcPts val="3460"/>
              </a:lnSpc>
              <a:spcBef>
                <a:spcPts val="990"/>
              </a:spcBef>
              <a:buClr>
                <a:srgbClr val="404040"/>
              </a:buClr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/>
              <a:t>	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Built-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2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modules,</a:t>
            </a:r>
            <a:r>
              <a:rPr dirty="0" sz="32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components,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services,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directives</a:t>
            </a:r>
            <a:r>
              <a:rPr dirty="0" sz="32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etc.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can</a:t>
            </a:r>
            <a:r>
              <a:rPr dirty="0" sz="32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be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imported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by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using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 built-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library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 modules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4071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Built-</a:t>
            </a:r>
            <a:r>
              <a:rPr dirty="0"/>
              <a:t>In</a:t>
            </a:r>
            <a:r>
              <a:rPr dirty="0" spc="50"/>
              <a:t> </a:t>
            </a:r>
            <a:r>
              <a:rPr dirty="0" spc="-10"/>
              <a:t>Modules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2209" y="2710859"/>
            <a:ext cx="9165240" cy="8003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211" y="1543303"/>
            <a:ext cx="10161270" cy="27571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1300" marR="5080" indent="-228600">
              <a:lnSpc>
                <a:spcPts val="389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345440" algn="l"/>
              </a:tabLst>
            </a:pPr>
            <a:r>
              <a:rPr dirty="0"/>
              <a:t>	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type</a:t>
            </a:r>
            <a:r>
              <a:rPr dirty="0" sz="36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of</a:t>
            </a:r>
            <a:r>
              <a:rPr dirty="0" sz="36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directives</a:t>
            </a:r>
            <a:r>
              <a:rPr dirty="0" sz="36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with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template,</a:t>
            </a:r>
            <a:r>
              <a:rPr dirty="0" sz="36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styles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logic</a:t>
            </a:r>
            <a:r>
              <a:rPr dirty="0" sz="36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25" b="0">
                <a:solidFill>
                  <a:srgbClr val="404040"/>
                </a:solidFill>
                <a:latin typeface="Calibri Light"/>
                <a:cs typeface="Calibri Light"/>
              </a:rPr>
              <a:t>for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user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interaction</a:t>
            </a:r>
            <a:endParaRPr sz="3600">
              <a:latin typeface="Calibri Light"/>
              <a:cs typeface="Calibri Light"/>
            </a:endParaRPr>
          </a:p>
          <a:p>
            <a:pPr marL="344805" indent="-33274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45440" algn="l"/>
              </a:tabLst>
            </a:pP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Exported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as</a:t>
            </a:r>
            <a:r>
              <a:rPr dirty="0" sz="36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6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custom</a:t>
            </a:r>
            <a:r>
              <a:rPr dirty="0" sz="3600" spc="-6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HTML</a:t>
            </a:r>
            <a:r>
              <a:rPr dirty="0" sz="3600" spc="-6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tag</a:t>
            </a:r>
            <a:r>
              <a:rPr dirty="0" sz="36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like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25" b="0">
                <a:solidFill>
                  <a:srgbClr val="404040"/>
                </a:solidFill>
                <a:latin typeface="Calibri Light"/>
                <a:cs typeface="Calibri Light"/>
              </a:rPr>
              <a:t>as:</a:t>
            </a:r>
            <a:endParaRPr sz="3600">
              <a:latin typeface="Calibri Light"/>
              <a:cs typeface="Calibri Light"/>
            </a:endParaRPr>
          </a:p>
          <a:p>
            <a:pPr lvl="1" marL="698500" indent="-229235">
              <a:lnSpc>
                <a:spcPct val="100000"/>
              </a:lnSpc>
              <a:spcBef>
                <a:spcPts val="210"/>
              </a:spcBef>
              <a:buFont typeface="Wingdings"/>
              <a:buChar char=""/>
              <a:tabLst>
                <a:tab pos="699135" algn="l"/>
              </a:tabLst>
            </a:pPr>
            <a:r>
              <a:rPr dirty="0" sz="2800" spc="-40" b="0">
                <a:latin typeface="Calibri Light"/>
                <a:cs typeface="Calibri Light"/>
              </a:rPr>
              <a:t>&lt;my-</a:t>
            </a:r>
            <a:r>
              <a:rPr dirty="0" sz="2800" spc="-30" b="0">
                <a:latin typeface="Calibri Light"/>
                <a:cs typeface="Calibri Light"/>
              </a:rPr>
              <a:t>component&gt;&lt;/my-</a:t>
            </a:r>
            <a:r>
              <a:rPr dirty="0" sz="2800" spc="-10" b="0">
                <a:latin typeface="Calibri Light"/>
                <a:cs typeface="Calibri Light"/>
              </a:rPr>
              <a:t>component&gt;</a:t>
            </a:r>
            <a:endParaRPr sz="2800">
              <a:latin typeface="Calibri Light"/>
              <a:cs typeface="Calibri Light"/>
            </a:endParaRPr>
          </a:p>
          <a:p>
            <a:pPr marL="344805" indent="-33274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45440" algn="l"/>
              </a:tabLst>
            </a:pP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Initialized</a:t>
            </a:r>
            <a:r>
              <a:rPr dirty="0" sz="36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by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Dependency</a:t>
            </a:r>
            <a:r>
              <a:rPr dirty="0" sz="36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Injection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engine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291655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Component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514" y="4847967"/>
            <a:ext cx="10651060" cy="9267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78257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Angular</a:t>
            </a:r>
            <a:r>
              <a:rPr dirty="0" spc="-105"/>
              <a:t> </a:t>
            </a:r>
            <a:r>
              <a:rPr dirty="0"/>
              <a:t>Components</a:t>
            </a:r>
            <a:r>
              <a:rPr dirty="0" spc="-80"/>
              <a:t> </a:t>
            </a:r>
            <a:r>
              <a:rPr dirty="0"/>
              <a:t>Page</a:t>
            </a:r>
            <a:r>
              <a:rPr dirty="0" spc="-85"/>
              <a:t> </a:t>
            </a:r>
            <a:r>
              <a:rPr dirty="0" spc="-20"/>
              <a:t>View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124200" y="1860804"/>
            <a:ext cx="4800600" cy="4495800"/>
          </a:xfrm>
          <a:prstGeom prst="rect">
            <a:avLst/>
          </a:prstGeom>
          <a:solidFill>
            <a:srgbClr val="E7E6E6"/>
          </a:solidFill>
          <a:ln w="12700">
            <a:solidFill>
              <a:srgbClr val="AEABA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800">
                <a:solidFill>
                  <a:srgbClr val="3A3838"/>
                </a:solidFill>
                <a:latin typeface="Calibri"/>
                <a:cs typeface="Calibri"/>
              </a:rPr>
              <a:t>ROOT</a:t>
            </a:r>
            <a:r>
              <a:rPr dirty="0" sz="1800" spc="-9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A3838"/>
                </a:solidFill>
                <a:latin typeface="Calibri"/>
                <a:cs typeface="Calibri"/>
              </a:rPr>
              <a:t>COMPONENT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92170" y="2125726"/>
            <a:ext cx="4264660" cy="694055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95580" rIns="0" bIns="0" rtlCol="0" vert="horz">
            <a:spAutoFit/>
          </a:bodyPr>
          <a:lstStyle/>
          <a:p>
            <a:pPr marL="1099820">
              <a:lnSpc>
                <a:spcPct val="100000"/>
              </a:lnSpc>
              <a:spcBef>
                <a:spcPts val="154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HEADER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92170" y="5294121"/>
            <a:ext cx="4264660" cy="694055"/>
          </a:xfrm>
          <a:prstGeom prst="rect">
            <a:avLst/>
          </a:prstGeom>
          <a:solidFill>
            <a:srgbClr val="001F5F"/>
          </a:solidFill>
        </p:spPr>
        <p:txBody>
          <a:bodyPr wrap="square" lIns="0" tIns="194945" rIns="0" bIns="0" rtlCol="0" vert="horz">
            <a:spAutoFit/>
          </a:bodyPr>
          <a:lstStyle/>
          <a:p>
            <a:pPr marL="1107440">
              <a:lnSpc>
                <a:spcPct val="100000"/>
              </a:lnSpc>
              <a:spcBef>
                <a:spcPts val="153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FOOTER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01314" y="2909061"/>
            <a:ext cx="2413000" cy="1308100"/>
          </a:xfrm>
          <a:prstGeom prst="rect">
            <a:avLst/>
          </a:prstGeom>
          <a:solidFill>
            <a:srgbClr val="006FC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579755" marR="572135" indent="25019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ARTICLE COMPONENT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01314" y="4306570"/>
            <a:ext cx="2413000" cy="898525"/>
          </a:xfrm>
          <a:prstGeom prst="rect">
            <a:avLst/>
          </a:prstGeom>
          <a:solidFill>
            <a:srgbClr val="1F4E79"/>
          </a:solidFill>
        </p:spPr>
        <p:txBody>
          <a:bodyPr wrap="square" lIns="0" tIns="160020" rIns="0" bIns="0" rtlCol="0" vert="horz">
            <a:spAutoFit/>
          </a:bodyPr>
          <a:lstStyle/>
          <a:p>
            <a:pPr marL="637540">
              <a:lnSpc>
                <a:spcPct val="100000"/>
              </a:lnSpc>
              <a:spcBef>
                <a:spcPts val="126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COMMENTS</a:t>
            </a:r>
            <a:endParaRPr sz="1800">
              <a:latin typeface="Calibri"/>
              <a:cs typeface="Calibri"/>
            </a:endParaRPr>
          </a:p>
          <a:p>
            <a:pPr marL="57975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07353" y="2895345"/>
            <a:ext cx="1657350" cy="1306830"/>
          </a:xfrm>
          <a:prstGeom prst="rect">
            <a:avLst/>
          </a:prstGeom>
          <a:solidFill>
            <a:srgbClr val="6F2F9F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201930" marR="193675" indent="5143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CATEGORIES COMPONENT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99734" y="4291329"/>
            <a:ext cx="1657350" cy="91376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167640" rIns="0" bIns="0" rtlCol="0" vert="horz">
            <a:spAutoFit/>
          </a:bodyPr>
          <a:lstStyle/>
          <a:p>
            <a:pPr marL="202565" marR="193675" indent="30480">
              <a:lnSpc>
                <a:spcPct val="100000"/>
              </a:lnSpc>
              <a:spcBef>
                <a:spcPts val="132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NEWS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FEEDS COMPONENT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51181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Component</a:t>
            </a:r>
            <a:r>
              <a:rPr dirty="0" spc="-90"/>
              <a:t> </a:t>
            </a:r>
            <a:r>
              <a:rPr dirty="0" spc="-10"/>
              <a:t>Example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23" y="1693164"/>
            <a:ext cx="7950176" cy="42767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211" y="1475333"/>
            <a:ext cx="10156190" cy="172212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Define</a:t>
            </a:r>
            <a:r>
              <a:rPr dirty="0" sz="32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view</a:t>
            </a:r>
            <a:r>
              <a:rPr dirty="0" sz="3200" spc="-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of</a:t>
            </a:r>
            <a:r>
              <a:rPr dirty="0" sz="32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 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component</a:t>
            </a:r>
            <a:endParaRPr sz="3200">
              <a:latin typeface="Calibri Light"/>
              <a:cs typeface="Calibri Light"/>
            </a:endParaRPr>
          </a:p>
          <a:p>
            <a:pPr marL="332740" indent="-32004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Contains</a:t>
            </a:r>
            <a:r>
              <a:rPr dirty="0" sz="3200" spc="-7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Html</a:t>
            </a:r>
            <a:r>
              <a:rPr dirty="0" sz="32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markup</a:t>
            </a:r>
            <a:r>
              <a:rPr dirty="0" sz="3200" spc="-6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3200" spc="-6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2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directives,</a:t>
            </a:r>
            <a:r>
              <a:rPr dirty="0" sz="32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attributes</a:t>
            </a:r>
            <a:r>
              <a:rPr dirty="0" sz="3200" spc="-6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etc.</a:t>
            </a:r>
            <a:endParaRPr sz="3200">
              <a:latin typeface="Calibri Light"/>
              <a:cs typeface="Calibri Light"/>
            </a:endParaRPr>
          </a:p>
          <a:p>
            <a:pPr marL="332740" indent="-32004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Describe</a:t>
            </a:r>
            <a:r>
              <a:rPr dirty="0" sz="32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how</a:t>
            </a:r>
            <a:r>
              <a:rPr dirty="0" sz="32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2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component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is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rendered</a:t>
            </a:r>
            <a:r>
              <a:rPr dirty="0" sz="32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on</a:t>
            </a:r>
            <a:r>
              <a:rPr dirty="0" sz="32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the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page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22733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Template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3609975"/>
            <a:ext cx="623887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211" y="1472028"/>
            <a:ext cx="10967720" cy="237998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45440" algn="l"/>
              </a:tabLst>
            </a:pP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function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that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adds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metadata</a:t>
            </a:r>
            <a:r>
              <a:rPr dirty="0" sz="36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6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class,</a:t>
            </a:r>
            <a:r>
              <a:rPr dirty="0" sz="36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class</a:t>
            </a:r>
            <a:r>
              <a:rPr dirty="0" sz="36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members</a:t>
            </a:r>
            <a:endParaRPr sz="3600">
              <a:latin typeface="Calibri Light"/>
              <a:cs typeface="Calibri Light"/>
            </a:endParaRPr>
          </a:p>
          <a:p>
            <a:pPr marL="344805" indent="-33274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45440" algn="l"/>
              </a:tabLst>
            </a:pP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These</a:t>
            </a:r>
            <a:r>
              <a:rPr dirty="0" sz="36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are</a:t>
            </a:r>
            <a:r>
              <a:rPr dirty="0" sz="36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prefix</a:t>
            </a:r>
            <a:r>
              <a:rPr dirty="0" sz="36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with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@</a:t>
            </a:r>
            <a:r>
              <a:rPr dirty="0" sz="36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symbol</a:t>
            </a:r>
            <a:endParaRPr sz="3600">
              <a:latin typeface="Calibri Light"/>
              <a:cs typeface="Calibri Light"/>
            </a:endParaRPr>
          </a:p>
          <a:p>
            <a:pPr marL="241300" marR="5080" indent="-228600">
              <a:lnSpc>
                <a:spcPts val="3890"/>
              </a:lnSpc>
              <a:spcBef>
                <a:spcPts val="1055"/>
              </a:spcBef>
              <a:buClr>
                <a:srgbClr val="404040"/>
              </a:buClr>
              <a:buFont typeface="Arial"/>
              <a:buChar char="•"/>
              <a:tabLst>
                <a:tab pos="345440" algn="l"/>
                <a:tab pos="2073275" algn="l"/>
                <a:tab pos="3008630" algn="l"/>
                <a:tab pos="4633595" algn="l"/>
                <a:tab pos="6899909" algn="l"/>
                <a:tab pos="7820659" algn="l"/>
                <a:tab pos="8265795" algn="l"/>
              </a:tabLst>
            </a:pPr>
            <a:r>
              <a:rPr dirty="0"/>
              <a:t>	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25" b="0">
                <a:solidFill>
                  <a:srgbClr val="404040"/>
                </a:solidFill>
                <a:latin typeface="Calibri Light"/>
                <a:cs typeface="Calibri Light"/>
              </a:rPr>
              <a:t>has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built-</a:t>
            </a:r>
            <a:r>
              <a:rPr dirty="0" sz="3600" spc="-25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decorators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20" b="0">
                <a:solidFill>
                  <a:srgbClr val="404040"/>
                </a:solidFill>
                <a:latin typeface="Calibri Light"/>
                <a:cs typeface="Calibri Light"/>
              </a:rPr>
              <a:t>like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-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@Component,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@NgModule,</a:t>
            </a:r>
            <a:r>
              <a:rPr dirty="0" sz="36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@Directive,</a:t>
            </a:r>
            <a:r>
              <a:rPr dirty="0" sz="36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@Pipe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20" b="0">
                <a:solidFill>
                  <a:srgbClr val="404040"/>
                </a:solidFill>
                <a:latin typeface="Calibri Light"/>
                <a:cs typeface="Calibri Light"/>
              </a:rPr>
              <a:t>etc.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269303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Decorators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1760" y="4277359"/>
            <a:ext cx="6869700" cy="19344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211" y="1512824"/>
            <a:ext cx="7491730" cy="49377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 sz="3200" b="0">
                <a:solidFill>
                  <a:srgbClr val="252525"/>
                </a:solidFill>
                <a:latin typeface="Calibri Light"/>
                <a:cs typeface="Calibri Light"/>
              </a:rPr>
              <a:t>Class</a:t>
            </a:r>
            <a:r>
              <a:rPr dirty="0" sz="3200" spc="-10" b="0">
                <a:solidFill>
                  <a:srgbClr val="252525"/>
                </a:solidFill>
                <a:latin typeface="Calibri Light"/>
                <a:cs typeface="Calibri Light"/>
              </a:rPr>
              <a:t> decorators</a:t>
            </a:r>
            <a:endParaRPr sz="3200">
              <a:latin typeface="Calibri Light"/>
              <a:cs typeface="Calibri Light"/>
            </a:endParaRPr>
          </a:p>
          <a:p>
            <a:pPr lvl="1" marL="698500" indent="-22923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699135" algn="l"/>
              </a:tabLst>
            </a:pP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@NgModule</a:t>
            </a:r>
            <a:r>
              <a:rPr dirty="0" sz="2800" spc="-6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–</a:t>
            </a:r>
            <a:r>
              <a:rPr dirty="0" sz="2800" spc="-7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Used</a:t>
            </a:r>
            <a:r>
              <a:rPr dirty="0" sz="2800" spc="-7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for</a:t>
            </a:r>
            <a:r>
              <a:rPr dirty="0" sz="2800" spc="-7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defining</a:t>
            </a:r>
            <a:r>
              <a:rPr dirty="0" sz="2800" spc="-9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dirty="0" sz="2800" spc="-7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module</a:t>
            </a:r>
            <a:endParaRPr sz="2800">
              <a:latin typeface="Calibri Light"/>
              <a:cs typeface="Calibri Light"/>
            </a:endParaRPr>
          </a:p>
          <a:p>
            <a:pPr lvl="1" marL="698500" indent="-229235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699135" algn="l"/>
              </a:tabLst>
            </a:pP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@Component</a:t>
            </a:r>
            <a:r>
              <a:rPr dirty="0" sz="2800" spc="-5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–</a:t>
            </a:r>
            <a:r>
              <a:rPr dirty="0" sz="2800" spc="-7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Used</a:t>
            </a:r>
            <a:r>
              <a:rPr dirty="0" sz="2800" spc="-6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for</a:t>
            </a:r>
            <a:r>
              <a:rPr dirty="0" sz="2800" spc="-6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defining</a:t>
            </a:r>
            <a:r>
              <a:rPr dirty="0" sz="2800" spc="-7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dirty="0" sz="2800" spc="-8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component</a:t>
            </a:r>
            <a:endParaRPr sz="2800">
              <a:latin typeface="Calibri Light"/>
              <a:cs typeface="Calibri Light"/>
            </a:endParaRPr>
          </a:p>
          <a:p>
            <a:pPr lvl="1" marL="698500" indent="-229235">
              <a:lnSpc>
                <a:spcPct val="100000"/>
              </a:lnSpc>
              <a:spcBef>
                <a:spcPts val="160"/>
              </a:spcBef>
              <a:buFont typeface="Wingdings"/>
              <a:buChar char=""/>
              <a:tabLst>
                <a:tab pos="699135" algn="l"/>
              </a:tabLst>
            </a:pP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@Directive</a:t>
            </a:r>
            <a:r>
              <a:rPr dirty="0" sz="2800" spc="-5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–</a:t>
            </a:r>
            <a:r>
              <a:rPr dirty="0" sz="2800" spc="-6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Used</a:t>
            </a:r>
            <a:r>
              <a:rPr dirty="0" sz="2800" spc="-7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for</a:t>
            </a:r>
            <a:r>
              <a:rPr dirty="0" sz="2800" spc="-7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defining</a:t>
            </a:r>
            <a:r>
              <a:rPr dirty="0" sz="2800" spc="-6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dirty="0" sz="2800" spc="-8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directive</a:t>
            </a:r>
            <a:endParaRPr sz="2800">
              <a:latin typeface="Calibri Light"/>
              <a:cs typeface="Calibri Light"/>
            </a:endParaRPr>
          </a:p>
          <a:p>
            <a:pPr lvl="1" marL="698500" indent="-22923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699135" algn="l"/>
              </a:tabLst>
            </a:pP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@Injectable</a:t>
            </a:r>
            <a:r>
              <a:rPr dirty="0" sz="2800" spc="-8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–</a:t>
            </a:r>
            <a:r>
              <a:rPr dirty="0" sz="2800" spc="-5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Used</a:t>
            </a:r>
            <a:r>
              <a:rPr dirty="0" sz="2800" spc="-6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for</a:t>
            </a:r>
            <a:r>
              <a:rPr dirty="0" sz="2800" spc="-7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injecting</a:t>
            </a:r>
            <a:r>
              <a:rPr dirty="0" sz="2800" spc="-6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dependencies</a:t>
            </a:r>
            <a:endParaRPr sz="2800">
              <a:latin typeface="Calibri Light"/>
              <a:cs typeface="Calibri Light"/>
            </a:endParaRPr>
          </a:p>
          <a:p>
            <a:pPr lvl="1" marL="698500" indent="-229235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699135" algn="l"/>
              </a:tabLst>
            </a:pP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@Pipe</a:t>
            </a:r>
            <a:r>
              <a:rPr dirty="0" sz="2800" spc="-5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–</a:t>
            </a:r>
            <a:r>
              <a:rPr dirty="0" sz="2800" spc="-6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Used</a:t>
            </a:r>
            <a:r>
              <a:rPr dirty="0" sz="2800" spc="-5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for</a:t>
            </a:r>
            <a:r>
              <a:rPr dirty="0" sz="2800" spc="-6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defining</a:t>
            </a:r>
            <a:r>
              <a:rPr dirty="0" sz="2800" spc="-7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dirty="0" sz="2800" spc="-6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spc="-20" b="0">
                <a:solidFill>
                  <a:srgbClr val="252525"/>
                </a:solidFill>
                <a:latin typeface="Calibri Light"/>
                <a:cs typeface="Calibri Light"/>
              </a:rPr>
              <a:t>pipe</a:t>
            </a:r>
            <a:endParaRPr sz="2800">
              <a:latin typeface="Calibri Light"/>
              <a:cs typeface="Calibri Light"/>
            </a:endParaRPr>
          </a:p>
          <a:p>
            <a:pPr marL="335280" indent="-323215">
              <a:lnSpc>
                <a:spcPct val="100000"/>
              </a:lnSpc>
              <a:spcBef>
                <a:spcPts val="360"/>
              </a:spcBef>
              <a:buSzPct val="103125"/>
              <a:buFont typeface="Arial"/>
              <a:buChar char="•"/>
              <a:tabLst>
                <a:tab pos="335280" algn="l"/>
                <a:tab pos="335915" algn="l"/>
              </a:tabLst>
            </a:pPr>
            <a:r>
              <a:rPr dirty="0" sz="3200" b="0">
                <a:solidFill>
                  <a:srgbClr val="252525"/>
                </a:solidFill>
                <a:latin typeface="Calibri Light"/>
                <a:cs typeface="Calibri Light"/>
              </a:rPr>
              <a:t>Class</a:t>
            </a:r>
            <a:r>
              <a:rPr dirty="0" sz="3200" spc="-1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252525"/>
                </a:solidFill>
                <a:latin typeface="Calibri Light"/>
                <a:cs typeface="Calibri Light"/>
              </a:rPr>
              <a:t>field</a:t>
            </a:r>
            <a:r>
              <a:rPr dirty="0" sz="3200" spc="15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3200" spc="-10" b="0">
                <a:solidFill>
                  <a:srgbClr val="252525"/>
                </a:solidFill>
                <a:latin typeface="Calibri Light"/>
                <a:cs typeface="Calibri Light"/>
              </a:rPr>
              <a:t>decorators</a:t>
            </a:r>
            <a:endParaRPr sz="3200">
              <a:latin typeface="Calibri Light"/>
              <a:cs typeface="Calibri Light"/>
            </a:endParaRPr>
          </a:p>
          <a:p>
            <a:pPr lvl="1" marL="698500" marR="95885" indent="-229235">
              <a:lnSpc>
                <a:spcPts val="3020"/>
              </a:lnSpc>
              <a:spcBef>
                <a:spcPts val="520"/>
              </a:spcBef>
              <a:buFont typeface="Wingdings"/>
              <a:buChar char=""/>
              <a:tabLst>
                <a:tab pos="699135" algn="l"/>
                <a:tab pos="2012314" algn="l"/>
                <a:tab pos="2429510" algn="l"/>
                <a:tab pos="3391535" algn="l"/>
                <a:tab pos="4037329" algn="l"/>
                <a:tab pos="5560060" algn="l"/>
                <a:tab pos="6427470" algn="l"/>
              </a:tabLst>
            </a:pP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@Input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50" b="0">
                <a:solidFill>
                  <a:srgbClr val="252525"/>
                </a:solidFill>
                <a:latin typeface="Calibri Light"/>
                <a:cs typeface="Calibri Light"/>
              </a:rPr>
              <a:t>–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20" b="0">
                <a:solidFill>
                  <a:srgbClr val="252525"/>
                </a:solidFill>
                <a:latin typeface="Calibri Light"/>
                <a:cs typeface="Calibri Light"/>
              </a:rPr>
              <a:t>Used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25" b="0">
                <a:solidFill>
                  <a:srgbClr val="252525"/>
                </a:solidFill>
                <a:latin typeface="Calibri Light"/>
                <a:cs typeface="Calibri Light"/>
              </a:rPr>
              <a:t>for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receiving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20" b="0">
                <a:solidFill>
                  <a:srgbClr val="252525"/>
                </a:solidFill>
                <a:latin typeface="Calibri Light"/>
                <a:cs typeface="Calibri Light"/>
              </a:rPr>
              <a:t>data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(input) component</a:t>
            </a:r>
            <a:endParaRPr sz="2800">
              <a:latin typeface="Calibri Light"/>
              <a:cs typeface="Calibri Light"/>
            </a:endParaRPr>
          </a:p>
          <a:p>
            <a:pPr lvl="1" marL="698500" marR="5080" indent="-229235">
              <a:lnSpc>
                <a:spcPts val="3030"/>
              </a:lnSpc>
              <a:spcBef>
                <a:spcPts val="490"/>
              </a:spcBef>
              <a:buFont typeface="Wingdings"/>
              <a:buChar char=""/>
              <a:tabLst>
                <a:tab pos="699135" algn="l"/>
                <a:tab pos="2252980" algn="l"/>
                <a:tab pos="2646045" algn="l"/>
                <a:tab pos="3586479" algn="l"/>
                <a:tab pos="4209415" algn="l"/>
                <a:tab pos="5482590" algn="l"/>
                <a:tab pos="6326505" algn="l"/>
              </a:tabLst>
            </a:pP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@Output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50" b="0">
                <a:solidFill>
                  <a:srgbClr val="252525"/>
                </a:solidFill>
                <a:latin typeface="Calibri Light"/>
                <a:cs typeface="Calibri Light"/>
              </a:rPr>
              <a:t>–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20" b="0">
                <a:solidFill>
                  <a:srgbClr val="252525"/>
                </a:solidFill>
                <a:latin typeface="Calibri Light"/>
                <a:cs typeface="Calibri Light"/>
              </a:rPr>
              <a:t>Used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25" b="0">
                <a:solidFill>
                  <a:srgbClr val="252525"/>
                </a:solidFill>
                <a:latin typeface="Calibri Light"/>
                <a:cs typeface="Calibri Light"/>
              </a:rPr>
              <a:t>for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passing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20" b="0">
                <a:solidFill>
                  <a:srgbClr val="252525"/>
                </a:solidFill>
                <a:latin typeface="Calibri Light"/>
                <a:cs typeface="Calibri Light"/>
              </a:rPr>
              <a:t>data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20" b="0">
                <a:solidFill>
                  <a:srgbClr val="252525"/>
                </a:solidFill>
                <a:latin typeface="Calibri Light"/>
                <a:cs typeface="Calibri Light"/>
              </a:rPr>
              <a:t>(events) </a:t>
            </a: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component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87055" y="4783963"/>
            <a:ext cx="33489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9165" algn="l"/>
                <a:tab pos="2121535" algn="l"/>
                <a:tab pos="2661285" algn="l"/>
              </a:tabLst>
            </a:pPr>
            <a:r>
              <a:rPr dirty="0" sz="2800" spc="-20" b="0">
                <a:solidFill>
                  <a:srgbClr val="252525"/>
                </a:solidFill>
                <a:latin typeface="Calibri Light"/>
                <a:cs typeface="Calibri Light"/>
              </a:rPr>
              <a:t>from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parent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25" b="0">
                <a:solidFill>
                  <a:srgbClr val="252525"/>
                </a:solidFill>
                <a:latin typeface="Calibri Light"/>
                <a:cs typeface="Calibri Light"/>
              </a:rPr>
              <a:t>to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child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55634" y="5614212"/>
            <a:ext cx="32823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7575" algn="l"/>
                <a:tab pos="1809114" algn="l"/>
                <a:tab pos="2326005" algn="l"/>
              </a:tabLst>
            </a:pPr>
            <a:r>
              <a:rPr dirty="0" sz="2800" spc="-20" b="0">
                <a:solidFill>
                  <a:srgbClr val="252525"/>
                </a:solidFill>
                <a:latin typeface="Calibri Light"/>
                <a:cs typeface="Calibri Light"/>
              </a:rPr>
              <a:t>from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child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25" b="0">
                <a:solidFill>
                  <a:srgbClr val="252525"/>
                </a:solidFill>
                <a:latin typeface="Calibri Light"/>
                <a:cs typeface="Calibri Light"/>
              </a:rPr>
              <a:t>to</a:t>
            </a:r>
            <a:r>
              <a:rPr dirty="0" sz="2800" b="0">
                <a:solidFill>
                  <a:srgbClr val="252525"/>
                </a:solidFill>
                <a:latin typeface="Calibri Light"/>
                <a:cs typeface="Calibri Light"/>
              </a:rPr>
              <a:t>	</a:t>
            </a:r>
            <a:r>
              <a:rPr dirty="0" sz="2800" spc="-10" b="0">
                <a:solidFill>
                  <a:srgbClr val="252525"/>
                </a:solidFill>
                <a:latin typeface="Calibri Light"/>
                <a:cs typeface="Calibri Light"/>
              </a:rPr>
              <a:t>parent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48552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dirty="0" spc="-145"/>
              <a:t> </a:t>
            </a:r>
            <a:r>
              <a:rPr dirty="0"/>
              <a:t>of</a:t>
            </a:r>
            <a:r>
              <a:rPr dirty="0" spc="-125"/>
              <a:t> </a:t>
            </a:r>
            <a:r>
              <a:rPr dirty="0" spc="-35"/>
              <a:t>Decorators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211" y="1468362"/>
            <a:ext cx="10408285" cy="137541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4000" spc="-60" b="0">
                <a:solidFill>
                  <a:srgbClr val="404040"/>
                </a:solidFill>
                <a:latin typeface="Calibri Light"/>
                <a:cs typeface="Calibri Light"/>
              </a:rPr>
              <a:t>Tells</a:t>
            </a:r>
            <a:r>
              <a:rPr dirty="0" sz="4000" spc="-11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4000" spc="-11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b="0">
                <a:solidFill>
                  <a:srgbClr val="404040"/>
                </a:solidFill>
                <a:latin typeface="Calibri Light"/>
                <a:cs typeface="Calibri Light"/>
              </a:rPr>
              <a:t>how</a:t>
            </a:r>
            <a:r>
              <a:rPr dirty="0" sz="4000" spc="-11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b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dirty="0" sz="4000" spc="-1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b="0">
                <a:solidFill>
                  <a:srgbClr val="404040"/>
                </a:solidFill>
                <a:latin typeface="Calibri Light"/>
                <a:cs typeface="Calibri Light"/>
              </a:rPr>
              <a:t>process</a:t>
            </a:r>
            <a:r>
              <a:rPr dirty="0" sz="4000" spc="-1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4000" spc="-11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spc="-10" b="0">
                <a:solidFill>
                  <a:srgbClr val="404040"/>
                </a:solidFill>
                <a:latin typeface="Calibri Light"/>
                <a:cs typeface="Calibri Light"/>
              </a:rPr>
              <a:t>class</a:t>
            </a:r>
            <a:endParaRPr sz="4000">
              <a:latin typeface="Calibri Light"/>
              <a:cs typeface="Calibri Light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4000" spc="-30" b="0">
                <a:solidFill>
                  <a:srgbClr val="404040"/>
                </a:solidFill>
                <a:latin typeface="Calibri Light"/>
                <a:cs typeface="Calibri Light"/>
              </a:rPr>
              <a:t>Decorators</a:t>
            </a:r>
            <a:r>
              <a:rPr dirty="0" sz="4000" spc="-1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b="0">
                <a:solidFill>
                  <a:srgbClr val="404040"/>
                </a:solidFill>
                <a:latin typeface="Calibri Light"/>
                <a:cs typeface="Calibri Light"/>
              </a:rPr>
              <a:t>are</a:t>
            </a:r>
            <a:r>
              <a:rPr dirty="0" sz="4000" spc="-1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b="0">
                <a:solidFill>
                  <a:srgbClr val="404040"/>
                </a:solidFill>
                <a:latin typeface="Calibri Light"/>
                <a:cs typeface="Calibri Light"/>
              </a:rPr>
              <a:t>used</a:t>
            </a:r>
            <a:r>
              <a:rPr dirty="0" sz="4000" spc="-1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b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dirty="0" sz="4000" spc="-11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spc="-20" b="0">
                <a:solidFill>
                  <a:srgbClr val="404040"/>
                </a:solidFill>
                <a:latin typeface="Calibri Light"/>
                <a:cs typeface="Calibri Light"/>
              </a:rPr>
              <a:t>attach</a:t>
            </a:r>
            <a:r>
              <a:rPr dirty="0" sz="4000" spc="-1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spc="-20" b="0">
                <a:solidFill>
                  <a:srgbClr val="404040"/>
                </a:solidFill>
                <a:latin typeface="Calibri Light"/>
                <a:cs typeface="Calibri Light"/>
              </a:rPr>
              <a:t>metadata</a:t>
            </a:r>
            <a:r>
              <a:rPr dirty="0" sz="4000" spc="-9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b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dirty="0" sz="4000" spc="-11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4000" spc="-1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4000" spc="-10" b="0">
                <a:solidFill>
                  <a:srgbClr val="404040"/>
                </a:solidFill>
                <a:latin typeface="Calibri Light"/>
                <a:cs typeface="Calibri Light"/>
              </a:rPr>
              <a:t>class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23907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Metadata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171444"/>
            <a:ext cx="8458200" cy="3210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211" y="1542999"/>
            <a:ext cx="8300084" cy="21831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41300" marR="5080" indent="-228600">
              <a:lnSpc>
                <a:spcPts val="3890"/>
              </a:lnSpc>
              <a:spcBef>
                <a:spcPts val="590"/>
              </a:spcBef>
              <a:buClr>
                <a:srgbClr val="404040"/>
              </a:buClr>
              <a:buFont typeface="Arial"/>
              <a:buChar char="•"/>
              <a:tabLst>
                <a:tab pos="345440" algn="l"/>
              </a:tabLst>
            </a:pPr>
            <a:r>
              <a:rPr dirty="0"/>
              <a:t>	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600" spc="2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framework</a:t>
            </a:r>
            <a:r>
              <a:rPr dirty="0" sz="3600" spc="2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for</a:t>
            </a:r>
            <a:r>
              <a:rPr dirty="0" sz="3600" spc="2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building</a:t>
            </a:r>
            <a:r>
              <a:rPr dirty="0" sz="3600" spc="2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application</a:t>
            </a:r>
            <a:r>
              <a:rPr dirty="0" sz="3600" spc="2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using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web</a:t>
            </a:r>
            <a:r>
              <a:rPr dirty="0" sz="3600" spc="-6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technologies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like</a:t>
            </a:r>
            <a:r>
              <a:rPr dirty="0" sz="36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html,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css</a:t>
            </a:r>
            <a:r>
              <a:rPr dirty="0" sz="3600" spc="-6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25" b="0">
                <a:solidFill>
                  <a:srgbClr val="404040"/>
                </a:solidFill>
                <a:latin typeface="Calibri Light"/>
                <a:cs typeface="Calibri Light"/>
              </a:rPr>
              <a:t>js</a:t>
            </a:r>
            <a:endParaRPr sz="3600">
              <a:latin typeface="Calibri Light"/>
              <a:cs typeface="Calibri Light"/>
            </a:endParaRPr>
          </a:p>
          <a:p>
            <a:pPr marL="241300" marR="5080" indent="-228600">
              <a:lnSpc>
                <a:spcPts val="3890"/>
              </a:lnSpc>
              <a:spcBef>
                <a:spcPts val="995"/>
              </a:spcBef>
              <a:buClr>
                <a:srgbClr val="404040"/>
              </a:buClr>
              <a:buFont typeface="Arial"/>
              <a:buChar char="•"/>
              <a:tabLst>
                <a:tab pos="345440" algn="l"/>
              </a:tabLst>
            </a:pPr>
            <a:r>
              <a:rPr dirty="0"/>
              <a:t>	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Empowers</a:t>
            </a:r>
            <a:r>
              <a:rPr dirty="0" sz="3600" spc="10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developers</a:t>
            </a:r>
            <a:r>
              <a:rPr dirty="0" sz="3600" spc="9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dirty="0" sz="3600" spc="9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build</a:t>
            </a:r>
            <a:r>
              <a:rPr dirty="0" sz="3600" spc="114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applications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for</a:t>
            </a:r>
            <a:r>
              <a:rPr dirty="0" sz="3600" spc="-9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browsers,</a:t>
            </a:r>
            <a:r>
              <a:rPr dirty="0" sz="3600" spc="-8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mobiles,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or</a:t>
            </a:r>
            <a:r>
              <a:rPr dirty="0" sz="3600" spc="-6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desktop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573976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dirty="0" spc="-130"/>
              <a:t> </a:t>
            </a:r>
            <a:r>
              <a:rPr dirty="0"/>
              <a:t>to</a:t>
            </a:r>
            <a:r>
              <a:rPr dirty="0" spc="-130"/>
              <a:t> </a:t>
            </a:r>
            <a:r>
              <a:rPr dirty="0" spc="-10"/>
              <a:t>Angular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4474" y="1941576"/>
            <a:ext cx="2177491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35725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Angular</a:t>
            </a:r>
            <a:r>
              <a:rPr dirty="0" spc="-50"/>
              <a:t> </a:t>
            </a:r>
            <a:r>
              <a:rPr dirty="0" spc="-10"/>
              <a:t>Forms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509261" y="3576573"/>
            <a:ext cx="2678430" cy="1602105"/>
            <a:chOff x="4509261" y="3576573"/>
            <a:chExt cx="2678430" cy="1602105"/>
          </a:xfrm>
        </p:grpSpPr>
        <p:sp>
          <p:nvSpPr>
            <p:cNvPr id="5" name="object 5" descr=""/>
            <p:cNvSpPr/>
            <p:nvPr/>
          </p:nvSpPr>
          <p:spPr>
            <a:xfrm>
              <a:off x="4515611" y="4672583"/>
              <a:ext cx="2664460" cy="499745"/>
            </a:xfrm>
            <a:custGeom>
              <a:avLst/>
              <a:gdLst/>
              <a:ahLst/>
              <a:cxnLst/>
              <a:rect l="l" t="t" r="r" b="b"/>
              <a:pathLst>
                <a:path w="2664459" h="499745">
                  <a:moveTo>
                    <a:pt x="1331976" y="0"/>
                  </a:moveTo>
                  <a:lnTo>
                    <a:pt x="1331976" y="340233"/>
                  </a:lnTo>
                  <a:lnTo>
                    <a:pt x="2664460" y="340233"/>
                  </a:lnTo>
                  <a:lnTo>
                    <a:pt x="2664460" y="499237"/>
                  </a:lnTo>
                </a:path>
                <a:path w="2664459" h="499745">
                  <a:moveTo>
                    <a:pt x="1332484" y="0"/>
                  </a:moveTo>
                  <a:lnTo>
                    <a:pt x="1332484" y="340233"/>
                  </a:lnTo>
                  <a:lnTo>
                    <a:pt x="0" y="340233"/>
                  </a:lnTo>
                  <a:lnTo>
                    <a:pt x="0" y="499237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706111" y="3582923"/>
              <a:ext cx="2284730" cy="1089660"/>
            </a:xfrm>
            <a:custGeom>
              <a:avLst/>
              <a:gdLst/>
              <a:ahLst/>
              <a:cxnLst/>
              <a:rect l="l" t="t" r="r" b="b"/>
              <a:pathLst>
                <a:path w="2284729" h="1089660">
                  <a:moveTo>
                    <a:pt x="2175510" y="0"/>
                  </a:moveTo>
                  <a:lnTo>
                    <a:pt x="108965" y="0"/>
                  </a:lnTo>
                  <a:lnTo>
                    <a:pt x="66544" y="8560"/>
                  </a:lnTo>
                  <a:lnTo>
                    <a:pt x="31908" y="31908"/>
                  </a:lnTo>
                  <a:lnTo>
                    <a:pt x="8560" y="66544"/>
                  </a:lnTo>
                  <a:lnTo>
                    <a:pt x="0" y="108965"/>
                  </a:lnTo>
                  <a:lnTo>
                    <a:pt x="0" y="980694"/>
                  </a:lnTo>
                  <a:lnTo>
                    <a:pt x="8560" y="1023115"/>
                  </a:lnTo>
                  <a:lnTo>
                    <a:pt x="31908" y="1057751"/>
                  </a:lnTo>
                  <a:lnTo>
                    <a:pt x="66544" y="1081099"/>
                  </a:lnTo>
                  <a:lnTo>
                    <a:pt x="108965" y="1089659"/>
                  </a:lnTo>
                  <a:lnTo>
                    <a:pt x="2175510" y="1089659"/>
                  </a:lnTo>
                  <a:lnTo>
                    <a:pt x="2217931" y="1081099"/>
                  </a:lnTo>
                  <a:lnTo>
                    <a:pt x="2252567" y="1057751"/>
                  </a:lnTo>
                  <a:lnTo>
                    <a:pt x="2275915" y="1023115"/>
                  </a:lnTo>
                  <a:lnTo>
                    <a:pt x="2284476" y="980694"/>
                  </a:lnTo>
                  <a:lnTo>
                    <a:pt x="2284476" y="108965"/>
                  </a:lnTo>
                  <a:lnTo>
                    <a:pt x="2275915" y="66544"/>
                  </a:lnTo>
                  <a:lnTo>
                    <a:pt x="2252567" y="31908"/>
                  </a:lnTo>
                  <a:lnTo>
                    <a:pt x="2217931" y="8560"/>
                  </a:lnTo>
                  <a:lnTo>
                    <a:pt x="217551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706111" y="3582923"/>
              <a:ext cx="2284730" cy="1089660"/>
            </a:xfrm>
            <a:custGeom>
              <a:avLst/>
              <a:gdLst/>
              <a:ahLst/>
              <a:cxnLst/>
              <a:rect l="l" t="t" r="r" b="b"/>
              <a:pathLst>
                <a:path w="2284729" h="1089660">
                  <a:moveTo>
                    <a:pt x="0" y="108965"/>
                  </a:moveTo>
                  <a:lnTo>
                    <a:pt x="8560" y="66544"/>
                  </a:lnTo>
                  <a:lnTo>
                    <a:pt x="31908" y="31908"/>
                  </a:lnTo>
                  <a:lnTo>
                    <a:pt x="66544" y="8560"/>
                  </a:lnTo>
                  <a:lnTo>
                    <a:pt x="108965" y="0"/>
                  </a:lnTo>
                  <a:lnTo>
                    <a:pt x="2175510" y="0"/>
                  </a:lnTo>
                  <a:lnTo>
                    <a:pt x="2217931" y="8560"/>
                  </a:lnTo>
                  <a:lnTo>
                    <a:pt x="2252567" y="31908"/>
                  </a:lnTo>
                  <a:lnTo>
                    <a:pt x="2275915" y="66544"/>
                  </a:lnTo>
                  <a:lnTo>
                    <a:pt x="2284476" y="108965"/>
                  </a:lnTo>
                  <a:lnTo>
                    <a:pt x="2284476" y="980694"/>
                  </a:lnTo>
                  <a:lnTo>
                    <a:pt x="2275915" y="1023115"/>
                  </a:lnTo>
                  <a:lnTo>
                    <a:pt x="2252567" y="1057751"/>
                  </a:lnTo>
                  <a:lnTo>
                    <a:pt x="2217931" y="1081099"/>
                  </a:lnTo>
                  <a:lnTo>
                    <a:pt x="2175510" y="1089659"/>
                  </a:lnTo>
                  <a:lnTo>
                    <a:pt x="108965" y="1089659"/>
                  </a:lnTo>
                  <a:lnTo>
                    <a:pt x="66544" y="1081099"/>
                  </a:lnTo>
                  <a:lnTo>
                    <a:pt x="31908" y="1057751"/>
                  </a:lnTo>
                  <a:lnTo>
                    <a:pt x="8560" y="1023115"/>
                  </a:lnTo>
                  <a:lnTo>
                    <a:pt x="0" y="980694"/>
                  </a:lnTo>
                  <a:lnTo>
                    <a:pt x="0" y="1089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896611" y="3762755"/>
              <a:ext cx="2284730" cy="1091565"/>
            </a:xfrm>
            <a:custGeom>
              <a:avLst/>
              <a:gdLst/>
              <a:ahLst/>
              <a:cxnLst/>
              <a:rect l="l" t="t" r="r" b="b"/>
              <a:pathLst>
                <a:path w="2284729" h="1091564">
                  <a:moveTo>
                    <a:pt x="2175383" y="0"/>
                  </a:moveTo>
                  <a:lnTo>
                    <a:pt x="109092" y="0"/>
                  </a:lnTo>
                  <a:lnTo>
                    <a:pt x="66651" y="8580"/>
                  </a:lnTo>
                  <a:lnTo>
                    <a:pt x="31972" y="31972"/>
                  </a:lnTo>
                  <a:lnTo>
                    <a:pt x="8580" y="66651"/>
                  </a:lnTo>
                  <a:lnTo>
                    <a:pt x="0" y="109093"/>
                  </a:lnTo>
                  <a:lnTo>
                    <a:pt x="0" y="982091"/>
                  </a:lnTo>
                  <a:lnTo>
                    <a:pt x="8580" y="1024532"/>
                  </a:lnTo>
                  <a:lnTo>
                    <a:pt x="31972" y="1059211"/>
                  </a:lnTo>
                  <a:lnTo>
                    <a:pt x="66651" y="1082603"/>
                  </a:lnTo>
                  <a:lnTo>
                    <a:pt x="109092" y="1091184"/>
                  </a:lnTo>
                  <a:lnTo>
                    <a:pt x="2175383" y="1091184"/>
                  </a:lnTo>
                  <a:lnTo>
                    <a:pt x="2217824" y="1082603"/>
                  </a:lnTo>
                  <a:lnTo>
                    <a:pt x="2252503" y="1059211"/>
                  </a:lnTo>
                  <a:lnTo>
                    <a:pt x="2275895" y="1024532"/>
                  </a:lnTo>
                  <a:lnTo>
                    <a:pt x="2284476" y="982091"/>
                  </a:lnTo>
                  <a:lnTo>
                    <a:pt x="2284476" y="109093"/>
                  </a:lnTo>
                  <a:lnTo>
                    <a:pt x="2275895" y="66651"/>
                  </a:lnTo>
                  <a:lnTo>
                    <a:pt x="2252503" y="31972"/>
                  </a:lnTo>
                  <a:lnTo>
                    <a:pt x="2217824" y="8580"/>
                  </a:lnTo>
                  <a:lnTo>
                    <a:pt x="217538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896611" y="3762755"/>
              <a:ext cx="2284730" cy="1091565"/>
            </a:xfrm>
            <a:custGeom>
              <a:avLst/>
              <a:gdLst/>
              <a:ahLst/>
              <a:cxnLst/>
              <a:rect l="l" t="t" r="r" b="b"/>
              <a:pathLst>
                <a:path w="2284729" h="1091564">
                  <a:moveTo>
                    <a:pt x="0" y="109093"/>
                  </a:moveTo>
                  <a:lnTo>
                    <a:pt x="8580" y="66651"/>
                  </a:lnTo>
                  <a:lnTo>
                    <a:pt x="31972" y="31972"/>
                  </a:lnTo>
                  <a:lnTo>
                    <a:pt x="66651" y="8580"/>
                  </a:lnTo>
                  <a:lnTo>
                    <a:pt x="109092" y="0"/>
                  </a:lnTo>
                  <a:lnTo>
                    <a:pt x="2175383" y="0"/>
                  </a:lnTo>
                  <a:lnTo>
                    <a:pt x="2217824" y="8580"/>
                  </a:lnTo>
                  <a:lnTo>
                    <a:pt x="2252503" y="31972"/>
                  </a:lnTo>
                  <a:lnTo>
                    <a:pt x="2275895" y="66651"/>
                  </a:lnTo>
                  <a:lnTo>
                    <a:pt x="2284476" y="109093"/>
                  </a:lnTo>
                  <a:lnTo>
                    <a:pt x="2284476" y="982091"/>
                  </a:lnTo>
                  <a:lnTo>
                    <a:pt x="2275895" y="1024532"/>
                  </a:lnTo>
                  <a:lnTo>
                    <a:pt x="2252503" y="1059211"/>
                  </a:lnTo>
                  <a:lnTo>
                    <a:pt x="2217824" y="1082603"/>
                  </a:lnTo>
                  <a:lnTo>
                    <a:pt x="2175383" y="1091184"/>
                  </a:lnTo>
                  <a:lnTo>
                    <a:pt x="109092" y="1091184"/>
                  </a:lnTo>
                  <a:lnTo>
                    <a:pt x="66651" y="1082603"/>
                  </a:lnTo>
                  <a:lnTo>
                    <a:pt x="31972" y="1059211"/>
                  </a:lnTo>
                  <a:lnTo>
                    <a:pt x="8580" y="1024532"/>
                  </a:lnTo>
                  <a:lnTo>
                    <a:pt x="0" y="982091"/>
                  </a:lnTo>
                  <a:lnTo>
                    <a:pt x="0" y="109093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72211" y="1472028"/>
            <a:ext cx="10227945" cy="302133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45440" algn="l"/>
              </a:tabLst>
            </a:pP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HTML</a:t>
            </a:r>
            <a:r>
              <a:rPr dirty="0" sz="36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forms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are</a:t>
            </a:r>
            <a:r>
              <a:rPr dirty="0" sz="36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an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essential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part</a:t>
            </a:r>
            <a:r>
              <a:rPr dirty="0" sz="36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of</a:t>
            </a:r>
            <a:r>
              <a:rPr dirty="0" sz="36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6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web</a:t>
            </a:r>
            <a:r>
              <a:rPr dirty="0" sz="36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application</a:t>
            </a:r>
            <a:endParaRPr sz="3600">
              <a:latin typeface="Calibri Light"/>
              <a:cs typeface="Calibri Light"/>
            </a:endParaRPr>
          </a:p>
          <a:p>
            <a:pPr marL="241300" marR="130810" indent="-228600">
              <a:lnSpc>
                <a:spcPts val="3890"/>
              </a:lnSpc>
              <a:spcBef>
                <a:spcPts val="1050"/>
              </a:spcBef>
              <a:buClr>
                <a:srgbClr val="404040"/>
              </a:buClr>
              <a:buFont typeface="Arial"/>
              <a:buChar char="•"/>
              <a:tabLst>
                <a:tab pos="345440" algn="l"/>
              </a:tabLst>
            </a:pPr>
            <a:r>
              <a:rPr dirty="0"/>
              <a:t>	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600" spc="-9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provides</a:t>
            </a:r>
            <a:r>
              <a:rPr dirty="0" sz="3600" spc="-8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two</a:t>
            </a:r>
            <a:r>
              <a:rPr dirty="0" sz="3600" spc="-10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ways</a:t>
            </a:r>
            <a:r>
              <a:rPr dirty="0" sz="3600" spc="-8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dirty="0" sz="3600" spc="-8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create</a:t>
            </a:r>
            <a:r>
              <a:rPr dirty="0" sz="3600" spc="-8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form</a:t>
            </a:r>
            <a:r>
              <a:rPr dirty="0" sz="3600" spc="-6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–</a:t>
            </a:r>
            <a:r>
              <a:rPr dirty="0" sz="3600" spc="-8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Template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Driven</a:t>
            </a:r>
            <a:r>
              <a:rPr dirty="0" sz="36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36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Model</a:t>
            </a:r>
            <a:r>
              <a:rPr dirty="0" sz="36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Driven</a:t>
            </a:r>
            <a:endParaRPr sz="3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300">
              <a:latin typeface="Calibri Light"/>
              <a:cs typeface="Calibri Light"/>
            </a:endParaRPr>
          </a:p>
          <a:p>
            <a:pPr algn="ctr" marL="704850">
              <a:lnSpc>
                <a:spcPct val="100000"/>
              </a:lnSpc>
            </a:pPr>
            <a:r>
              <a:rPr dirty="0" sz="2800" spc="-10">
                <a:latin typeface="Calibri"/>
                <a:cs typeface="Calibri"/>
              </a:rPr>
              <a:t>Forms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367785" y="5164582"/>
            <a:ext cx="2486660" cy="1283970"/>
            <a:chOff x="3367785" y="5164582"/>
            <a:chExt cx="2486660" cy="1283970"/>
          </a:xfrm>
        </p:grpSpPr>
        <p:sp>
          <p:nvSpPr>
            <p:cNvPr id="12" name="object 12" descr=""/>
            <p:cNvSpPr/>
            <p:nvPr/>
          </p:nvSpPr>
          <p:spPr>
            <a:xfrm>
              <a:off x="3374135" y="5170932"/>
              <a:ext cx="2283460" cy="1089660"/>
            </a:xfrm>
            <a:custGeom>
              <a:avLst/>
              <a:gdLst/>
              <a:ahLst/>
              <a:cxnLst/>
              <a:rect l="l" t="t" r="r" b="b"/>
              <a:pathLst>
                <a:path w="2283460" h="1089660">
                  <a:moveTo>
                    <a:pt x="2173986" y="0"/>
                  </a:moveTo>
                  <a:lnTo>
                    <a:pt x="108965" y="0"/>
                  </a:lnTo>
                  <a:lnTo>
                    <a:pt x="66544" y="8560"/>
                  </a:lnTo>
                  <a:lnTo>
                    <a:pt x="31908" y="31908"/>
                  </a:lnTo>
                  <a:lnTo>
                    <a:pt x="8560" y="66544"/>
                  </a:lnTo>
                  <a:lnTo>
                    <a:pt x="0" y="108966"/>
                  </a:lnTo>
                  <a:lnTo>
                    <a:pt x="0" y="980694"/>
                  </a:lnTo>
                  <a:lnTo>
                    <a:pt x="8560" y="1023110"/>
                  </a:lnTo>
                  <a:lnTo>
                    <a:pt x="31908" y="1057746"/>
                  </a:lnTo>
                  <a:lnTo>
                    <a:pt x="66544" y="1081097"/>
                  </a:lnTo>
                  <a:lnTo>
                    <a:pt x="108965" y="1089660"/>
                  </a:lnTo>
                  <a:lnTo>
                    <a:pt x="2173986" y="1089660"/>
                  </a:lnTo>
                  <a:lnTo>
                    <a:pt x="2216407" y="1081097"/>
                  </a:lnTo>
                  <a:lnTo>
                    <a:pt x="2251043" y="1057746"/>
                  </a:lnTo>
                  <a:lnTo>
                    <a:pt x="2274391" y="1023110"/>
                  </a:lnTo>
                  <a:lnTo>
                    <a:pt x="2282952" y="980694"/>
                  </a:lnTo>
                  <a:lnTo>
                    <a:pt x="2282952" y="108966"/>
                  </a:lnTo>
                  <a:lnTo>
                    <a:pt x="2274391" y="66544"/>
                  </a:lnTo>
                  <a:lnTo>
                    <a:pt x="2251043" y="31908"/>
                  </a:lnTo>
                  <a:lnTo>
                    <a:pt x="2216407" y="8560"/>
                  </a:lnTo>
                  <a:lnTo>
                    <a:pt x="217398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374135" y="5170932"/>
              <a:ext cx="2283460" cy="1089660"/>
            </a:xfrm>
            <a:custGeom>
              <a:avLst/>
              <a:gdLst/>
              <a:ahLst/>
              <a:cxnLst/>
              <a:rect l="l" t="t" r="r" b="b"/>
              <a:pathLst>
                <a:path w="2283460" h="1089660">
                  <a:moveTo>
                    <a:pt x="0" y="108966"/>
                  </a:moveTo>
                  <a:lnTo>
                    <a:pt x="8560" y="66544"/>
                  </a:lnTo>
                  <a:lnTo>
                    <a:pt x="31908" y="31908"/>
                  </a:lnTo>
                  <a:lnTo>
                    <a:pt x="66544" y="8560"/>
                  </a:lnTo>
                  <a:lnTo>
                    <a:pt x="108965" y="0"/>
                  </a:lnTo>
                  <a:lnTo>
                    <a:pt x="2173986" y="0"/>
                  </a:lnTo>
                  <a:lnTo>
                    <a:pt x="2216407" y="8560"/>
                  </a:lnTo>
                  <a:lnTo>
                    <a:pt x="2251043" y="31908"/>
                  </a:lnTo>
                  <a:lnTo>
                    <a:pt x="2274391" y="66544"/>
                  </a:lnTo>
                  <a:lnTo>
                    <a:pt x="2282952" y="108966"/>
                  </a:lnTo>
                  <a:lnTo>
                    <a:pt x="2282952" y="980694"/>
                  </a:lnTo>
                  <a:lnTo>
                    <a:pt x="2274391" y="1023110"/>
                  </a:lnTo>
                  <a:lnTo>
                    <a:pt x="2251043" y="1057746"/>
                  </a:lnTo>
                  <a:lnTo>
                    <a:pt x="2216407" y="1081097"/>
                  </a:lnTo>
                  <a:lnTo>
                    <a:pt x="2173986" y="1089660"/>
                  </a:lnTo>
                  <a:lnTo>
                    <a:pt x="108965" y="1089660"/>
                  </a:lnTo>
                  <a:lnTo>
                    <a:pt x="66544" y="1081097"/>
                  </a:lnTo>
                  <a:lnTo>
                    <a:pt x="31908" y="1057746"/>
                  </a:lnTo>
                  <a:lnTo>
                    <a:pt x="8560" y="1023110"/>
                  </a:lnTo>
                  <a:lnTo>
                    <a:pt x="0" y="980694"/>
                  </a:lnTo>
                  <a:lnTo>
                    <a:pt x="0" y="1089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564635" y="5352288"/>
              <a:ext cx="2283460" cy="1089660"/>
            </a:xfrm>
            <a:custGeom>
              <a:avLst/>
              <a:gdLst/>
              <a:ahLst/>
              <a:cxnLst/>
              <a:rect l="l" t="t" r="r" b="b"/>
              <a:pathLst>
                <a:path w="2283460" h="1089660">
                  <a:moveTo>
                    <a:pt x="2173986" y="0"/>
                  </a:moveTo>
                  <a:lnTo>
                    <a:pt x="108965" y="0"/>
                  </a:lnTo>
                  <a:lnTo>
                    <a:pt x="66544" y="8560"/>
                  </a:lnTo>
                  <a:lnTo>
                    <a:pt x="31908" y="31908"/>
                  </a:lnTo>
                  <a:lnTo>
                    <a:pt x="8560" y="66544"/>
                  </a:lnTo>
                  <a:lnTo>
                    <a:pt x="0" y="108965"/>
                  </a:lnTo>
                  <a:lnTo>
                    <a:pt x="0" y="980694"/>
                  </a:lnTo>
                  <a:lnTo>
                    <a:pt x="8560" y="1023110"/>
                  </a:lnTo>
                  <a:lnTo>
                    <a:pt x="31908" y="1057746"/>
                  </a:lnTo>
                  <a:lnTo>
                    <a:pt x="66544" y="1081097"/>
                  </a:lnTo>
                  <a:lnTo>
                    <a:pt x="108965" y="1089660"/>
                  </a:lnTo>
                  <a:lnTo>
                    <a:pt x="2173986" y="1089660"/>
                  </a:lnTo>
                  <a:lnTo>
                    <a:pt x="2216407" y="1081097"/>
                  </a:lnTo>
                  <a:lnTo>
                    <a:pt x="2251043" y="1057746"/>
                  </a:lnTo>
                  <a:lnTo>
                    <a:pt x="2274391" y="1023110"/>
                  </a:lnTo>
                  <a:lnTo>
                    <a:pt x="2282952" y="980694"/>
                  </a:lnTo>
                  <a:lnTo>
                    <a:pt x="2282952" y="108965"/>
                  </a:lnTo>
                  <a:lnTo>
                    <a:pt x="2274391" y="66544"/>
                  </a:lnTo>
                  <a:lnTo>
                    <a:pt x="2251043" y="31908"/>
                  </a:lnTo>
                  <a:lnTo>
                    <a:pt x="2216407" y="8560"/>
                  </a:lnTo>
                  <a:lnTo>
                    <a:pt x="217398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564635" y="5352288"/>
              <a:ext cx="2283460" cy="1089660"/>
            </a:xfrm>
            <a:custGeom>
              <a:avLst/>
              <a:gdLst/>
              <a:ahLst/>
              <a:cxnLst/>
              <a:rect l="l" t="t" r="r" b="b"/>
              <a:pathLst>
                <a:path w="2283460" h="1089660">
                  <a:moveTo>
                    <a:pt x="0" y="108965"/>
                  </a:moveTo>
                  <a:lnTo>
                    <a:pt x="8560" y="66544"/>
                  </a:lnTo>
                  <a:lnTo>
                    <a:pt x="31908" y="31908"/>
                  </a:lnTo>
                  <a:lnTo>
                    <a:pt x="66544" y="8560"/>
                  </a:lnTo>
                  <a:lnTo>
                    <a:pt x="108965" y="0"/>
                  </a:lnTo>
                  <a:lnTo>
                    <a:pt x="2173986" y="0"/>
                  </a:lnTo>
                  <a:lnTo>
                    <a:pt x="2216407" y="8560"/>
                  </a:lnTo>
                  <a:lnTo>
                    <a:pt x="2251043" y="31908"/>
                  </a:lnTo>
                  <a:lnTo>
                    <a:pt x="2274391" y="66544"/>
                  </a:lnTo>
                  <a:lnTo>
                    <a:pt x="2282952" y="108965"/>
                  </a:lnTo>
                  <a:lnTo>
                    <a:pt x="2282952" y="980694"/>
                  </a:lnTo>
                  <a:lnTo>
                    <a:pt x="2274391" y="1023110"/>
                  </a:lnTo>
                  <a:lnTo>
                    <a:pt x="2251043" y="1057746"/>
                  </a:lnTo>
                  <a:lnTo>
                    <a:pt x="2216407" y="1081097"/>
                  </a:lnTo>
                  <a:lnTo>
                    <a:pt x="2173986" y="1089660"/>
                  </a:lnTo>
                  <a:lnTo>
                    <a:pt x="108965" y="1089660"/>
                  </a:lnTo>
                  <a:lnTo>
                    <a:pt x="66544" y="1081097"/>
                  </a:lnTo>
                  <a:lnTo>
                    <a:pt x="31908" y="1057746"/>
                  </a:lnTo>
                  <a:lnTo>
                    <a:pt x="8560" y="1023110"/>
                  </a:lnTo>
                  <a:lnTo>
                    <a:pt x="0" y="980694"/>
                  </a:lnTo>
                  <a:lnTo>
                    <a:pt x="0" y="108965"/>
                  </a:lnTo>
                  <a:close/>
                </a:path>
              </a:pathLst>
            </a:custGeom>
            <a:ln w="127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029583" y="5435295"/>
            <a:ext cx="1355090" cy="842644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05740" marR="5080" indent="-193675">
              <a:lnSpc>
                <a:spcPts val="3070"/>
              </a:lnSpc>
              <a:spcBef>
                <a:spcPts val="440"/>
              </a:spcBef>
            </a:pPr>
            <a:r>
              <a:rPr dirty="0" sz="2800" spc="-50">
                <a:latin typeface="Calibri"/>
                <a:cs typeface="Calibri"/>
              </a:rPr>
              <a:t>Template </a:t>
            </a:r>
            <a:r>
              <a:rPr dirty="0" sz="2800" spc="-10">
                <a:latin typeface="Calibri"/>
                <a:cs typeface="Calibri"/>
              </a:rPr>
              <a:t>Driven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033261" y="5164582"/>
            <a:ext cx="2486660" cy="1283970"/>
            <a:chOff x="6033261" y="5164582"/>
            <a:chExt cx="2486660" cy="1283970"/>
          </a:xfrm>
        </p:grpSpPr>
        <p:sp>
          <p:nvSpPr>
            <p:cNvPr id="18" name="object 18" descr=""/>
            <p:cNvSpPr/>
            <p:nvPr/>
          </p:nvSpPr>
          <p:spPr>
            <a:xfrm>
              <a:off x="6039611" y="5170932"/>
              <a:ext cx="2283460" cy="1089660"/>
            </a:xfrm>
            <a:custGeom>
              <a:avLst/>
              <a:gdLst/>
              <a:ahLst/>
              <a:cxnLst/>
              <a:rect l="l" t="t" r="r" b="b"/>
              <a:pathLst>
                <a:path w="2283459" h="1089660">
                  <a:moveTo>
                    <a:pt x="2173986" y="0"/>
                  </a:moveTo>
                  <a:lnTo>
                    <a:pt x="108965" y="0"/>
                  </a:lnTo>
                  <a:lnTo>
                    <a:pt x="66544" y="8560"/>
                  </a:lnTo>
                  <a:lnTo>
                    <a:pt x="31908" y="31908"/>
                  </a:lnTo>
                  <a:lnTo>
                    <a:pt x="8560" y="66544"/>
                  </a:lnTo>
                  <a:lnTo>
                    <a:pt x="0" y="108966"/>
                  </a:lnTo>
                  <a:lnTo>
                    <a:pt x="0" y="980694"/>
                  </a:lnTo>
                  <a:lnTo>
                    <a:pt x="8560" y="1023110"/>
                  </a:lnTo>
                  <a:lnTo>
                    <a:pt x="31908" y="1057746"/>
                  </a:lnTo>
                  <a:lnTo>
                    <a:pt x="66544" y="1081097"/>
                  </a:lnTo>
                  <a:lnTo>
                    <a:pt x="108965" y="1089660"/>
                  </a:lnTo>
                  <a:lnTo>
                    <a:pt x="2173986" y="1089660"/>
                  </a:lnTo>
                  <a:lnTo>
                    <a:pt x="2216407" y="1081097"/>
                  </a:lnTo>
                  <a:lnTo>
                    <a:pt x="2251043" y="1057746"/>
                  </a:lnTo>
                  <a:lnTo>
                    <a:pt x="2274391" y="1023110"/>
                  </a:lnTo>
                  <a:lnTo>
                    <a:pt x="2282952" y="980694"/>
                  </a:lnTo>
                  <a:lnTo>
                    <a:pt x="2282952" y="108966"/>
                  </a:lnTo>
                  <a:lnTo>
                    <a:pt x="2274391" y="66544"/>
                  </a:lnTo>
                  <a:lnTo>
                    <a:pt x="2251043" y="31908"/>
                  </a:lnTo>
                  <a:lnTo>
                    <a:pt x="2216407" y="8560"/>
                  </a:lnTo>
                  <a:lnTo>
                    <a:pt x="21739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039611" y="5170932"/>
              <a:ext cx="2283460" cy="1089660"/>
            </a:xfrm>
            <a:custGeom>
              <a:avLst/>
              <a:gdLst/>
              <a:ahLst/>
              <a:cxnLst/>
              <a:rect l="l" t="t" r="r" b="b"/>
              <a:pathLst>
                <a:path w="2283459" h="1089660">
                  <a:moveTo>
                    <a:pt x="0" y="108966"/>
                  </a:moveTo>
                  <a:lnTo>
                    <a:pt x="8560" y="66544"/>
                  </a:lnTo>
                  <a:lnTo>
                    <a:pt x="31908" y="31908"/>
                  </a:lnTo>
                  <a:lnTo>
                    <a:pt x="66544" y="8560"/>
                  </a:lnTo>
                  <a:lnTo>
                    <a:pt x="108965" y="0"/>
                  </a:lnTo>
                  <a:lnTo>
                    <a:pt x="2173986" y="0"/>
                  </a:lnTo>
                  <a:lnTo>
                    <a:pt x="2216407" y="8560"/>
                  </a:lnTo>
                  <a:lnTo>
                    <a:pt x="2251043" y="31908"/>
                  </a:lnTo>
                  <a:lnTo>
                    <a:pt x="2274391" y="66544"/>
                  </a:lnTo>
                  <a:lnTo>
                    <a:pt x="2282952" y="108966"/>
                  </a:lnTo>
                  <a:lnTo>
                    <a:pt x="2282952" y="980694"/>
                  </a:lnTo>
                  <a:lnTo>
                    <a:pt x="2274391" y="1023110"/>
                  </a:lnTo>
                  <a:lnTo>
                    <a:pt x="2251043" y="1057746"/>
                  </a:lnTo>
                  <a:lnTo>
                    <a:pt x="2216407" y="1081097"/>
                  </a:lnTo>
                  <a:lnTo>
                    <a:pt x="2173986" y="1089660"/>
                  </a:lnTo>
                  <a:lnTo>
                    <a:pt x="108965" y="1089660"/>
                  </a:lnTo>
                  <a:lnTo>
                    <a:pt x="66544" y="1081097"/>
                  </a:lnTo>
                  <a:lnTo>
                    <a:pt x="31908" y="1057746"/>
                  </a:lnTo>
                  <a:lnTo>
                    <a:pt x="8560" y="1023110"/>
                  </a:lnTo>
                  <a:lnTo>
                    <a:pt x="0" y="980694"/>
                  </a:lnTo>
                  <a:lnTo>
                    <a:pt x="0" y="1089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230111" y="5352288"/>
              <a:ext cx="2283460" cy="1089660"/>
            </a:xfrm>
            <a:custGeom>
              <a:avLst/>
              <a:gdLst/>
              <a:ahLst/>
              <a:cxnLst/>
              <a:rect l="l" t="t" r="r" b="b"/>
              <a:pathLst>
                <a:path w="2283459" h="1089660">
                  <a:moveTo>
                    <a:pt x="2173986" y="0"/>
                  </a:moveTo>
                  <a:lnTo>
                    <a:pt x="108965" y="0"/>
                  </a:lnTo>
                  <a:lnTo>
                    <a:pt x="66544" y="8560"/>
                  </a:lnTo>
                  <a:lnTo>
                    <a:pt x="31908" y="31908"/>
                  </a:lnTo>
                  <a:lnTo>
                    <a:pt x="8560" y="66544"/>
                  </a:lnTo>
                  <a:lnTo>
                    <a:pt x="0" y="108965"/>
                  </a:lnTo>
                  <a:lnTo>
                    <a:pt x="0" y="980694"/>
                  </a:lnTo>
                  <a:lnTo>
                    <a:pt x="8560" y="1023110"/>
                  </a:lnTo>
                  <a:lnTo>
                    <a:pt x="31908" y="1057746"/>
                  </a:lnTo>
                  <a:lnTo>
                    <a:pt x="66544" y="1081097"/>
                  </a:lnTo>
                  <a:lnTo>
                    <a:pt x="108965" y="1089660"/>
                  </a:lnTo>
                  <a:lnTo>
                    <a:pt x="2173986" y="1089660"/>
                  </a:lnTo>
                  <a:lnTo>
                    <a:pt x="2216407" y="1081097"/>
                  </a:lnTo>
                  <a:lnTo>
                    <a:pt x="2251043" y="1057746"/>
                  </a:lnTo>
                  <a:lnTo>
                    <a:pt x="2274391" y="1023110"/>
                  </a:lnTo>
                  <a:lnTo>
                    <a:pt x="2282952" y="980694"/>
                  </a:lnTo>
                  <a:lnTo>
                    <a:pt x="2282952" y="108965"/>
                  </a:lnTo>
                  <a:lnTo>
                    <a:pt x="2274391" y="66544"/>
                  </a:lnTo>
                  <a:lnTo>
                    <a:pt x="2251043" y="31908"/>
                  </a:lnTo>
                  <a:lnTo>
                    <a:pt x="2216407" y="8560"/>
                  </a:lnTo>
                  <a:lnTo>
                    <a:pt x="217398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230111" y="5352288"/>
              <a:ext cx="2283460" cy="1089660"/>
            </a:xfrm>
            <a:custGeom>
              <a:avLst/>
              <a:gdLst/>
              <a:ahLst/>
              <a:cxnLst/>
              <a:rect l="l" t="t" r="r" b="b"/>
              <a:pathLst>
                <a:path w="2283459" h="1089660">
                  <a:moveTo>
                    <a:pt x="0" y="108965"/>
                  </a:moveTo>
                  <a:lnTo>
                    <a:pt x="8560" y="66544"/>
                  </a:lnTo>
                  <a:lnTo>
                    <a:pt x="31908" y="31908"/>
                  </a:lnTo>
                  <a:lnTo>
                    <a:pt x="66544" y="8560"/>
                  </a:lnTo>
                  <a:lnTo>
                    <a:pt x="108965" y="0"/>
                  </a:lnTo>
                  <a:lnTo>
                    <a:pt x="2173986" y="0"/>
                  </a:lnTo>
                  <a:lnTo>
                    <a:pt x="2216407" y="8560"/>
                  </a:lnTo>
                  <a:lnTo>
                    <a:pt x="2251043" y="31908"/>
                  </a:lnTo>
                  <a:lnTo>
                    <a:pt x="2274391" y="66544"/>
                  </a:lnTo>
                  <a:lnTo>
                    <a:pt x="2282952" y="108965"/>
                  </a:lnTo>
                  <a:lnTo>
                    <a:pt x="2282952" y="980694"/>
                  </a:lnTo>
                  <a:lnTo>
                    <a:pt x="2274391" y="1023110"/>
                  </a:lnTo>
                  <a:lnTo>
                    <a:pt x="2251043" y="1057746"/>
                  </a:lnTo>
                  <a:lnTo>
                    <a:pt x="2216407" y="1081097"/>
                  </a:lnTo>
                  <a:lnTo>
                    <a:pt x="2173986" y="1089660"/>
                  </a:lnTo>
                  <a:lnTo>
                    <a:pt x="108965" y="1089660"/>
                  </a:lnTo>
                  <a:lnTo>
                    <a:pt x="66544" y="1081097"/>
                  </a:lnTo>
                  <a:lnTo>
                    <a:pt x="31908" y="1057746"/>
                  </a:lnTo>
                  <a:lnTo>
                    <a:pt x="8560" y="1023110"/>
                  </a:lnTo>
                  <a:lnTo>
                    <a:pt x="0" y="980694"/>
                  </a:lnTo>
                  <a:lnTo>
                    <a:pt x="0" y="108965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379209" y="5630672"/>
            <a:ext cx="1985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Driven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7115809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Angular</a:t>
            </a:r>
            <a:r>
              <a:rPr dirty="0" spc="-75"/>
              <a:t> </a:t>
            </a:r>
            <a:r>
              <a:rPr dirty="0"/>
              <a:t>Form</a:t>
            </a:r>
            <a:r>
              <a:rPr dirty="0" spc="-55"/>
              <a:t> </a:t>
            </a:r>
            <a:r>
              <a:rPr dirty="0"/>
              <a:t>Building</a:t>
            </a:r>
            <a:r>
              <a:rPr dirty="0" spc="-20"/>
              <a:t> </a:t>
            </a:r>
            <a:r>
              <a:rPr dirty="0" spc="-10"/>
              <a:t>Blocks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878838" y="2267457"/>
            <a:ext cx="8076565" cy="1677035"/>
            <a:chOff x="1878838" y="2267457"/>
            <a:chExt cx="8076565" cy="1677035"/>
          </a:xfrm>
        </p:grpSpPr>
        <p:sp>
          <p:nvSpPr>
            <p:cNvPr id="5" name="object 5" descr=""/>
            <p:cNvSpPr/>
            <p:nvPr/>
          </p:nvSpPr>
          <p:spPr>
            <a:xfrm>
              <a:off x="1885188" y="3415283"/>
              <a:ext cx="8063865" cy="523240"/>
            </a:xfrm>
            <a:custGeom>
              <a:avLst/>
              <a:gdLst/>
              <a:ahLst/>
              <a:cxnLst/>
              <a:rect l="l" t="t" r="r" b="b"/>
              <a:pathLst>
                <a:path w="8063865" h="523239">
                  <a:moveTo>
                    <a:pt x="3957828" y="0"/>
                  </a:moveTo>
                  <a:lnTo>
                    <a:pt x="3957828" y="356234"/>
                  </a:lnTo>
                  <a:lnTo>
                    <a:pt x="8063738" y="356234"/>
                  </a:lnTo>
                  <a:lnTo>
                    <a:pt x="8063738" y="522858"/>
                  </a:lnTo>
                </a:path>
                <a:path w="8063865" h="523239">
                  <a:moveTo>
                    <a:pt x="3957828" y="0"/>
                  </a:moveTo>
                  <a:lnTo>
                    <a:pt x="3957828" y="356234"/>
                  </a:lnTo>
                  <a:lnTo>
                    <a:pt x="5499989" y="356234"/>
                  </a:lnTo>
                  <a:lnTo>
                    <a:pt x="5499989" y="522858"/>
                  </a:lnTo>
                </a:path>
                <a:path w="8063865" h="523239">
                  <a:moveTo>
                    <a:pt x="3958590" y="0"/>
                  </a:moveTo>
                  <a:lnTo>
                    <a:pt x="3958590" y="356234"/>
                  </a:lnTo>
                  <a:lnTo>
                    <a:pt x="2790444" y="356234"/>
                  </a:lnTo>
                  <a:lnTo>
                    <a:pt x="2790444" y="522858"/>
                  </a:lnTo>
                </a:path>
                <a:path w="8063865" h="523239">
                  <a:moveTo>
                    <a:pt x="3959225" y="0"/>
                  </a:moveTo>
                  <a:lnTo>
                    <a:pt x="3959225" y="356234"/>
                  </a:lnTo>
                  <a:lnTo>
                    <a:pt x="0" y="356234"/>
                  </a:lnTo>
                  <a:lnTo>
                    <a:pt x="0" y="52285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648200" y="2273807"/>
              <a:ext cx="2391410" cy="1141730"/>
            </a:xfrm>
            <a:custGeom>
              <a:avLst/>
              <a:gdLst/>
              <a:ahLst/>
              <a:cxnLst/>
              <a:rect l="l" t="t" r="r" b="b"/>
              <a:pathLst>
                <a:path w="2391409" h="1141729">
                  <a:moveTo>
                    <a:pt x="2276982" y="0"/>
                  </a:moveTo>
                  <a:lnTo>
                    <a:pt x="114173" y="0"/>
                  </a:lnTo>
                  <a:lnTo>
                    <a:pt x="69705" y="8963"/>
                  </a:lnTo>
                  <a:lnTo>
                    <a:pt x="33416" y="33416"/>
                  </a:lnTo>
                  <a:lnTo>
                    <a:pt x="8963" y="69705"/>
                  </a:lnTo>
                  <a:lnTo>
                    <a:pt x="0" y="114172"/>
                  </a:lnTo>
                  <a:lnTo>
                    <a:pt x="0" y="1027302"/>
                  </a:lnTo>
                  <a:lnTo>
                    <a:pt x="8963" y="1071770"/>
                  </a:lnTo>
                  <a:lnTo>
                    <a:pt x="33416" y="1108059"/>
                  </a:lnTo>
                  <a:lnTo>
                    <a:pt x="69705" y="1132512"/>
                  </a:lnTo>
                  <a:lnTo>
                    <a:pt x="114173" y="1141476"/>
                  </a:lnTo>
                  <a:lnTo>
                    <a:pt x="2276982" y="1141476"/>
                  </a:lnTo>
                  <a:lnTo>
                    <a:pt x="2321450" y="1132512"/>
                  </a:lnTo>
                  <a:lnTo>
                    <a:pt x="2357739" y="1108059"/>
                  </a:lnTo>
                  <a:lnTo>
                    <a:pt x="2382192" y="1071770"/>
                  </a:lnTo>
                  <a:lnTo>
                    <a:pt x="2391155" y="1027302"/>
                  </a:lnTo>
                  <a:lnTo>
                    <a:pt x="2391155" y="114172"/>
                  </a:lnTo>
                  <a:lnTo>
                    <a:pt x="2382192" y="69705"/>
                  </a:lnTo>
                  <a:lnTo>
                    <a:pt x="2357739" y="33416"/>
                  </a:lnTo>
                  <a:lnTo>
                    <a:pt x="2321450" y="8963"/>
                  </a:lnTo>
                  <a:lnTo>
                    <a:pt x="227698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648200" y="2273807"/>
              <a:ext cx="2391410" cy="1141730"/>
            </a:xfrm>
            <a:custGeom>
              <a:avLst/>
              <a:gdLst/>
              <a:ahLst/>
              <a:cxnLst/>
              <a:rect l="l" t="t" r="r" b="b"/>
              <a:pathLst>
                <a:path w="2391409" h="1141729">
                  <a:moveTo>
                    <a:pt x="0" y="114172"/>
                  </a:moveTo>
                  <a:lnTo>
                    <a:pt x="8963" y="69705"/>
                  </a:lnTo>
                  <a:lnTo>
                    <a:pt x="33416" y="33416"/>
                  </a:lnTo>
                  <a:lnTo>
                    <a:pt x="69705" y="8963"/>
                  </a:lnTo>
                  <a:lnTo>
                    <a:pt x="114173" y="0"/>
                  </a:lnTo>
                  <a:lnTo>
                    <a:pt x="2276982" y="0"/>
                  </a:lnTo>
                  <a:lnTo>
                    <a:pt x="2321450" y="8963"/>
                  </a:lnTo>
                  <a:lnTo>
                    <a:pt x="2357739" y="33416"/>
                  </a:lnTo>
                  <a:lnTo>
                    <a:pt x="2382192" y="69705"/>
                  </a:lnTo>
                  <a:lnTo>
                    <a:pt x="2391155" y="114172"/>
                  </a:lnTo>
                  <a:lnTo>
                    <a:pt x="2391155" y="1027302"/>
                  </a:lnTo>
                  <a:lnTo>
                    <a:pt x="2382192" y="1071770"/>
                  </a:lnTo>
                  <a:lnTo>
                    <a:pt x="2357739" y="1108059"/>
                  </a:lnTo>
                  <a:lnTo>
                    <a:pt x="2321450" y="1132512"/>
                  </a:lnTo>
                  <a:lnTo>
                    <a:pt x="2276982" y="1141476"/>
                  </a:lnTo>
                  <a:lnTo>
                    <a:pt x="114173" y="1141476"/>
                  </a:lnTo>
                  <a:lnTo>
                    <a:pt x="69705" y="1132512"/>
                  </a:lnTo>
                  <a:lnTo>
                    <a:pt x="33416" y="1108059"/>
                  </a:lnTo>
                  <a:lnTo>
                    <a:pt x="8963" y="1071770"/>
                  </a:lnTo>
                  <a:lnTo>
                    <a:pt x="0" y="1027302"/>
                  </a:lnTo>
                  <a:lnTo>
                    <a:pt x="0" y="11417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847844" y="2464307"/>
              <a:ext cx="2391410" cy="1141730"/>
            </a:xfrm>
            <a:custGeom>
              <a:avLst/>
              <a:gdLst/>
              <a:ahLst/>
              <a:cxnLst/>
              <a:rect l="l" t="t" r="r" b="b"/>
              <a:pathLst>
                <a:path w="2391409" h="1141729">
                  <a:moveTo>
                    <a:pt x="2276982" y="0"/>
                  </a:moveTo>
                  <a:lnTo>
                    <a:pt x="114172" y="0"/>
                  </a:lnTo>
                  <a:lnTo>
                    <a:pt x="69705" y="8963"/>
                  </a:lnTo>
                  <a:lnTo>
                    <a:pt x="33416" y="33416"/>
                  </a:lnTo>
                  <a:lnTo>
                    <a:pt x="8963" y="69705"/>
                  </a:lnTo>
                  <a:lnTo>
                    <a:pt x="0" y="114172"/>
                  </a:lnTo>
                  <a:lnTo>
                    <a:pt x="0" y="1027302"/>
                  </a:lnTo>
                  <a:lnTo>
                    <a:pt x="8963" y="1071770"/>
                  </a:lnTo>
                  <a:lnTo>
                    <a:pt x="33416" y="1108059"/>
                  </a:lnTo>
                  <a:lnTo>
                    <a:pt x="69705" y="1132512"/>
                  </a:lnTo>
                  <a:lnTo>
                    <a:pt x="114172" y="1141476"/>
                  </a:lnTo>
                  <a:lnTo>
                    <a:pt x="2276982" y="1141476"/>
                  </a:lnTo>
                  <a:lnTo>
                    <a:pt x="2321450" y="1132512"/>
                  </a:lnTo>
                  <a:lnTo>
                    <a:pt x="2357739" y="1108059"/>
                  </a:lnTo>
                  <a:lnTo>
                    <a:pt x="2382192" y="1071770"/>
                  </a:lnTo>
                  <a:lnTo>
                    <a:pt x="2391155" y="1027302"/>
                  </a:lnTo>
                  <a:lnTo>
                    <a:pt x="2391155" y="114172"/>
                  </a:lnTo>
                  <a:lnTo>
                    <a:pt x="2382192" y="69705"/>
                  </a:lnTo>
                  <a:lnTo>
                    <a:pt x="2357739" y="33416"/>
                  </a:lnTo>
                  <a:lnTo>
                    <a:pt x="2321450" y="8963"/>
                  </a:lnTo>
                  <a:lnTo>
                    <a:pt x="227698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847844" y="2464307"/>
              <a:ext cx="2391410" cy="1141730"/>
            </a:xfrm>
            <a:custGeom>
              <a:avLst/>
              <a:gdLst/>
              <a:ahLst/>
              <a:cxnLst/>
              <a:rect l="l" t="t" r="r" b="b"/>
              <a:pathLst>
                <a:path w="2391409" h="1141729">
                  <a:moveTo>
                    <a:pt x="0" y="114172"/>
                  </a:moveTo>
                  <a:lnTo>
                    <a:pt x="8963" y="69705"/>
                  </a:lnTo>
                  <a:lnTo>
                    <a:pt x="33416" y="33416"/>
                  </a:lnTo>
                  <a:lnTo>
                    <a:pt x="69705" y="8963"/>
                  </a:lnTo>
                  <a:lnTo>
                    <a:pt x="114172" y="0"/>
                  </a:lnTo>
                  <a:lnTo>
                    <a:pt x="2276982" y="0"/>
                  </a:lnTo>
                  <a:lnTo>
                    <a:pt x="2321450" y="8963"/>
                  </a:lnTo>
                  <a:lnTo>
                    <a:pt x="2357739" y="33416"/>
                  </a:lnTo>
                  <a:lnTo>
                    <a:pt x="2382192" y="69705"/>
                  </a:lnTo>
                  <a:lnTo>
                    <a:pt x="2391155" y="114172"/>
                  </a:lnTo>
                  <a:lnTo>
                    <a:pt x="2391155" y="1027302"/>
                  </a:lnTo>
                  <a:lnTo>
                    <a:pt x="2382192" y="1071770"/>
                  </a:lnTo>
                  <a:lnTo>
                    <a:pt x="2357739" y="1108059"/>
                  </a:lnTo>
                  <a:lnTo>
                    <a:pt x="2321450" y="1132512"/>
                  </a:lnTo>
                  <a:lnTo>
                    <a:pt x="2276982" y="1141476"/>
                  </a:lnTo>
                  <a:lnTo>
                    <a:pt x="114172" y="1141476"/>
                  </a:lnTo>
                  <a:lnTo>
                    <a:pt x="69705" y="1132512"/>
                  </a:lnTo>
                  <a:lnTo>
                    <a:pt x="33416" y="1108059"/>
                  </a:lnTo>
                  <a:lnTo>
                    <a:pt x="8963" y="1071770"/>
                  </a:lnTo>
                  <a:lnTo>
                    <a:pt x="0" y="1027302"/>
                  </a:lnTo>
                  <a:lnTo>
                    <a:pt x="0" y="114172"/>
                  </a:lnTo>
                  <a:close/>
                </a:path>
              </a:pathLst>
            </a:custGeom>
            <a:ln w="1269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07278" y="2540000"/>
            <a:ext cx="1272540" cy="90043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47955" marR="5080" indent="-135890">
              <a:lnSpc>
                <a:spcPts val="3290"/>
              </a:lnSpc>
              <a:spcBef>
                <a:spcPts val="465"/>
              </a:spcBef>
            </a:pPr>
            <a:r>
              <a:rPr dirty="0" sz="3000" spc="-10">
                <a:latin typeface="Calibri"/>
                <a:cs typeface="Calibri"/>
              </a:rPr>
              <a:t>Building Blocks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82498" y="3931665"/>
            <a:ext cx="2603500" cy="1344930"/>
            <a:chOff x="682498" y="3931665"/>
            <a:chExt cx="2603500" cy="1344930"/>
          </a:xfrm>
        </p:grpSpPr>
        <p:sp>
          <p:nvSpPr>
            <p:cNvPr id="12" name="object 12" descr=""/>
            <p:cNvSpPr/>
            <p:nvPr/>
          </p:nvSpPr>
          <p:spPr>
            <a:xfrm>
              <a:off x="688848" y="3938015"/>
              <a:ext cx="2391410" cy="1141730"/>
            </a:xfrm>
            <a:custGeom>
              <a:avLst/>
              <a:gdLst/>
              <a:ahLst/>
              <a:cxnLst/>
              <a:rect l="l" t="t" r="r" b="b"/>
              <a:pathLst>
                <a:path w="2391410" h="1141729">
                  <a:moveTo>
                    <a:pt x="2276983" y="0"/>
                  </a:moveTo>
                  <a:lnTo>
                    <a:pt x="114147" y="0"/>
                  </a:lnTo>
                  <a:lnTo>
                    <a:pt x="69715" y="8963"/>
                  </a:lnTo>
                  <a:lnTo>
                    <a:pt x="33432" y="33416"/>
                  </a:lnTo>
                  <a:lnTo>
                    <a:pt x="8970" y="69705"/>
                  </a:lnTo>
                  <a:lnTo>
                    <a:pt x="0" y="114172"/>
                  </a:lnTo>
                  <a:lnTo>
                    <a:pt x="0" y="1027302"/>
                  </a:lnTo>
                  <a:lnTo>
                    <a:pt x="8970" y="1071770"/>
                  </a:lnTo>
                  <a:lnTo>
                    <a:pt x="33432" y="1108059"/>
                  </a:lnTo>
                  <a:lnTo>
                    <a:pt x="69715" y="1132512"/>
                  </a:lnTo>
                  <a:lnTo>
                    <a:pt x="114147" y="1141475"/>
                  </a:lnTo>
                  <a:lnTo>
                    <a:pt x="2276983" y="1141475"/>
                  </a:lnTo>
                  <a:lnTo>
                    <a:pt x="2321450" y="1132512"/>
                  </a:lnTo>
                  <a:lnTo>
                    <a:pt x="2357739" y="1108059"/>
                  </a:lnTo>
                  <a:lnTo>
                    <a:pt x="2382192" y="1071770"/>
                  </a:lnTo>
                  <a:lnTo>
                    <a:pt x="2391156" y="1027302"/>
                  </a:lnTo>
                  <a:lnTo>
                    <a:pt x="2391156" y="114172"/>
                  </a:lnTo>
                  <a:lnTo>
                    <a:pt x="2382192" y="69705"/>
                  </a:lnTo>
                  <a:lnTo>
                    <a:pt x="2357739" y="33416"/>
                  </a:lnTo>
                  <a:lnTo>
                    <a:pt x="2321450" y="8963"/>
                  </a:lnTo>
                  <a:lnTo>
                    <a:pt x="227698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88848" y="3938015"/>
              <a:ext cx="2391410" cy="1141730"/>
            </a:xfrm>
            <a:custGeom>
              <a:avLst/>
              <a:gdLst/>
              <a:ahLst/>
              <a:cxnLst/>
              <a:rect l="l" t="t" r="r" b="b"/>
              <a:pathLst>
                <a:path w="2391410" h="1141729">
                  <a:moveTo>
                    <a:pt x="0" y="114172"/>
                  </a:moveTo>
                  <a:lnTo>
                    <a:pt x="8970" y="69705"/>
                  </a:lnTo>
                  <a:lnTo>
                    <a:pt x="33432" y="33416"/>
                  </a:lnTo>
                  <a:lnTo>
                    <a:pt x="69715" y="8963"/>
                  </a:lnTo>
                  <a:lnTo>
                    <a:pt x="114147" y="0"/>
                  </a:lnTo>
                  <a:lnTo>
                    <a:pt x="2276983" y="0"/>
                  </a:lnTo>
                  <a:lnTo>
                    <a:pt x="2321450" y="8963"/>
                  </a:lnTo>
                  <a:lnTo>
                    <a:pt x="2357739" y="33416"/>
                  </a:lnTo>
                  <a:lnTo>
                    <a:pt x="2382192" y="69705"/>
                  </a:lnTo>
                  <a:lnTo>
                    <a:pt x="2391156" y="114172"/>
                  </a:lnTo>
                  <a:lnTo>
                    <a:pt x="2391156" y="1027302"/>
                  </a:lnTo>
                  <a:lnTo>
                    <a:pt x="2382192" y="1071770"/>
                  </a:lnTo>
                  <a:lnTo>
                    <a:pt x="2357739" y="1108059"/>
                  </a:lnTo>
                  <a:lnTo>
                    <a:pt x="2321450" y="1132512"/>
                  </a:lnTo>
                  <a:lnTo>
                    <a:pt x="2276983" y="1141475"/>
                  </a:lnTo>
                  <a:lnTo>
                    <a:pt x="114147" y="1141475"/>
                  </a:lnTo>
                  <a:lnTo>
                    <a:pt x="69715" y="1132512"/>
                  </a:lnTo>
                  <a:lnTo>
                    <a:pt x="33432" y="1108059"/>
                  </a:lnTo>
                  <a:lnTo>
                    <a:pt x="8970" y="1071770"/>
                  </a:lnTo>
                  <a:lnTo>
                    <a:pt x="0" y="1027302"/>
                  </a:lnTo>
                  <a:lnTo>
                    <a:pt x="0" y="11417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88492" y="4128515"/>
              <a:ext cx="2391410" cy="1141730"/>
            </a:xfrm>
            <a:custGeom>
              <a:avLst/>
              <a:gdLst/>
              <a:ahLst/>
              <a:cxnLst/>
              <a:rect l="l" t="t" r="r" b="b"/>
              <a:pathLst>
                <a:path w="2391410" h="1141729">
                  <a:moveTo>
                    <a:pt x="2276983" y="0"/>
                  </a:moveTo>
                  <a:lnTo>
                    <a:pt x="114147" y="0"/>
                  </a:lnTo>
                  <a:lnTo>
                    <a:pt x="69715" y="8963"/>
                  </a:lnTo>
                  <a:lnTo>
                    <a:pt x="33432" y="33416"/>
                  </a:lnTo>
                  <a:lnTo>
                    <a:pt x="8970" y="69705"/>
                  </a:lnTo>
                  <a:lnTo>
                    <a:pt x="0" y="114172"/>
                  </a:lnTo>
                  <a:lnTo>
                    <a:pt x="0" y="1027302"/>
                  </a:lnTo>
                  <a:lnTo>
                    <a:pt x="8970" y="1071770"/>
                  </a:lnTo>
                  <a:lnTo>
                    <a:pt x="33432" y="1108059"/>
                  </a:lnTo>
                  <a:lnTo>
                    <a:pt x="69715" y="1132512"/>
                  </a:lnTo>
                  <a:lnTo>
                    <a:pt x="114147" y="1141475"/>
                  </a:lnTo>
                  <a:lnTo>
                    <a:pt x="2276983" y="1141475"/>
                  </a:lnTo>
                  <a:lnTo>
                    <a:pt x="2321450" y="1132512"/>
                  </a:lnTo>
                  <a:lnTo>
                    <a:pt x="2357739" y="1108059"/>
                  </a:lnTo>
                  <a:lnTo>
                    <a:pt x="2382192" y="1071770"/>
                  </a:lnTo>
                  <a:lnTo>
                    <a:pt x="2391156" y="1027302"/>
                  </a:lnTo>
                  <a:lnTo>
                    <a:pt x="2391156" y="114172"/>
                  </a:lnTo>
                  <a:lnTo>
                    <a:pt x="2382192" y="69705"/>
                  </a:lnTo>
                  <a:lnTo>
                    <a:pt x="2357739" y="33416"/>
                  </a:lnTo>
                  <a:lnTo>
                    <a:pt x="2321450" y="8963"/>
                  </a:lnTo>
                  <a:lnTo>
                    <a:pt x="227698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88492" y="4128515"/>
              <a:ext cx="2391410" cy="1141730"/>
            </a:xfrm>
            <a:custGeom>
              <a:avLst/>
              <a:gdLst/>
              <a:ahLst/>
              <a:cxnLst/>
              <a:rect l="l" t="t" r="r" b="b"/>
              <a:pathLst>
                <a:path w="2391410" h="1141729">
                  <a:moveTo>
                    <a:pt x="0" y="114172"/>
                  </a:moveTo>
                  <a:lnTo>
                    <a:pt x="8970" y="69705"/>
                  </a:lnTo>
                  <a:lnTo>
                    <a:pt x="33432" y="33416"/>
                  </a:lnTo>
                  <a:lnTo>
                    <a:pt x="69715" y="8963"/>
                  </a:lnTo>
                  <a:lnTo>
                    <a:pt x="114147" y="0"/>
                  </a:lnTo>
                  <a:lnTo>
                    <a:pt x="2276983" y="0"/>
                  </a:lnTo>
                  <a:lnTo>
                    <a:pt x="2321450" y="8963"/>
                  </a:lnTo>
                  <a:lnTo>
                    <a:pt x="2357739" y="33416"/>
                  </a:lnTo>
                  <a:lnTo>
                    <a:pt x="2382192" y="69705"/>
                  </a:lnTo>
                  <a:lnTo>
                    <a:pt x="2391156" y="114172"/>
                  </a:lnTo>
                  <a:lnTo>
                    <a:pt x="2391156" y="1027302"/>
                  </a:lnTo>
                  <a:lnTo>
                    <a:pt x="2382192" y="1071770"/>
                  </a:lnTo>
                  <a:lnTo>
                    <a:pt x="2357739" y="1108059"/>
                  </a:lnTo>
                  <a:lnTo>
                    <a:pt x="2321450" y="1132512"/>
                  </a:lnTo>
                  <a:lnTo>
                    <a:pt x="2276983" y="1141475"/>
                  </a:lnTo>
                  <a:lnTo>
                    <a:pt x="114147" y="1141475"/>
                  </a:lnTo>
                  <a:lnTo>
                    <a:pt x="69715" y="1132512"/>
                  </a:lnTo>
                  <a:lnTo>
                    <a:pt x="33432" y="1108059"/>
                  </a:lnTo>
                  <a:lnTo>
                    <a:pt x="8970" y="1071770"/>
                  </a:lnTo>
                  <a:lnTo>
                    <a:pt x="0" y="1027302"/>
                  </a:lnTo>
                  <a:lnTo>
                    <a:pt x="0" y="114172"/>
                  </a:lnTo>
                  <a:close/>
                </a:path>
              </a:pathLst>
            </a:custGeom>
            <a:ln w="127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182116" y="4413884"/>
            <a:ext cx="18021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FormGroup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472941" y="3931665"/>
            <a:ext cx="2605405" cy="1344930"/>
            <a:chOff x="3472941" y="3931665"/>
            <a:chExt cx="2605405" cy="1344930"/>
          </a:xfrm>
        </p:grpSpPr>
        <p:sp>
          <p:nvSpPr>
            <p:cNvPr id="18" name="object 18" descr=""/>
            <p:cNvSpPr/>
            <p:nvPr/>
          </p:nvSpPr>
          <p:spPr>
            <a:xfrm>
              <a:off x="3479291" y="3938015"/>
              <a:ext cx="2392680" cy="1141730"/>
            </a:xfrm>
            <a:custGeom>
              <a:avLst/>
              <a:gdLst/>
              <a:ahLst/>
              <a:cxnLst/>
              <a:rect l="l" t="t" r="r" b="b"/>
              <a:pathLst>
                <a:path w="2392679" h="1141729">
                  <a:moveTo>
                    <a:pt x="2278507" y="0"/>
                  </a:moveTo>
                  <a:lnTo>
                    <a:pt x="114173" y="0"/>
                  </a:lnTo>
                  <a:lnTo>
                    <a:pt x="69705" y="8963"/>
                  </a:lnTo>
                  <a:lnTo>
                    <a:pt x="33416" y="33416"/>
                  </a:lnTo>
                  <a:lnTo>
                    <a:pt x="8963" y="69705"/>
                  </a:lnTo>
                  <a:lnTo>
                    <a:pt x="0" y="114172"/>
                  </a:lnTo>
                  <a:lnTo>
                    <a:pt x="0" y="1027302"/>
                  </a:lnTo>
                  <a:lnTo>
                    <a:pt x="8963" y="1071770"/>
                  </a:lnTo>
                  <a:lnTo>
                    <a:pt x="33416" y="1108059"/>
                  </a:lnTo>
                  <a:lnTo>
                    <a:pt x="69705" y="1132512"/>
                  </a:lnTo>
                  <a:lnTo>
                    <a:pt x="114173" y="1141475"/>
                  </a:lnTo>
                  <a:lnTo>
                    <a:pt x="2278507" y="1141475"/>
                  </a:lnTo>
                  <a:lnTo>
                    <a:pt x="2322974" y="1132512"/>
                  </a:lnTo>
                  <a:lnTo>
                    <a:pt x="2359263" y="1108059"/>
                  </a:lnTo>
                  <a:lnTo>
                    <a:pt x="2383716" y="1071770"/>
                  </a:lnTo>
                  <a:lnTo>
                    <a:pt x="2392680" y="1027302"/>
                  </a:lnTo>
                  <a:lnTo>
                    <a:pt x="2392680" y="114172"/>
                  </a:lnTo>
                  <a:lnTo>
                    <a:pt x="2383716" y="69705"/>
                  </a:lnTo>
                  <a:lnTo>
                    <a:pt x="2359263" y="33416"/>
                  </a:lnTo>
                  <a:lnTo>
                    <a:pt x="2322974" y="8963"/>
                  </a:lnTo>
                  <a:lnTo>
                    <a:pt x="227850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479291" y="3938015"/>
              <a:ext cx="2392680" cy="1141730"/>
            </a:xfrm>
            <a:custGeom>
              <a:avLst/>
              <a:gdLst/>
              <a:ahLst/>
              <a:cxnLst/>
              <a:rect l="l" t="t" r="r" b="b"/>
              <a:pathLst>
                <a:path w="2392679" h="1141729">
                  <a:moveTo>
                    <a:pt x="0" y="114172"/>
                  </a:moveTo>
                  <a:lnTo>
                    <a:pt x="8963" y="69705"/>
                  </a:lnTo>
                  <a:lnTo>
                    <a:pt x="33416" y="33416"/>
                  </a:lnTo>
                  <a:lnTo>
                    <a:pt x="69705" y="8963"/>
                  </a:lnTo>
                  <a:lnTo>
                    <a:pt x="114173" y="0"/>
                  </a:lnTo>
                  <a:lnTo>
                    <a:pt x="2278507" y="0"/>
                  </a:lnTo>
                  <a:lnTo>
                    <a:pt x="2322974" y="8963"/>
                  </a:lnTo>
                  <a:lnTo>
                    <a:pt x="2359263" y="33416"/>
                  </a:lnTo>
                  <a:lnTo>
                    <a:pt x="2383716" y="69705"/>
                  </a:lnTo>
                  <a:lnTo>
                    <a:pt x="2392680" y="114172"/>
                  </a:lnTo>
                  <a:lnTo>
                    <a:pt x="2392680" y="1027302"/>
                  </a:lnTo>
                  <a:lnTo>
                    <a:pt x="2383716" y="1071770"/>
                  </a:lnTo>
                  <a:lnTo>
                    <a:pt x="2359263" y="1108059"/>
                  </a:lnTo>
                  <a:lnTo>
                    <a:pt x="2322974" y="1132512"/>
                  </a:lnTo>
                  <a:lnTo>
                    <a:pt x="2278507" y="1141475"/>
                  </a:lnTo>
                  <a:lnTo>
                    <a:pt x="114173" y="1141475"/>
                  </a:lnTo>
                  <a:lnTo>
                    <a:pt x="69705" y="1132512"/>
                  </a:lnTo>
                  <a:lnTo>
                    <a:pt x="33416" y="1108059"/>
                  </a:lnTo>
                  <a:lnTo>
                    <a:pt x="8963" y="1071770"/>
                  </a:lnTo>
                  <a:lnTo>
                    <a:pt x="0" y="1027302"/>
                  </a:lnTo>
                  <a:lnTo>
                    <a:pt x="0" y="11417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678935" y="4128515"/>
              <a:ext cx="2392680" cy="1141730"/>
            </a:xfrm>
            <a:custGeom>
              <a:avLst/>
              <a:gdLst/>
              <a:ahLst/>
              <a:cxnLst/>
              <a:rect l="l" t="t" r="r" b="b"/>
              <a:pathLst>
                <a:path w="2392679" h="1141729">
                  <a:moveTo>
                    <a:pt x="2278506" y="0"/>
                  </a:moveTo>
                  <a:lnTo>
                    <a:pt x="114173" y="0"/>
                  </a:lnTo>
                  <a:lnTo>
                    <a:pt x="69705" y="8963"/>
                  </a:lnTo>
                  <a:lnTo>
                    <a:pt x="33416" y="33416"/>
                  </a:lnTo>
                  <a:lnTo>
                    <a:pt x="8963" y="69705"/>
                  </a:lnTo>
                  <a:lnTo>
                    <a:pt x="0" y="114172"/>
                  </a:lnTo>
                  <a:lnTo>
                    <a:pt x="0" y="1027302"/>
                  </a:lnTo>
                  <a:lnTo>
                    <a:pt x="8963" y="1071770"/>
                  </a:lnTo>
                  <a:lnTo>
                    <a:pt x="33416" y="1108059"/>
                  </a:lnTo>
                  <a:lnTo>
                    <a:pt x="69705" y="1132512"/>
                  </a:lnTo>
                  <a:lnTo>
                    <a:pt x="114173" y="1141475"/>
                  </a:lnTo>
                  <a:lnTo>
                    <a:pt x="2278506" y="1141475"/>
                  </a:lnTo>
                  <a:lnTo>
                    <a:pt x="2322974" y="1132512"/>
                  </a:lnTo>
                  <a:lnTo>
                    <a:pt x="2359263" y="1108059"/>
                  </a:lnTo>
                  <a:lnTo>
                    <a:pt x="2383716" y="1071770"/>
                  </a:lnTo>
                  <a:lnTo>
                    <a:pt x="2392679" y="1027302"/>
                  </a:lnTo>
                  <a:lnTo>
                    <a:pt x="2392679" y="114172"/>
                  </a:lnTo>
                  <a:lnTo>
                    <a:pt x="2383716" y="69705"/>
                  </a:lnTo>
                  <a:lnTo>
                    <a:pt x="2359263" y="33416"/>
                  </a:lnTo>
                  <a:lnTo>
                    <a:pt x="2322974" y="8963"/>
                  </a:lnTo>
                  <a:lnTo>
                    <a:pt x="227850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78935" y="4128515"/>
              <a:ext cx="2392680" cy="1141730"/>
            </a:xfrm>
            <a:custGeom>
              <a:avLst/>
              <a:gdLst/>
              <a:ahLst/>
              <a:cxnLst/>
              <a:rect l="l" t="t" r="r" b="b"/>
              <a:pathLst>
                <a:path w="2392679" h="1141729">
                  <a:moveTo>
                    <a:pt x="0" y="114172"/>
                  </a:moveTo>
                  <a:lnTo>
                    <a:pt x="8963" y="69705"/>
                  </a:lnTo>
                  <a:lnTo>
                    <a:pt x="33416" y="33416"/>
                  </a:lnTo>
                  <a:lnTo>
                    <a:pt x="69705" y="8963"/>
                  </a:lnTo>
                  <a:lnTo>
                    <a:pt x="114173" y="0"/>
                  </a:lnTo>
                  <a:lnTo>
                    <a:pt x="2278506" y="0"/>
                  </a:lnTo>
                  <a:lnTo>
                    <a:pt x="2322974" y="8963"/>
                  </a:lnTo>
                  <a:lnTo>
                    <a:pt x="2359263" y="33416"/>
                  </a:lnTo>
                  <a:lnTo>
                    <a:pt x="2383716" y="69705"/>
                  </a:lnTo>
                  <a:lnTo>
                    <a:pt x="2392679" y="114172"/>
                  </a:lnTo>
                  <a:lnTo>
                    <a:pt x="2392679" y="1027302"/>
                  </a:lnTo>
                  <a:lnTo>
                    <a:pt x="2383716" y="1071770"/>
                  </a:lnTo>
                  <a:lnTo>
                    <a:pt x="2359263" y="1108059"/>
                  </a:lnTo>
                  <a:lnTo>
                    <a:pt x="2322974" y="1132512"/>
                  </a:lnTo>
                  <a:lnTo>
                    <a:pt x="2278506" y="1141475"/>
                  </a:lnTo>
                  <a:lnTo>
                    <a:pt x="114173" y="1141475"/>
                  </a:lnTo>
                  <a:lnTo>
                    <a:pt x="69705" y="1132512"/>
                  </a:lnTo>
                  <a:lnTo>
                    <a:pt x="33416" y="1108059"/>
                  </a:lnTo>
                  <a:lnTo>
                    <a:pt x="8963" y="1071770"/>
                  </a:lnTo>
                  <a:lnTo>
                    <a:pt x="0" y="1027302"/>
                  </a:lnTo>
                  <a:lnTo>
                    <a:pt x="0" y="114172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886580" y="4413884"/>
            <a:ext cx="19780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FormControl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264909" y="3931665"/>
            <a:ext cx="2442210" cy="1344930"/>
            <a:chOff x="6264909" y="3931665"/>
            <a:chExt cx="2442210" cy="1344930"/>
          </a:xfrm>
        </p:grpSpPr>
        <p:sp>
          <p:nvSpPr>
            <p:cNvPr id="24" name="object 24" descr=""/>
            <p:cNvSpPr/>
            <p:nvPr/>
          </p:nvSpPr>
          <p:spPr>
            <a:xfrm>
              <a:off x="6271259" y="3938015"/>
              <a:ext cx="2230120" cy="1141730"/>
            </a:xfrm>
            <a:custGeom>
              <a:avLst/>
              <a:gdLst/>
              <a:ahLst/>
              <a:cxnLst/>
              <a:rect l="l" t="t" r="r" b="b"/>
              <a:pathLst>
                <a:path w="2230120" h="1141729">
                  <a:moveTo>
                    <a:pt x="2115439" y="0"/>
                  </a:moveTo>
                  <a:lnTo>
                    <a:pt x="114173" y="0"/>
                  </a:lnTo>
                  <a:lnTo>
                    <a:pt x="69705" y="8963"/>
                  </a:lnTo>
                  <a:lnTo>
                    <a:pt x="33416" y="33416"/>
                  </a:lnTo>
                  <a:lnTo>
                    <a:pt x="8963" y="69705"/>
                  </a:lnTo>
                  <a:lnTo>
                    <a:pt x="0" y="114172"/>
                  </a:lnTo>
                  <a:lnTo>
                    <a:pt x="0" y="1027302"/>
                  </a:lnTo>
                  <a:lnTo>
                    <a:pt x="8963" y="1071770"/>
                  </a:lnTo>
                  <a:lnTo>
                    <a:pt x="33416" y="1108059"/>
                  </a:lnTo>
                  <a:lnTo>
                    <a:pt x="69705" y="1132512"/>
                  </a:lnTo>
                  <a:lnTo>
                    <a:pt x="114173" y="1141475"/>
                  </a:lnTo>
                  <a:lnTo>
                    <a:pt x="2115439" y="1141475"/>
                  </a:lnTo>
                  <a:lnTo>
                    <a:pt x="2159906" y="1132512"/>
                  </a:lnTo>
                  <a:lnTo>
                    <a:pt x="2196195" y="1108059"/>
                  </a:lnTo>
                  <a:lnTo>
                    <a:pt x="2220648" y="1071770"/>
                  </a:lnTo>
                  <a:lnTo>
                    <a:pt x="2229612" y="1027302"/>
                  </a:lnTo>
                  <a:lnTo>
                    <a:pt x="2229612" y="114172"/>
                  </a:lnTo>
                  <a:lnTo>
                    <a:pt x="2220648" y="69705"/>
                  </a:lnTo>
                  <a:lnTo>
                    <a:pt x="2196195" y="33416"/>
                  </a:lnTo>
                  <a:lnTo>
                    <a:pt x="2159906" y="8963"/>
                  </a:lnTo>
                  <a:lnTo>
                    <a:pt x="211543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271259" y="3938015"/>
              <a:ext cx="2230120" cy="1141730"/>
            </a:xfrm>
            <a:custGeom>
              <a:avLst/>
              <a:gdLst/>
              <a:ahLst/>
              <a:cxnLst/>
              <a:rect l="l" t="t" r="r" b="b"/>
              <a:pathLst>
                <a:path w="2230120" h="1141729">
                  <a:moveTo>
                    <a:pt x="0" y="114172"/>
                  </a:moveTo>
                  <a:lnTo>
                    <a:pt x="8963" y="69705"/>
                  </a:lnTo>
                  <a:lnTo>
                    <a:pt x="33416" y="33416"/>
                  </a:lnTo>
                  <a:lnTo>
                    <a:pt x="69705" y="8963"/>
                  </a:lnTo>
                  <a:lnTo>
                    <a:pt x="114173" y="0"/>
                  </a:lnTo>
                  <a:lnTo>
                    <a:pt x="2115439" y="0"/>
                  </a:lnTo>
                  <a:lnTo>
                    <a:pt x="2159906" y="8963"/>
                  </a:lnTo>
                  <a:lnTo>
                    <a:pt x="2196195" y="33416"/>
                  </a:lnTo>
                  <a:lnTo>
                    <a:pt x="2220648" y="69705"/>
                  </a:lnTo>
                  <a:lnTo>
                    <a:pt x="2229612" y="114172"/>
                  </a:lnTo>
                  <a:lnTo>
                    <a:pt x="2229612" y="1027302"/>
                  </a:lnTo>
                  <a:lnTo>
                    <a:pt x="2220648" y="1071770"/>
                  </a:lnTo>
                  <a:lnTo>
                    <a:pt x="2196195" y="1108059"/>
                  </a:lnTo>
                  <a:lnTo>
                    <a:pt x="2159906" y="1132512"/>
                  </a:lnTo>
                  <a:lnTo>
                    <a:pt x="2115439" y="1141475"/>
                  </a:lnTo>
                  <a:lnTo>
                    <a:pt x="114173" y="1141475"/>
                  </a:lnTo>
                  <a:lnTo>
                    <a:pt x="69705" y="1132512"/>
                  </a:lnTo>
                  <a:lnTo>
                    <a:pt x="33416" y="1108059"/>
                  </a:lnTo>
                  <a:lnTo>
                    <a:pt x="8963" y="1071770"/>
                  </a:lnTo>
                  <a:lnTo>
                    <a:pt x="0" y="1027302"/>
                  </a:lnTo>
                  <a:lnTo>
                    <a:pt x="0" y="11417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470903" y="4128515"/>
              <a:ext cx="2230120" cy="1141730"/>
            </a:xfrm>
            <a:custGeom>
              <a:avLst/>
              <a:gdLst/>
              <a:ahLst/>
              <a:cxnLst/>
              <a:rect l="l" t="t" r="r" b="b"/>
              <a:pathLst>
                <a:path w="2230120" h="1141729">
                  <a:moveTo>
                    <a:pt x="2115439" y="0"/>
                  </a:moveTo>
                  <a:lnTo>
                    <a:pt x="114173" y="0"/>
                  </a:lnTo>
                  <a:lnTo>
                    <a:pt x="69705" y="8963"/>
                  </a:lnTo>
                  <a:lnTo>
                    <a:pt x="33416" y="33416"/>
                  </a:lnTo>
                  <a:lnTo>
                    <a:pt x="8963" y="69705"/>
                  </a:lnTo>
                  <a:lnTo>
                    <a:pt x="0" y="114172"/>
                  </a:lnTo>
                  <a:lnTo>
                    <a:pt x="0" y="1027302"/>
                  </a:lnTo>
                  <a:lnTo>
                    <a:pt x="8963" y="1071770"/>
                  </a:lnTo>
                  <a:lnTo>
                    <a:pt x="33416" y="1108059"/>
                  </a:lnTo>
                  <a:lnTo>
                    <a:pt x="69705" y="1132512"/>
                  </a:lnTo>
                  <a:lnTo>
                    <a:pt x="114173" y="1141475"/>
                  </a:lnTo>
                  <a:lnTo>
                    <a:pt x="2115439" y="1141475"/>
                  </a:lnTo>
                  <a:lnTo>
                    <a:pt x="2159906" y="1132512"/>
                  </a:lnTo>
                  <a:lnTo>
                    <a:pt x="2196195" y="1108059"/>
                  </a:lnTo>
                  <a:lnTo>
                    <a:pt x="2220648" y="1071770"/>
                  </a:lnTo>
                  <a:lnTo>
                    <a:pt x="2229612" y="1027302"/>
                  </a:lnTo>
                  <a:lnTo>
                    <a:pt x="2229612" y="114172"/>
                  </a:lnTo>
                  <a:lnTo>
                    <a:pt x="2220648" y="69705"/>
                  </a:lnTo>
                  <a:lnTo>
                    <a:pt x="2196195" y="33416"/>
                  </a:lnTo>
                  <a:lnTo>
                    <a:pt x="2159906" y="8963"/>
                  </a:lnTo>
                  <a:lnTo>
                    <a:pt x="21154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470903" y="4128515"/>
              <a:ext cx="2230120" cy="1141730"/>
            </a:xfrm>
            <a:custGeom>
              <a:avLst/>
              <a:gdLst/>
              <a:ahLst/>
              <a:cxnLst/>
              <a:rect l="l" t="t" r="r" b="b"/>
              <a:pathLst>
                <a:path w="2230120" h="1141729">
                  <a:moveTo>
                    <a:pt x="0" y="114172"/>
                  </a:moveTo>
                  <a:lnTo>
                    <a:pt x="8963" y="69705"/>
                  </a:lnTo>
                  <a:lnTo>
                    <a:pt x="33416" y="33416"/>
                  </a:lnTo>
                  <a:lnTo>
                    <a:pt x="69705" y="8963"/>
                  </a:lnTo>
                  <a:lnTo>
                    <a:pt x="114173" y="0"/>
                  </a:lnTo>
                  <a:lnTo>
                    <a:pt x="2115439" y="0"/>
                  </a:lnTo>
                  <a:lnTo>
                    <a:pt x="2159906" y="8963"/>
                  </a:lnTo>
                  <a:lnTo>
                    <a:pt x="2196195" y="33416"/>
                  </a:lnTo>
                  <a:lnTo>
                    <a:pt x="2220648" y="69705"/>
                  </a:lnTo>
                  <a:lnTo>
                    <a:pt x="2229612" y="114172"/>
                  </a:lnTo>
                  <a:lnTo>
                    <a:pt x="2229612" y="1027302"/>
                  </a:lnTo>
                  <a:lnTo>
                    <a:pt x="2220648" y="1071770"/>
                  </a:lnTo>
                  <a:lnTo>
                    <a:pt x="2196195" y="1108059"/>
                  </a:lnTo>
                  <a:lnTo>
                    <a:pt x="2159906" y="1132512"/>
                  </a:lnTo>
                  <a:lnTo>
                    <a:pt x="2115439" y="1141475"/>
                  </a:lnTo>
                  <a:lnTo>
                    <a:pt x="114173" y="1141475"/>
                  </a:lnTo>
                  <a:lnTo>
                    <a:pt x="69705" y="1132512"/>
                  </a:lnTo>
                  <a:lnTo>
                    <a:pt x="33416" y="1108059"/>
                  </a:lnTo>
                  <a:lnTo>
                    <a:pt x="8963" y="1071770"/>
                  </a:lnTo>
                  <a:lnTo>
                    <a:pt x="0" y="1027302"/>
                  </a:lnTo>
                  <a:lnTo>
                    <a:pt x="0" y="114172"/>
                  </a:lnTo>
                  <a:close/>
                </a:path>
              </a:pathLst>
            </a:custGeom>
            <a:ln w="127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755638" y="4413884"/>
            <a:ext cx="16617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latin typeface="Calibri"/>
                <a:cs typeface="Calibri"/>
              </a:rPr>
              <a:t>FormArray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893809" y="3931665"/>
            <a:ext cx="2311400" cy="1344930"/>
            <a:chOff x="8893809" y="3931665"/>
            <a:chExt cx="2311400" cy="1344930"/>
          </a:xfrm>
        </p:grpSpPr>
        <p:sp>
          <p:nvSpPr>
            <p:cNvPr id="30" name="object 30" descr=""/>
            <p:cNvSpPr/>
            <p:nvPr/>
          </p:nvSpPr>
          <p:spPr>
            <a:xfrm>
              <a:off x="8900159" y="3938015"/>
              <a:ext cx="2098675" cy="1141730"/>
            </a:xfrm>
            <a:custGeom>
              <a:avLst/>
              <a:gdLst/>
              <a:ahLst/>
              <a:cxnLst/>
              <a:rect l="l" t="t" r="r" b="b"/>
              <a:pathLst>
                <a:path w="2098675" h="1141729">
                  <a:moveTo>
                    <a:pt x="1984375" y="0"/>
                  </a:moveTo>
                  <a:lnTo>
                    <a:pt x="114173" y="0"/>
                  </a:lnTo>
                  <a:lnTo>
                    <a:pt x="69705" y="8963"/>
                  </a:lnTo>
                  <a:lnTo>
                    <a:pt x="33416" y="33416"/>
                  </a:lnTo>
                  <a:lnTo>
                    <a:pt x="8963" y="69705"/>
                  </a:lnTo>
                  <a:lnTo>
                    <a:pt x="0" y="114172"/>
                  </a:lnTo>
                  <a:lnTo>
                    <a:pt x="0" y="1027302"/>
                  </a:lnTo>
                  <a:lnTo>
                    <a:pt x="8963" y="1071770"/>
                  </a:lnTo>
                  <a:lnTo>
                    <a:pt x="33416" y="1108059"/>
                  </a:lnTo>
                  <a:lnTo>
                    <a:pt x="69705" y="1132512"/>
                  </a:lnTo>
                  <a:lnTo>
                    <a:pt x="114173" y="1141475"/>
                  </a:lnTo>
                  <a:lnTo>
                    <a:pt x="1984375" y="1141475"/>
                  </a:lnTo>
                  <a:lnTo>
                    <a:pt x="2028842" y="1132512"/>
                  </a:lnTo>
                  <a:lnTo>
                    <a:pt x="2065131" y="1108059"/>
                  </a:lnTo>
                  <a:lnTo>
                    <a:pt x="2089584" y="1071770"/>
                  </a:lnTo>
                  <a:lnTo>
                    <a:pt x="2098548" y="1027302"/>
                  </a:lnTo>
                  <a:lnTo>
                    <a:pt x="2098548" y="114172"/>
                  </a:lnTo>
                  <a:lnTo>
                    <a:pt x="2089584" y="69705"/>
                  </a:lnTo>
                  <a:lnTo>
                    <a:pt x="2065131" y="33416"/>
                  </a:lnTo>
                  <a:lnTo>
                    <a:pt x="2028842" y="8963"/>
                  </a:lnTo>
                  <a:lnTo>
                    <a:pt x="198437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900159" y="3938015"/>
              <a:ext cx="2098675" cy="1141730"/>
            </a:xfrm>
            <a:custGeom>
              <a:avLst/>
              <a:gdLst/>
              <a:ahLst/>
              <a:cxnLst/>
              <a:rect l="l" t="t" r="r" b="b"/>
              <a:pathLst>
                <a:path w="2098675" h="1141729">
                  <a:moveTo>
                    <a:pt x="0" y="114172"/>
                  </a:moveTo>
                  <a:lnTo>
                    <a:pt x="8963" y="69705"/>
                  </a:lnTo>
                  <a:lnTo>
                    <a:pt x="33416" y="33416"/>
                  </a:lnTo>
                  <a:lnTo>
                    <a:pt x="69705" y="8963"/>
                  </a:lnTo>
                  <a:lnTo>
                    <a:pt x="114173" y="0"/>
                  </a:lnTo>
                  <a:lnTo>
                    <a:pt x="1984375" y="0"/>
                  </a:lnTo>
                  <a:lnTo>
                    <a:pt x="2028842" y="8963"/>
                  </a:lnTo>
                  <a:lnTo>
                    <a:pt x="2065131" y="33416"/>
                  </a:lnTo>
                  <a:lnTo>
                    <a:pt x="2089584" y="69705"/>
                  </a:lnTo>
                  <a:lnTo>
                    <a:pt x="2098548" y="114172"/>
                  </a:lnTo>
                  <a:lnTo>
                    <a:pt x="2098548" y="1027302"/>
                  </a:lnTo>
                  <a:lnTo>
                    <a:pt x="2089584" y="1071770"/>
                  </a:lnTo>
                  <a:lnTo>
                    <a:pt x="2065131" y="1108059"/>
                  </a:lnTo>
                  <a:lnTo>
                    <a:pt x="2028842" y="1132512"/>
                  </a:lnTo>
                  <a:lnTo>
                    <a:pt x="1984375" y="1141475"/>
                  </a:lnTo>
                  <a:lnTo>
                    <a:pt x="114173" y="1141475"/>
                  </a:lnTo>
                  <a:lnTo>
                    <a:pt x="69705" y="1132512"/>
                  </a:lnTo>
                  <a:lnTo>
                    <a:pt x="33416" y="1108059"/>
                  </a:lnTo>
                  <a:lnTo>
                    <a:pt x="8963" y="1071770"/>
                  </a:lnTo>
                  <a:lnTo>
                    <a:pt x="0" y="1027302"/>
                  </a:lnTo>
                  <a:lnTo>
                    <a:pt x="0" y="11417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099803" y="4128515"/>
              <a:ext cx="2098675" cy="1141730"/>
            </a:xfrm>
            <a:custGeom>
              <a:avLst/>
              <a:gdLst/>
              <a:ahLst/>
              <a:cxnLst/>
              <a:rect l="l" t="t" r="r" b="b"/>
              <a:pathLst>
                <a:path w="2098675" h="1141729">
                  <a:moveTo>
                    <a:pt x="1984375" y="0"/>
                  </a:moveTo>
                  <a:lnTo>
                    <a:pt x="114173" y="0"/>
                  </a:lnTo>
                  <a:lnTo>
                    <a:pt x="69705" y="8963"/>
                  </a:lnTo>
                  <a:lnTo>
                    <a:pt x="33416" y="33416"/>
                  </a:lnTo>
                  <a:lnTo>
                    <a:pt x="8963" y="69705"/>
                  </a:lnTo>
                  <a:lnTo>
                    <a:pt x="0" y="114172"/>
                  </a:lnTo>
                  <a:lnTo>
                    <a:pt x="0" y="1027302"/>
                  </a:lnTo>
                  <a:lnTo>
                    <a:pt x="8963" y="1071770"/>
                  </a:lnTo>
                  <a:lnTo>
                    <a:pt x="33416" y="1108059"/>
                  </a:lnTo>
                  <a:lnTo>
                    <a:pt x="69705" y="1132512"/>
                  </a:lnTo>
                  <a:lnTo>
                    <a:pt x="114173" y="1141475"/>
                  </a:lnTo>
                  <a:lnTo>
                    <a:pt x="1984375" y="1141475"/>
                  </a:lnTo>
                  <a:lnTo>
                    <a:pt x="2028842" y="1132512"/>
                  </a:lnTo>
                  <a:lnTo>
                    <a:pt x="2065131" y="1108059"/>
                  </a:lnTo>
                  <a:lnTo>
                    <a:pt x="2089584" y="1071770"/>
                  </a:lnTo>
                  <a:lnTo>
                    <a:pt x="2098548" y="1027302"/>
                  </a:lnTo>
                  <a:lnTo>
                    <a:pt x="2098548" y="114172"/>
                  </a:lnTo>
                  <a:lnTo>
                    <a:pt x="2089584" y="69705"/>
                  </a:lnTo>
                  <a:lnTo>
                    <a:pt x="2065131" y="33416"/>
                  </a:lnTo>
                  <a:lnTo>
                    <a:pt x="2028842" y="8963"/>
                  </a:lnTo>
                  <a:lnTo>
                    <a:pt x="19843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099803" y="4128515"/>
              <a:ext cx="2098675" cy="1141730"/>
            </a:xfrm>
            <a:custGeom>
              <a:avLst/>
              <a:gdLst/>
              <a:ahLst/>
              <a:cxnLst/>
              <a:rect l="l" t="t" r="r" b="b"/>
              <a:pathLst>
                <a:path w="2098675" h="1141729">
                  <a:moveTo>
                    <a:pt x="0" y="114172"/>
                  </a:moveTo>
                  <a:lnTo>
                    <a:pt x="8963" y="69705"/>
                  </a:lnTo>
                  <a:lnTo>
                    <a:pt x="33416" y="33416"/>
                  </a:lnTo>
                  <a:lnTo>
                    <a:pt x="69705" y="8963"/>
                  </a:lnTo>
                  <a:lnTo>
                    <a:pt x="114173" y="0"/>
                  </a:lnTo>
                  <a:lnTo>
                    <a:pt x="1984375" y="0"/>
                  </a:lnTo>
                  <a:lnTo>
                    <a:pt x="2028842" y="8963"/>
                  </a:lnTo>
                  <a:lnTo>
                    <a:pt x="2065131" y="33416"/>
                  </a:lnTo>
                  <a:lnTo>
                    <a:pt x="2089584" y="69705"/>
                  </a:lnTo>
                  <a:lnTo>
                    <a:pt x="2098548" y="114172"/>
                  </a:lnTo>
                  <a:lnTo>
                    <a:pt x="2098548" y="1027302"/>
                  </a:lnTo>
                  <a:lnTo>
                    <a:pt x="2089584" y="1071770"/>
                  </a:lnTo>
                  <a:lnTo>
                    <a:pt x="2065131" y="1108059"/>
                  </a:lnTo>
                  <a:lnTo>
                    <a:pt x="2028842" y="1132512"/>
                  </a:lnTo>
                  <a:lnTo>
                    <a:pt x="1984375" y="1141475"/>
                  </a:lnTo>
                  <a:lnTo>
                    <a:pt x="114173" y="1141475"/>
                  </a:lnTo>
                  <a:lnTo>
                    <a:pt x="69705" y="1132512"/>
                  </a:lnTo>
                  <a:lnTo>
                    <a:pt x="33416" y="1108059"/>
                  </a:lnTo>
                  <a:lnTo>
                    <a:pt x="8963" y="1071770"/>
                  </a:lnTo>
                  <a:lnTo>
                    <a:pt x="0" y="1027302"/>
                  </a:lnTo>
                  <a:lnTo>
                    <a:pt x="0" y="11417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9289795" y="4413884"/>
            <a:ext cx="17214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latin typeface="Calibri"/>
                <a:cs typeface="Calibri"/>
              </a:rPr>
              <a:t>Validations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Angular</a:t>
            </a:r>
            <a:r>
              <a:rPr dirty="0" spc="-95"/>
              <a:t> </a:t>
            </a:r>
            <a:r>
              <a:rPr dirty="0"/>
              <a:t>Form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Form</a:t>
            </a:r>
            <a:r>
              <a:rPr dirty="0" spc="-80"/>
              <a:t> </a:t>
            </a:r>
            <a:r>
              <a:rPr dirty="0"/>
              <a:t>Controls</a:t>
            </a:r>
            <a:r>
              <a:rPr dirty="0" spc="-80"/>
              <a:t> </a:t>
            </a:r>
            <a:r>
              <a:rPr dirty="0" spc="-10"/>
              <a:t>States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009" y="1850328"/>
            <a:ext cx="11377689" cy="2626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211" y="1485391"/>
            <a:ext cx="10511155" cy="495363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Developed</a:t>
            </a:r>
            <a:r>
              <a:rPr dirty="0" sz="30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0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2009</a:t>
            </a:r>
            <a:r>
              <a:rPr dirty="0" sz="30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by</a:t>
            </a:r>
            <a:r>
              <a:rPr dirty="0" sz="30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Misko</a:t>
            </a:r>
            <a:r>
              <a:rPr dirty="0" sz="30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Hevery</a:t>
            </a:r>
            <a:r>
              <a:rPr dirty="0" sz="30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30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Adam</a:t>
            </a:r>
            <a:r>
              <a:rPr dirty="0" sz="30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Abrons</a:t>
            </a:r>
            <a:r>
              <a:rPr dirty="0" sz="30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at</a:t>
            </a:r>
            <a:r>
              <a:rPr dirty="0" sz="30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Brat</a:t>
            </a:r>
            <a:r>
              <a:rPr dirty="0" sz="30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spc="-25" b="0">
                <a:solidFill>
                  <a:srgbClr val="404040"/>
                </a:solidFill>
                <a:latin typeface="Calibri Light"/>
                <a:cs typeface="Calibri Light"/>
              </a:rPr>
              <a:t>Tech</a:t>
            </a:r>
            <a:endParaRPr sz="3000">
              <a:latin typeface="Calibri Light"/>
              <a:cs typeface="Calibri Light"/>
            </a:endParaRPr>
          </a:p>
          <a:p>
            <a:pPr marL="326390" indent="-31432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Misko</a:t>
            </a:r>
            <a:r>
              <a:rPr dirty="0" sz="3000" spc="-6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Hevery</a:t>
            </a:r>
            <a:r>
              <a:rPr dirty="0" sz="30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started</a:t>
            </a:r>
            <a:r>
              <a:rPr dirty="0" sz="30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dirty="0" sz="3000" spc="-7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work</a:t>
            </a:r>
            <a:r>
              <a:rPr dirty="0" sz="3000" spc="-6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for</a:t>
            </a:r>
            <a:r>
              <a:rPr dirty="0" sz="30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Google</a:t>
            </a:r>
            <a:r>
              <a:rPr dirty="0" sz="30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0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2009</a:t>
            </a:r>
            <a:endParaRPr sz="3000">
              <a:latin typeface="Calibri Light"/>
              <a:cs typeface="Calibri Light"/>
            </a:endParaRPr>
          </a:p>
          <a:p>
            <a:pPr marL="326390" indent="-31432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0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version</a:t>
            </a:r>
            <a:r>
              <a:rPr dirty="0" sz="30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1.0</a:t>
            </a:r>
            <a:r>
              <a:rPr dirty="0" sz="30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(AngularJS)</a:t>
            </a:r>
            <a:r>
              <a:rPr dirty="0" sz="30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was</a:t>
            </a:r>
            <a:r>
              <a:rPr dirty="0" sz="30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released</a:t>
            </a:r>
            <a:r>
              <a:rPr dirty="0" sz="3000" spc="-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0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2012</a:t>
            </a:r>
            <a:r>
              <a:rPr dirty="0" sz="30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by</a:t>
            </a:r>
            <a:r>
              <a:rPr dirty="0" sz="30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spc="-10" b="0">
                <a:solidFill>
                  <a:srgbClr val="404040"/>
                </a:solidFill>
                <a:latin typeface="Calibri Light"/>
                <a:cs typeface="Calibri Light"/>
              </a:rPr>
              <a:t>Google</a:t>
            </a:r>
            <a:endParaRPr sz="3000">
              <a:latin typeface="Calibri Light"/>
              <a:cs typeface="Calibri Light"/>
            </a:endParaRPr>
          </a:p>
          <a:p>
            <a:pPr marL="326390" indent="-31432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0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version</a:t>
            </a:r>
            <a:r>
              <a:rPr dirty="0" sz="30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2.0</a:t>
            </a:r>
            <a:r>
              <a:rPr dirty="0" sz="30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was</a:t>
            </a:r>
            <a:r>
              <a:rPr dirty="0" sz="30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released</a:t>
            </a:r>
            <a:r>
              <a:rPr dirty="0" sz="30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0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September</a:t>
            </a:r>
            <a:r>
              <a:rPr dirty="0" sz="30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2016</a:t>
            </a:r>
            <a:endParaRPr sz="3000">
              <a:latin typeface="Calibri Light"/>
              <a:cs typeface="Calibri Light"/>
            </a:endParaRPr>
          </a:p>
          <a:p>
            <a:pPr marL="326390" indent="-31432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4.0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was</a:t>
            </a:r>
            <a:r>
              <a:rPr dirty="0" sz="30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released</a:t>
            </a:r>
            <a:r>
              <a:rPr dirty="0" sz="30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0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March</a:t>
            </a:r>
            <a:r>
              <a:rPr dirty="0" sz="30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2017</a:t>
            </a:r>
            <a:endParaRPr sz="3000">
              <a:latin typeface="Calibri Light"/>
              <a:cs typeface="Calibri Light"/>
            </a:endParaRPr>
          </a:p>
          <a:p>
            <a:pPr marL="326390" indent="-31432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5.0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was</a:t>
            </a:r>
            <a:r>
              <a:rPr dirty="0" sz="30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released</a:t>
            </a:r>
            <a:r>
              <a:rPr dirty="0" sz="30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0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Nov</a:t>
            </a:r>
            <a:r>
              <a:rPr dirty="0" sz="30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2017</a:t>
            </a:r>
            <a:endParaRPr sz="3000">
              <a:latin typeface="Calibri Light"/>
              <a:cs typeface="Calibri Light"/>
            </a:endParaRPr>
          </a:p>
          <a:p>
            <a:pPr marL="326390" indent="-31432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6.0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was</a:t>
            </a:r>
            <a:r>
              <a:rPr dirty="0" sz="30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released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0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May</a:t>
            </a:r>
            <a:r>
              <a:rPr dirty="0" sz="30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2018</a:t>
            </a:r>
            <a:endParaRPr sz="3000">
              <a:latin typeface="Calibri Light"/>
              <a:cs typeface="Calibri Light"/>
            </a:endParaRPr>
          </a:p>
          <a:p>
            <a:pPr marL="326390" indent="-31432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Angular 7.0</a:t>
            </a:r>
            <a:r>
              <a:rPr dirty="0" sz="30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was</a:t>
            </a:r>
            <a:r>
              <a:rPr dirty="0" sz="30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released</a:t>
            </a:r>
            <a:r>
              <a:rPr dirty="0" sz="3000" spc="-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Oct</a:t>
            </a:r>
            <a:r>
              <a:rPr dirty="0" sz="30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2018</a:t>
            </a:r>
            <a:endParaRPr sz="3000">
              <a:latin typeface="Calibri Light"/>
              <a:cs typeface="Calibri Light"/>
            </a:endParaRPr>
          </a:p>
          <a:p>
            <a:pPr marL="326390" indent="-31432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8.0</a:t>
            </a:r>
            <a:r>
              <a:rPr dirty="0" sz="30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was</a:t>
            </a:r>
            <a:r>
              <a:rPr dirty="0" sz="30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released</a:t>
            </a:r>
            <a:r>
              <a:rPr dirty="0" sz="30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0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May</a:t>
            </a:r>
            <a:r>
              <a:rPr dirty="0" sz="30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2019</a:t>
            </a:r>
            <a:endParaRPr sz="30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9.0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was</a:t>
            </a:r>
            <a:r>
              <a:rPr dirty="0" sz="30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released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in</a:t>
            </a:r>
            <a:r>
              <a:rPr dirty="0" sz="3000" spc="-2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b="0">
                <a:solidFill>
                  <a:srgbClr val="404040"/>
                </a:solidFill>
                <a:latin typeface="Calibri Light"/>
                <a:cs typeface="Calibri Light"/>
              </a:rPr>
              <a:t>Feb</a:t>
            </a:r>
            <a:r>
              <a:rPr dirty="0" sz="30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000" spc="-20" b="0">
                <a:solidFill>
                  <a:srgbClr val="404040"/>
                </a:solidFill>
                <a:latin typeface="Calibri Light"/>
                <a:cs typeface="Calibri Light"/>
              </a:rPr>
              <a:t>2020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37890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Angular</a:t>
            </a:r>
            <a:r>
              <a:rPr dirty="0" spc="-60"/>
              <a:t> </a:t>
            </a:r>
            <a:r>
              <a:rPr dirty="0" spc="-10"/>
              <a:t>History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211" y="1475333"/>
            <a:ext cx="10471150" cy="453009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2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powerful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create,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build,</a:t>
            </a:r>
            <a:r>
              <a:rPr dirty="0" sz="32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compile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32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serve</a:t>
            </a:r>
            <a:r>
              <a:rPr dirty="0" sz="32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Angular2</a:t>
            </a:r>
            <a:r>
              <a:rPr dirty="0" sz="32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App</a:t>
            </a:r>
            <a:endParaRPr sz="3200">
              <a:latin typeface="Calibri Light"/>
              <a:cs typeface="Calibri Light"/>
            </a:endParaRPr>
          </a:p>
          <a:p>
            <a:pPr marL="332740" indent="-32004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Used</a:t>
            </a:r>
            <a:r>
              <a:rPr dirty="0" sz="32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to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generate</a:t>
            </a:r>
            <a:r>
              <a:rPr dirty="0" sz="32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new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components,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routes,</a:t>
            </a:r>
            <a:r>
              <a:rPr dirty="0" sz="32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services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32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10" b="0">
                <a:solidFill>
                  <a:srgbClr val="404040"/>
                </a:solidFill>
                <a:latin typeface="Calibri Light"/>
                <a:cs typeface="Calibri Light"/>
              </a:rPr>
              <a:t>pipes</a:t>
            </a:r>
            <a:endParaRPr sz="3200">
              <a:latin typeface="Calibri Light"/>
              <a:cs typeface="Calibri Light"/>
            </a:endParaRPr>
          </a:p>
          <a:p>
            <a:pPr marL="332740" indent="-32004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Installing</a:t>
            </a:r>
            <a:r>
              <a:rPr dirty="0" sz="3200" spc="-6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200" spc="-6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CLI</a:t>
            </a:r>
            <a:endParaRPr sz="3200">
              <a:latin typeface="Calibri Light"/>
              <a:cs typeface="Calibri Light"/>
            </a:endParaRPr>
          </a:p>
          <a:p>
            <a:pPr lvl="1" marL="779145" indent="-309880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779145" algn="l"/>
                <a:tab pos="779780" algn="l"/>
              </a:tabLst>
            </a:pPr>
            <a:r>
              <a:rPr dirty="0" sz="2800" b="0" i="1">
                <a:solidFill>
                  <a:srgbClr val="252525"/>
                </a:solidFill>
                <a:latin typeface="Calibri Light"/>
                <a:cs typeface="Calibri Light"/>
              </a:rPr>
              <a:t>npm</a:t>
            </a:r>
            <a:r>
              <a:rPr dirty="0" sz="2800" spc="-45" b="0" i="1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 i="1">
                <a:solidFill>
                  <a:srgbClr val="252525"/>
                </a:solidFill>
                <a:latin typeface="Calibri Light"/>
                <a:cs typeface="Calibri Light"/>
              </a:rPr>
              <a:t>install</a:t>
            </a:r>
            <a:r>
              <a:rPr dirty="0" sz="2800" spc="-55" b="0" i="1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spc="-20" b="0" i="1">
                <a:solidFill>
                  <a:srgbClr val="252525"/>
                </a:solidFill>
                <a:latin typeface="Calibri Light"/>
                <a:cs typeface="Calibri Light"/>
              </a:rPr>
              <a:t>-</a:t>
            </a:r>
            <a:r>
              <a:rPr dirty="0" sz="2800" b="0" i="1">
                <a:solidFill>
                  <a:srgbClr val="252525"/>
                </a:solidFill>
                <a:latin typeface="Calibri Light"/>
                <a:cs typeface="Calibri Light"/>
              </a:rPr>
              <a:t>g</a:t>
            </a:r>
            <a:r>
              <a:rPr dirty="0" sz="2800" spc="-55" b="0" i="1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spc="-10" b="0" i="1">
                <a:solidFill>
                  <a:srgbClr val="252525"/>
                </a:solidFill>
                <a:latin typeface="Calibri Light"/>
                <a:cs typeface="Calibri Light"/>
              </a:rPr>
              <a:t>@angular/cli</a:t>
            </a:r>
            <a:endParaRPr sz="2800">
              <a:latin typeface="Calibri Light"/>
              <a:cs typeface="Calibri Light"/>
            </a:endParaRPr>
          </a:p>
          <a:p>
            <a:pPr marL="332740" indent="-32004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32105" algn="l"/>
                <a:tab pos="332740" algn="l"/>
              </a:tabLst>
            </a:pP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Generating</a:t>
            </a:r>
            <a:r>
              <a:rPr dirty="0" sz="32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and</a:t>
            </a:r>
            <a:r>
              <a:rPr dirty="0" sz="32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serving</a:t>
            </a:r>
            <a:r>
              <a:rPr dirty="0" sz="32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2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200" spc="-25" b="0">
                <a:solidFill>
                  <a:srgbClr val="404040"/>
                </a:solidFill>
                <a:latin typeface="Calibri Light"/>
                <a:cs typeface="Calibri Light"/>
              </a:rPr>
              <a:t>app</a:t>
            </a:r>
            <a:endParaRPr sz="3200">
              <a:latin typeface="Calibri Light"/>
              <a:cs typeface="Calibri Light"/>
            </a:endParaRPr>
          </a:p>
          <a:p>
            <a:pPr lvl="1" marL="779145" indent="-309880">
              <a:lnSpc>
                <a:spcPct val="100000"/>
              </a:lnSpc>
              <a:spcBef>
                <a:spcPts val="200"/>
              </a:spcBef>
              <a:buFont typeface="Wingdings"/>
              <a:buChar char=""/>
              <a:tabLst>
                <a:tab pos="779145" algn="l"/>
                <a:tab pos="779780" algn="l"/>
              </a:tabLst>
            </a:pPr>
            <a:r>
              <a:rPr dirty="0" sz="2800" b="0" i="1">
                <a:solidFill>
                  <a:srgbClr val="252525"/>
                </a:solidFill>
                <a:latin typeface="Calibri Light"/>
                <a:cs typeface="Calibri Light"/>
              </a:rPr>
              <a:t>ng</a:t>
            </a:r>
            <a:r>
              <a:rPr dirty="0" sz="2800" spc="-40" b="0" i="1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 i="1">
                <a:solidFill>
                  <a:srgbClr val="252525"/>
                </a:solidFill>
                <a:latin typeface="Calibri Light"/>
                <a:cs typeface="Calibri Light"/>
              </a:rPr>
              <a:t>new</a:t>
            </a:r>
            <a:r>
              <a:rPr dirty="0" sz="2800" spc="-40" b="0" i="1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b="0" i="1">
                <a:solidFill>
                  <a:srgbClr val="252525"/>
                </a:solidFill>
                <a:latin typeface="Calibri Light"/>
                <a:cs typeface="Calibri Light"/>
              </a:rPr>
              <a:t>proj_name</a:t>
            </a:r>
            <a:r>
              <a:rPr dirty="0" sz="2800" spc="-25" b="0" i="1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spc="-20" b="0" i="1">
                <a:solidFill>
                  <a:srgbClr val="252525"/>
                </a:solidFill>
                <a:latin typeface="Calibri Light"/>
                <a:cs typeface="Calibri Light"/>
              </a:rPr>
              <a:t>--skip-</a:t>
            </a:r>
            <a:r>
              <a:rPr dirty="0" sz="2800" spc="-10" b="0" i="1">
                <a:solidFill>
                  <a:srgbClr val="252525"/>
                </a:solidFill>
                <a:latin typeface="Calibri Light"/>
                <a:cs typeface="Calibri Light"/>
              </a:rPr>
              <a:t>install</a:t>
            </a:r>
            <a:endParaRPr sz="2800">
              <a:latin typeface="Calibri Light"/>
              <a:cs typeface="Calibri Light"/>
            </a:endParaRPr>
          </a:p>
          <a:p>
            <a:pPr lvl="1" marL="779145" indent="-309880">
              <a:lnSpc>
                <a:spcPct val="100000"/>
              </a:lnSpc>
              <a:spcBef>
                <a:spcPts val="155"/>
              </a:spcBef>
              <a:buFont typeface="Wingdings"/>
              <a:buChar char=""/>
              <a:tabLst>
                <a:tab pos="779145" algn="l"/>
                <a:tab pos="779780" algn="l"/>
              </a:tabLst>
            </a:pPr>
            <a:r>
              <a:rPr dirty="0" sz="2800" b="0" i="1">
                <a:solidFill>
                  <a:srgbClr val="252525"/>
                </a:solidFill>
                <a:latin typeface="Calibri Light"/>
                <a:cs typeface="Calibri Light"/>
              </a:rPr>
              <a:t>cd</a:t>
            </a:r>
            <a:r>
              <a:rPr dirty="0" sz="2800" spc="-25" b="0" i="1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spc="-10" b="0" i="1">
                <a:solidFill>
                  <a:srgbClr val="252525"/>
                </a:solidFill>
                <a:latin typeface="Calibri Light"/>
                <a:cs typeface="Calibri Light"/>
              </a:rPr>
              <a:t>proj_name</a:t>
            </a:r>
            <a:endParaRPr sz="2800">
              <a:latin typeface="Calibri Light"/>
              <a:cs typeface="Calibri Light"/>
            </a:endParaRPr>
          </a:p>
          <a:p>
            <a:pPr lvl="1" marL="779145" indent="-30988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779145" algn="l"/>
                <a:tab pos="779780" algn="l"/>
              </a:tabLst>
            </a:pPr>
            <a:r>
              <a:rPr dirty="0" sz="2800" b="0" i="1">
                <a:solidFill>
                  <a:srgbClr val="252525"/>
                </a:solidFill>
                <a:latin typeface="Calibri Light"/>
                <a:cs typeface="Calibri Light"/>
              </a:rPr>
              <a:t>npm</a:t>
            </a:r>
            <a:r>
              <a:rPr dirty="0" sz="2800" spc="-35" b="0" i="1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spc="-10" b="0" i="1">
                <a:solidFill>
                  <a:srgbClr val="252525"/>
                </a:solidFill>
                <a:latin typeface="Calibri Light"/>
                <a:cs typeface="Calibri Light"/>
              </a:rPr>
              <a:t>install</a:t>
            </a:r>
            <a:endParaRPr sz="2800">
              <a:latin typeface="Calibri Light"/>
              <a:cs typeface="Calibri Light"/>
            </a:endParaRPr>
          </a:p>
          <a:p>
            <a:pPr lvl="1" marL="779145" indent="-309880">
              <a:lnSpc>
                <a:spcPct val="100000"/>
              </a:lnSpc>
              <a:spcBef>
                <a:spcPts val="165"/>
              </a:spcBef>
              <a:buFont typeface="Wingdings"/>
              <a:buChar char=""/>
              <a:tabLst>
                <a:tab pos="779145" algn="l"/>
                <a:tab pos="779780" algn="l"/>
              </a:tabLst>
            </a:pPr>
            <a:r>
              <a:rPr dirty="0" sz="2800" b="0" i="1">
                <a:solidFill>
                  <a:srgbClr val="252525"/>
                </a:solidFill>
                <a:latin typeface="Calibri Light"/>
                <a:cs typeface="Calibri Light"/>
              </a:rPr>
              <a:t>ng</a:t>
            </a:r>
            <a:r>
              <a:rPr dirty="0" sz="2800" spc="-15" b="0" i="1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800" spc="-10" b="0" i="1">
                <a:solidFill>
                  <a:srgbClr val="252525"/>
                </a:solidFill>
                <a:latin typeface="Calibri Light"/>
                <a:cs typeface="Calibri Light"/>
              </a:rPr>
              <a:t>serve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27857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Angular</a:t>
            </a:r>
            <a:r>
              <a:rPr dirty="0" spc="-50"/>
              <a:t> </a:t>
            </a:r>
            <a:r>
              <a:rPr dirty="0" spc="-25"/>
              <a:t>CLI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48444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Angular</a:t>
            </a:r>
            <a:r>
              <a:rPr dirty="0" spc="-50"/>
              <a:t> </a:t>
            </a:r>
            <a:r>
              <a:rPr dirty="0"/>
              <a:t>CLI</a:t>
            </a:r>
            <a:r>
              <a:rPr dirty="0" spc="-10"/>
              <a:t> Options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92225" y="1822450"/>
          <a:ext cx="9251950" cy="311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450"/>
                <a:gridCol w="6788784"/>
              </a:tblGrid>
              <a:tr h="523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800" spc="-10" b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Options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B="0" marT="2540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800" spc="-10" b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Usage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B="0" marT="25400">
                    <a:solidFill>
                      <a:srgbClr val="4471C4"/>
                    </a:solidFill>
                  </a:tcPr>
                </a:tc>
              </a:tr>
              <a:tr h="5149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800" spc="-20" b="0">
                          <a:latin typeface="Calibri Light"/>
                          <a:cs typeface="Calibri Light"/>
                        </a:rPr>
                        <a:t>Help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B="0" marT="19685">
                    <a:lnL w="6350">
                      <a:solidFill>
                        <a:srgbClr val="4471C4"/>
                      </a:solidFill>
                      <a:prstDash val="solid"/>
                    </a:lnL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8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800" spc="-20" b="0">
                          <a:latin typeface="Calibri Light"/>
                          <a:cs typeface="Calibri Light"/>
                        </a:rPr>
                        <a:t> --help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B="0" marT="19685">
                    <a:lnR w="6350">
                      <a:solidFill>
                        <a:srgbClr val="4471C4"/>
                      </a:solidFill>
                      <a:prstDash val="solid"/>
                    </a:lnR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10" b="0">
                          <a:latin typeface="Calibri Light"/>
                          <a:cs typeface="Calibri Light"/>
                        </a:rPr>
                        <a:t>Build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B="0" marT="22860">
                    <a:lnL w="6350">
                      <a:solidFill>
                        <a:srgbClr val="4471C4"/>
                      </a:solidFill>
                      <a:prstDash val="solid"/>
                    </a:lnL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800" spc="-4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800" b="0">
                          <a:latin typeface="Calibri Light"/>
                          <a:cs typeface="Calibri Light"/>
                        </a:rPr>
                        <a:t>build</a:t>
                      </a:r>
                      <a:r>
                        <a:rPr dirty="0" sz="2800" spc="-5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800" spc="-20" b="0" i="1">
                          <a:latin typeface="Calibri Light"/>
                          <a:cs typeface="Calibri Light"/>
                        </a:rPr>
                        <a:t>--</a:t>
                      </a:r>
                      <a:r>
                        <a:rPr dirty="0" sz="2800" spc="-25" b="0" i="1">
                          <a:latin typeface="Calibri Light"/>
                          <a:cs typeface="Calibri Light"/>
                        </a:rPr>
                        <a:t>env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B="0" marT="22860"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b="0">
                          <a:latin typeface="Calibri Light"/>
                          <a:cs typeface="Calibri Light"/>
                        </a:rPr>
                        <a:t>Build</a:t>
                      </a:r>
                      <a:r>
                        <a:rPr dirty="0" sz="2800" spc="-7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800" b="0">
                          <a:latin typeface="Calibri Light"/>
                          <a:cs typeface="Calibri Light"/>
                        </a:rPr>
                        <a:t>and</a:t>
                      </a:r>
                      <a:r>
                        <a:rPr dirty="0" sz="2800" spc="-7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800" spc="-25" b="0">
                          <a:latin typeface="Calibri Light"/>
                          <a:cs typeface="Calibri Light"/>
                        </a:rPr>
                        <a:t>Run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B="0" marT="22860">
                    <a:lnL w="6350">
                      <a:solidFill>
                        <a:srgbClr val="4471C4"/>
                      </a:solidFill>
                      <a:prstDash val="solid"/>
                    </a:lnL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800" spc="-3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800" spc="-20" b="0">
                          <a:latin typeface="Calibri Light"/>
                          <a:cs typeface="Calibri Light"/>
                        </a:rPr>
                        <a:t>serve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B="0" marT="22860"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10" b="0">
                          <a:latin typeface="Calibri Light"/>
                          <a:cs typeface="Calibri Light"/>
                        </a:rPr>
                        <a:t>Testing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B="0" marT="22860">
                    <a:lnL w="6350">
                      <a:solidFill>
                        <a:srgbClr val="4471C4"/>
                      </a:solidFill>
                      <a:prstDash val="solid"/>
                    </a:lnL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800" spc="-3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800" spc="-20" b="0">
                          <a:latin typeface="Calibri Light"/>
                          <a:cs typeface="Calibri Light"/>
                        </a:rPr>
                        <a:t>test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B="0" marT="22860"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spc="-25" b="0">
                          <a:latin typeface="Calibri Light"/>
                          <a:cs typeface="Calibri Light"/>
                        </a:rPr>
                        <a:t>End-</a:t>
                      </a:r>
                      <a:r>
                        <a:rPr dirty="0" sz="2800" b="0">
                          <a:latin typeface="Calibri Light"/>
                          <a:cs typeface="Calibri Light"/>
                        </a:rPr>
                        <a:t>End</a:t>
                      </a:r>
                      <a:r>
                        <a:rPr dirty="0" sz="2800" spc="-2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800" spc="-10" b="0">
                          <a:latin typeface="Calibri Light"/>
                          <a:cs typeface="Calibri Light"/>
                        </a:rPr>
                        <a:t>Testing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B="0" marT="22860">
                    <a:lnL w="6350">
                      <a:solidFill>
                        <a:srgbClr val="4471C4"/>
                      </a:solidFill>
                      <a:prstDash val="solid"/>
                    </a:lnL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800" spc="-3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800" spc="-25" b="0">
                          <a:latin typeface="Calibri Light"/>
                          <a:cs typeface="Calibri Light"/>
                        </a:rPr>
                        <a:t>e2e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B="0" marT="22860"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56896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Angular</a:t>
            </a:r>
            <a:r>
              <a:rPr dirty="0" spc="-40"/>
              <a:t> </a:t>
            </a:r>
            <a:r>
              <a:rPr dirty="0"/>
              <a:t>CLI</a:t>
            </a:r>
            <a:r>
              <a:rPr dirty="0" spc="-10"/>
              <a:t> Commands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06425" y="1822450"/>
          <a:ext cx="10598150" cy="4575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/>
                <a:gridCol w="5165089"/>
                <a:gridCol w="3698875"/>
              </a:tblGrid>
              <a:tr h="463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10" b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Scaffold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9209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 spc="-10" b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Usage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9209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solidFill>
                      <a:srgbClr val="4471C4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Module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2860">
                    <a:lnL w="6350">
                      <a:solidFill>
                        <a:srgbClr val="4471C4"/>
                      </a:solidFill>
                      <a:prstDash val="solid"/>
                    </a:lnL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-1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generate</a:t>
                      </a:r>
                      <a:r>
                        <a:rPr dirty="0" sz="2400" spc="-3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module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module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2860"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g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m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module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2860">
                    <a:lnR w="6350">
                      <a:solidFill>
                        <a:srgbClr val="4471C4"/>
                      </a:solidFill>
                      <a:prstDash val="solid"/>
                    </a:lnR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Component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034">
                    <a:lnL w="6350">
                      <a:solidFill>
                        <a:srgbClr val="4471C4"/>
                      </a:solidFill>
                      <a:prstDash val="solid"/>
                    </a:lnL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-4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generate</a:t>
                      </a:r>
                      <a:r>
                        <a:rPr dirty="0" sz="2400" spc="-6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component</a:t>
                      </a:r>
                      <a:r>
                        <a:rPr dirty="0" sz="2400" spc="-1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component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034"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g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component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034"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Directive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034">
                    <a:lnL w="6350">
                      <a:solidFill>
                        <a:srgbClr val="4471C4"/>
                      </a:solidFill>
                      <a:prstDash val="solid"/>
                    </a:lnL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-5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generate</a:t>
                      </a:r>
                      <a:r>
                        <a:rPr dirty="0" sz="2400" spc="-6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directive</a:t>
                      </a:r>
                      <a:r>
                        <a:rPr dirty="0" sz="2400" spc="-4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directive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034"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g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d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directive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034"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20" b="0">
                          <a:latin typeface="Calibri Light"/>
                          <a:cs typeface="Calibri Light"/>
                        </a:rPr>
                        <a:t>Pipe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L w="6350">
                      <a:solidFill>
                        <a:srgbClr val="4471C4"/>
                      </a:solidFill>
                      <a:prstDash val="solid"/>
                    </a:lnL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-2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generate</a:t>
                      </a:r>
                      <a:r>
                        <a:rPr dirty="0" sz="2400" spc="-3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pipe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20" b="0" i="1">
                          <a:latin typeface="Calibri Light"/>
                          <a:cs typeface="Calibri Light"/>
                        </a:rPr>
                        <a:t>pipe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g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20" b="0" i="1">
                          <a:latin typeface="Calibri Light"/>
                          <a:cs typeface="Calibri Light"/>
                        </a:rPr>
                        <a:t>pipe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Service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L w="6350">
                      <a:solidFill>
                        <a:srgbClr val="4471C4"/>
                      </a:solidFill>
                      <a:prstDash val="solid"/>
                    </a:lnL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-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generate</a:t>
                      </a:r>
                      <a:r>
                        <a:rPr dirty="0" sz="2400" spc="-3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service</a:t>
                      </a:r>
                      <a:r>
                        <a:rPr dirty="0" sz="2400" spc="-1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service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g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s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service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Guard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L w="6350">
                      <a:solidFill>
                        <a:srgbClr val="4471C4"/>
                      </a:solidFill>
                      <a:prstDash val="solid"/>
                    </a:lnL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-3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generate</a:t>
                      </a:r>
                      <a:r>
                        <a:rPr dirty="0" sz="2400" spc="-4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guard</a:t>
                      </a:r>
                      <a:r>
                        <a:rPr dirty="0" sz="2400" spc="-2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20" b="0" i="1">
                          <a:latin typeface="Calibri Light"/>
                          <a:cs typeface="Calibri Light"/>
                        </a:rPr>
                        <a:t>guard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g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g</a:t>
                      </a:r>
                      <a:r>
                        <a:rPr dirty="0" sz="2400" spc="1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guard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Class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L w="6350">
                      <a:solidFill>
                        <a:srgbClr val="4471C4"/>
                      </a:solidFill>
                      <a:prstDash val="solid"/>
                    </a:lnL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-2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generate</a:t>
                      </a:r>
                      <a:r>
                        <a:rPr dirty="0" sz="2400" spc="-5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class</a:t>
                      </a:r>
                      <a:r>
                        <a:rPr dirty="0" sz="2400" spc="-2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class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g</a:t>
                      </a:r>
                      <a:r>
                        <a:rPr dirty="0" sz="2400" spc="-1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cl</a:t>
                      </a:r>
                      <a:r>
                        <a:rPr dirty="0" sz="2400" spc="-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class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Interface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L w="6350">
                      <a:solidFill>
                        <a:srgbClr val="4471C4"/>
                      </a:solidFill>
                      <a:prstDash val="solid"/>
                    </a:lnL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-6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generate</a:t>
                      </a:r>
                      <a:r>
                        <a:rPr dirty="0" sz="2400" spc="-7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interface</a:t>
                      </a:r>
                      <a:r>
                        <a:rPr dirty="0" sz="2400" spc="-6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interface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g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10" b="0" i="1">
                          <a:latin typeface="Calibri Light"/>
                          <a:cs typeface="Calibri Light"/>
                        </a:rPr>
                        <a:t>interface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20" b="0">
                          <a:latin typeface="Calibri Light"/>
                          <a:cs typeface="Calibri Light"/>
                        </a:rPr>
                        <a:t>Enum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L w="6350">
                      <a:solidFill>
                        <a:srgbClr val="4471C4"/>
                      </a:solidFill>
                      <a:prstDash val="solid"/>
                    </a:lnL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-2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generate</a:t>
                      </a:r>
                      <a:r>
                        <a:rPr dirty="0" sz="2400" spc="-4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enum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20" b="0" i="1">
                          <a:latin typeface="Calibri Light"/>
                          <a:cs typeface="Calibri Light"/>
                        </a:rPr>
                        <a:t>enum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b="0">
                          <a:latin typeface="Calibri Light"/>
                          <a:cs typeface="Calibri Light"/>
                        </a:rPr>
                        <a:t>ng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g</a:t>
                      </a:r>
                      <a:r>
                        <a:rPr dirty="0" sz="2400" spc="-10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b="0"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dirty="0" sz="2400" spc="5" b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dirty="0" sz="2400" spc="-25" b="0" i="1">
                          <a:latin typeface="Calibri Light"/>
                          <a:cs typeface="Calibri Light"/>
                        </a:rPr>
                        <a:t>my-</a:t>
                      </a:r>
                      <a:r>
                        <a:rPr dirty="0" sz="2400" spc="-20" b="0" i="1">
                          <a:latin typeface="Calibri Light"/>
                          <a:cs typeface="Calibri Light"/>
                        </a:rPr>
                        <a:t>enum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B="0" marT="26670">
                    <a:lnR w="6350">
                      <a:solidFill>
                        <a:srgbClr val="4471C4"/>
                      </a:solidFill>
                      <a:prstDash val="solid"/>
                    </a:lnR>
                    <a:lnT w="6350">
                      <a:solidFill>
                        <a:srgbClr val="4471C4"/>
                      </a:solidFill>
                      <a:prstDash val="solid"/>
                    </a:lnT>
                    <a:lnB w="6350">
                      <a:solidFill>
                        <a:srgbClr val="4471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7017384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Angular</a:t>
            </a:r>
            <a:r>
              <a:rPr dirty="0" spc="-140"/>
              <a:t> </a:t>
            </a:r>
            <a:r>
              <a:rPr dirty="0"/>
              <a:t>Initialization</a:t>
            </a:r>
            <a:r>
              <a:rPr dirty="0" spc="-70"/>
              <a:t> </a:t>
            </a:r>
            <a:r>
              <a:rPr dirty="0" spc="-10"/>
              <a:t>Process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430" y="1930266"/>
            <a:ext cx="7712610" cy="4141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45440" algn="l"/>
              </a:tabLst>
            </a:pPr>
            <a:r>
              <a:rPr dirty="0" spc="-10"/>
              <a:t>Modules</a:t>
            </a:r>
          </a:p>
          <a:p>
            <a:pPr marL="344805" indent="-33274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45440" algn="l"/>
              </a:tabLst>
            </a:pPr>
            <a:r>
              <a:rPr dirty="0" spc="-10"/>
              <a:t>Components</a:t>
            </a:r>
          </a:p>
          <a:p>
            <a:pPr marL="344805" indent="-33274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45440" algn="l"/>
              </a:tabLst>
            </a:pPr>
            <a:r>
              <a:rPr dirty="0" spc="-10"/>
              <a:t>Templates</a:t>
            </a:r>
          </a:p>
          <a:p>
            <a:pPr marL="344805" indent="-33274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45440" algn="l"/>
              </a:tabLst>
            </a:pPr>
            <a:r>
              <a:rPr dirty="0" spc="-10"/>
              <a:t>Metadata</a:t>
            </a:r>
          </a:p>
          <a:p>
            <a:pPr marL="344805" indent="-33274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45440" algn="l"/>
              </a:tabLst>
            </a:pPr>
            <a:r>
              <a:rPr dirty="0"/>
              <a:t>Data</a:t>
            </a:r>
            <a:r>
              <a:rPr dirty="0" spc="-95"/>
              <a:t> </a:t>
            </a:r>
            <a:r>
              <a:rPr dirty="0" spc="-10"/>
              <a:t>binding</a:t>
            </a:r>
          </a:p>
          <a:p>
            <a:pPr marL="344805" indent="-33274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45440" algn="l"/>
              </a:tabLst>
            </a:pPr>
            <a:r>
              <a:rPr dirty="0" spc="-10"/>
              <a:t>Directives</a:t>
            </a:r>
          </a:p>
          <a:p>
            <a:pPr marL="344805" indent="-33274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45440" algn="l"/>
              </a:tabLst>
            </a:pPr>
            <a:r>
              <a:rPr dirty="0" spc="-10"/>
              <a:t>Pipes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56972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Angular</a:t>
            </a:r>
            <a:r>
              <a:rPr dirty="0" spc="-55"/>
              <a:t> </a:t>
            </a:r>
            <a:r>
              <a:rPr dirty="0"/>
              <a:t>Building</a:t>
            </a:r>
            <a:r>
              <a:rPr dirty="0" spc="-5"/>
              <a:t> </a:t>
            </a:r>
            <a:r>
              <a:rPr dirty="0" spc="-10"/>
              <a:t>Blocks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396990" y="1488817"/>
            <a:ext cx="4355465" cy="265874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45440" algn="l"/>
              </a:tabLst>
            </a:pPr>
            <a:r>
              <a:rPr dirty="0" sz="3600" spc="-10" b="0">
                <a:solidFill>
                  <a:srgbClr val="252525"/>
                </a:solidFill>
                <a:latin typeface="Calibri Light"/>
                <a:cs typeface="Calibri Light"/>
              </a:rPr>
              <a:t>Routing</a:t>
            </a:r>
            <a:endParaRPr sz="3600">
              <a:latin typeface="Calibri Light"/>
              <a:cs typeface="Calibri Light"/>
            </a:endParaRPr>
          </a:p>
          <a:p>
            <a:pPr marL="344805" indent="-33274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45440" algn="l"/>
              </a:tabLst>
            </a:pPr>
            <a:r>
              <a:rPr dirty="0" sz="3600" spc="-10" b="0">
                <a:solidFill>
                  <a:srgbClr val="252525"/>
                </a:solidFill>
                <a:latin typeface="Calibri Light"/>
                <a:cs typeface="Calibri Light"/>
              </a:rPr>
              <a:t>Forms</a:t>
            </a:r>
            <a:endParaRPr sz="3600">
              <a:latin typeface="Calibri Light"/>
              <a:cs typeface="Calibri Light"/>
            </a:endParaRPr>
          </a:p>
          <a:p>
            <a:pPr marL="344805" indent="-33274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45440" algn="l"/>
              </a:tabLst>
            </a:pPr>
            <a:r>
              <a:rPr dirty="0" sz="3600" spc="-10" b="0">
                <a:solidFill>
                  <a:srgbClr val="252525"/>
                </a:solidFill>
                <a:latin typeface="Calibri Light"/>
                <a:cs typeface="Calibri Light"/>
              </a:rPr>
              <a:t>Services</a:t>
            </a:r>
            <a:endParaRPr sz="3600">
              <a:latin typeface="Calibri Light"/>
              <a:cs typeface="Calibri Light"/>
            </a:endParaRPr>
          </a:p>
          <a:p>
            <a:pPr marL="344805" indent="-33274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45440" algn="l"/>
              </a:tabLst>
            </a:pPr>
            <a:r>
              <a:rPr dirty="0" sz="3600" b="0">
                <a:solidFill>
                  <a:srgbClr val="252525"/>
                </a:solidFill>
                <a:latin typeface="Calibri Light"/>
                <a:cs typeface="Calibri Light"/>
              </a:rPr>
              <a:t>Dependency </a:t>
            </a:r>
            <a:r>
              <a:rPr dirty="0" sz="3600" spc="-10" b="0">
                <a:solidFill>
                  <a:srgbClr val="252525"/>
                </a:solidFill>
                <a:latin typeface="Calibri Light"/>
                <a:cs typeface="Calibri Light"/>
              </a:rPr>
              <a:t>injection</a:t>
            </a:r>
            <a:endParaRPr sz="3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4829" y="174752"/>
            <a:ext cx="4293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For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Angular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Online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Training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: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+91-999</a:t>
            </a:r>
            <a:r>
              <a:rPr dirty="0" sz="1800" spc="-15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36BD7"/>
                </a:solidFill>
                <a:latin typeface="Calibri"/>
                <a:cs typeface="Calibri"/>
              </a:rPr>
              <a:t>123</a:t>
            </a:r>
            <a:r>
              <a:rPr dirty="0" sz="1800" spc="-10" i="1">
                <a:solidFill>
                  <a:srgbClr val="136BD7"/>
                </a:solidFill>
                <a:latin typeface="Calibri"/>
                <a:cs typeface="Calibri"/>
              </a:rPr>
              <a:t> </a:t>
            </a:r>
            <a:r>
              <a:rPr dirty="0" sz="1800" spc="-25" i="1">
                <a:solidFill>
                  <a:srgbClr val="136BD7"/>
                </a:solidFill>
                <a:latin typeface="Calibri"/>
                <a:cs typeface="Calibri"/>
              </a:rPr>
              <a:t>502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211" y="1543303"/>
            <a:ext cx="10965180" cy="44126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1300" marR="5080" indent="-228600">
              <a:lnSpc>
                <a:spcPts val="3890"/>
              </a:lnSpc>
              <a:spcBef>
                <a:spcPts val="585"/>
              </a:spcBef>
              <a:buClr>
                <a:srgbClr val="404040"/>
              </a:buClr>
              <a:buFont typeface="Arial"/>
              <a:buChar char="•"/>
              <a:tabLst>
                <a:tab pos="345440" algn="l"/>
                <a:tab pos="777240" algn="l"/>
                <a:tab pos="2355215" algn="l"/>
                <a:tab pos="4074160" algn="l"/>
                <a:tab pos="4705350" algn="l"/>
                <a:tab pos="6904990" algn="l"/>
                <a:tab pos="7800975" algn="l"/>
                <a:tab pos="9256395" algn="l"/>
                <a:tab pos="10577830" algn="l"/>
              </a:tabLst>
            </a:pPr>
            <a:r>
              <a:rPr dirty="0"/>
              <a:t>	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module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organize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25" b="0">
                <a:solidFill>
                  <a:srgbClr val="404040"/>
                </a:solidFill>
                <a:latin typeface="Calibri Light"/>
                <a:cs typeface="Calibri Light"/>
              </a:rPr>
              <a:t>an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application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20" b="0">
                <a:solidFill>
                  <a:srgbClr val="404040"/>
                </a:solidFill>
                <a:latin typeface="Calibri Light"/>
                <a:cs typeface="Calibri Light"/>
              </a:rPr>
              <a:t>into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unified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blocks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	</a:t>
            </a:r>
            <a:r>
              <a:rPr dirty="0" sz="3600" spc="-25" b="0">
                <a:solidFill>
                  <a:srgbClr val="404040"/>
                </a:solidFill>
                <a:latin typeface="Calibri Light"/>
                <a:cs typeface="Calibri Light"/>
              </a:rPr>
              <a:t>of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functionality</a:t>
            </a:r>
            <a:endParaRPr sz="3600">
              <a:latin typeface="Calibri Light"/>
              <a:cs typeface="Calibri Light"/>
            </a:endParaRPr>
          </a:p>
          <a:p>
            <a:pPr marL="344805" indent="-332740">
              <a:lnSpc>
                <a:spcPts val="4105"/>
              </a:lnSpc>
              <a:spcBef>
                <a:spcPts val="509"/>
              </a:spcBef>
              <a:buFont typeface="Arial"/>
              <a:buChar char="•"/>
              <a:tabLst>
                <a:tab pos="345440" algn="l"/>
              </a:tabLst>
            </a:pP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An</a:t>
            </a:r>
            <a:r>
              <a:rPr dirty="0" sz="36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module</a:t>
            </a:r>
            <a:r>
              <a:rPr dirty="0" sz="3600" spc="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is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6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class</a:t>
            </a:r>
            <a:r>
              <a:rPr dirty="0" sz="36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with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an</a:t>
            </a:r>
            <a:r>
              <a:rPr dirty="0" sz="3600" spc="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 i="1">
                <a:solidFill>
                  <a:srgbClr val="404040"/>
                </a:solidFill>
                <a:latin typeface="Calibri Light"/>
                <a:cs typeface="Calibri Light"/>
              </a:rPr>
              <a:t>@NgModule</a:t>
            </a:r>
            <a:endParaRPr sz="3600">
              <a:latin typeface="Calibri Light"/>
              <a:cs typeface="Calibri Light"/>
            </a:endParaRPr>
          </a:p>
          <a:p>
            <a:pPr marL="241300">
              <a:lnSpc>
                <a:spcPts val="4105"/>
              </a:lnSpc>
            </a:pP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decorator</a:t>
            </a:r>
            <a:endParaRPr sz="3600">
              <a:latin typeface="Calibri Light"/>
              <a:cs typeface="Calibri Light"/>
            </a:endParaRPr>
          </a:p>
          <a:p>
            <a:pPr marL="241300" marR="1290320" indent="-228600">
              <a:lnSpc>
                <a:spcPts val="3890"/>
              </a:lnSpc>
              <a:spcBef>
                <a:spcPts val="1050"/>
              </a:spcBef>
              <a:buClr>
                <a:srgbClr val="404040"/>
              </a:buClr>
              <a:buFont typeface="Arial"/>
              <a:buChar char="•"/>
              <a:tabLst>
                <a:tab pos="345440" algn="l"/>
              </a:tabLst>
            </a:pPr>
            <a:r>
              <a:rPr dirty="0"/>
              <a:t>	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Accepts</a:t>
            </a:r>
            <a:r>
              <a:rPr dirty="0" sz="3600" spc="-9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dirty="0" sz="36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single</a:t>
            </a:r>
            <a:r>
              <a:rPr dirty="0" sz="36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metadata</a:t>
            </a:r>
            <a:r>
              <a:rPr dirty="0" sz="3600" spc="-2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object</a:t>
            </a:r>
            <a:r>
              <a:rPr dirty="0" sz="36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whose</a:t>
            </a:r>
            <a:r>
              <a:rPr dirty="0" sz="3600" spc="-6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properties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describe the</a:t>
            </a:r>
            <a:r>
              <a:rPr dirty="0" sz="3600" spc="-1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module</a:t>
            </a:r>
            <a:endParaRPr sz="3600">
              <a:latin typeface="Calibri Light"/>
              <a:cs typeface="Calibri Light"/>
            </a:endParaRPr>
          </a:p>
          <a:p>
            <a:pPr marL="241300" marR="245745" indent="-228600">
              <a:lnSpc>
                <a:spcPts val="3890"/>
              </a:lnSpc>
              <a:spcBef>
                <a:spcPts val="1005"/>
              </a:spcBef>
              <a:buClr>
                <a:srgbClr val="404040"/>
              </a:buClr>
              <a:buFont typeface="Arial"/>
              <a:buChar char="•"/>
              <a:tabLst>
                <a:tab pos="345440" algn="l"/>
              </a:tabLst>
            </a:pPr>
            <a:r>
              <a:rPr dirty="0"/>
              <a:t>	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Each</a:t>
            </a:r>
            <a:r>
              <a:rPr dirty="0" sz="36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Angular</a:t>
            </a:r>
            <a:r>
              <a:rPr dirty="0" sz="3600" spc="-5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app</a:t>
            </a:r>
            <a:r>
              <a:rPr dirty="0" sz="36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must</a:t>
            </a:r>
            <a:r>
              <a:rPr dirty="0" sz="36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have</a:t>
            </a:r>
            <a:r>
              <a:rPr dirty="0" sz="3600" spc="-3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at</a:t>
            </a:r>
            <a:r>
              <a:rPr dirty="0" sz="3600" spc="-45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least</a:t>
            </a:r>
            <a:r>
              <a:rPr dirty="0" sz="3600" spc="-3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one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module,</a:t>
            </a:r>
            <a:r>
              <a:rPr dirty="0" sz="3600" spc="-4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known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as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b="0">
                <a:solidFill>
                  <a:srgbClr val="404040"/>
                </a:solidFill>
                <a:latin typeface="Calibri Light"/>
                <a:cs typeface="Calibri Light"/>
              </a:rPr>
              <a:t>root</a:t>
            </a:r>
            <a:r>
              <a:rPr dirty="0" sz="3600" spc="-5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600" spc="-10" b="0">
                <a:solidFill>
                  <a:srgbClr val="404040"/>
                </a:solidFill>
                <a:latin typeface="Calibri Light"/>
                <a:cs typeface="Calibri Light"/>
              </a:rPr>
              <a:t>module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211" y="459435"/>
            <a:ext cx="216598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Modules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keywords>angular tutorial</cp:keywords>
  <dc:title>Angular Tutorial PPT</dc:title>
  <dcterms:created xsi:type="dcterms:W3CDTF">2023-05-08T16:28:15Z</dcterms:created>
  <dcterms:modified xsi:type="dcterms:W3CDTF">2023-05-08T16:28:15Z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2023-05-08T00:00:00Z</vt:filetime>
  </property>
</Properties>
</file>