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D2E9FD-F213-4136-B83B-5883948DD991}">
  <a:tblStyle styleId="{9FD2E9FD-F213-4136-B83B-5883948DD99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pic>
        <p:nvPicPr>
          <p:cNvPr id="96" name="Google Shape;96;p14"/>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97" name="Google Shape;97;p14"/>
          <p:cNvSpPr txBox="1"/>
          <p:nvPr>
            <p:ph idx="1" type="body"/>
          </p:nvPr>
        </p:nvSpPr>
        <p:spPr>
          <a:xfrm>
            <a:off x="727650" y="1407925"/>
            <a:ext cx="7688700" cy="33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This project provide Sauce &amp; Spoon a digital Menu tablet and some improvement in their restaurants around the digitization which helps in reducing their costs, increase their revenue, improve customer satisfaction and decrease the burnout metric.</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As the service launch, It increase the revenue by 20%, increase the customer satisfaction rate by 76%, </a:t>
            </a:r>
            <a:r>
              <a:rPr lang="en">
                <a:latin typeface="Arial"/>
                <a:ea typeface="Arial"/>
                <a:cs typeface="Arial"/>
                <a:sym typeface="Arial"/>
              </a:rPr>
              <a:t>reduce</a:t>
            </a:r>
            <a:r>
              <a:rPr lang="en">
                <a:latin typeface="Arial"/>
                <a:ea typeface="Arial"/>
                <a:cs typeface="Arial"/>
                <a:sym typeface="Arial"/>
              </a:rPr>
              <a:t> their food waste by 50%, decrease their table turn time by 30 minutes and also increase the daily customer count by 10%.</a:t>
            </a:r>
            <a:endParaRPr>
              <a:latin typeface="Arial"/>
              <a:ea typeface="Arial"/>
              <a:cs typeface="Arial"/>
              <a:sym typeface="Arial"/>
            </a:endParaRPr>
          </a:p>
          <a:p>
            <a:pPr indent="0" lvl="0" marL="0" rtl="0" algn="l">
              <a:spcBef>
                <a:spcPts val="1200"/>
              </a:spcBef>
              <a:spcAft>
                <a:spcPts val="0"/>
              </a:spcAft>
              <a:buNone/>
            </a:pPr>
            <a:r>
              <a:rPr lang="en">
                <a:latin typeface="Arial"/>
                <a:ea typeface="Arial"/>
                <a:cs typeface="Arial"/>
                <a:sym typeface="Arial"/>
              </a:rPr>
              <a:t>From this project, we learned both </a:t>
            </a:r>
            <a:r>
              <a:rPr lang="en">
                <a:latin typeface="Arial"/>
                <a:ea typeface="Arial"/>
                <a:cs typeface="Arial"/>
                <a:sym typeface="Arial"/>
              </a:rPr>
              <a:t>technology</a:t>
            </a:r>
            <a:r>
              <a:rPr lang="en">
                <a:latin typeface="Arial"/>
                <a:ea typeface="Arial"/>
                <a:cs typeface="Arial"/>
                <a:sym typeface="Arial"/>
              </a:rPr>
              <a:t> and manpower can upscale any industry in market and with this we can event achieve higher goals and discover the business full </a:t>
            </a:r>
            <a:r>
              <a:rPr lang="en">
                <a:latin typeface="Arial"/>
                <a:ea typeface="Arial"/>
                <a:cs typeface="Arial"/>
                <a:sym typeface="Arial"/>
              </a:rPr>
              <a:t>potential</a:t>
            </a:r>
            <a:r>
              <a:rPr lang="en">
                <a:latin typeface="Arial"/>
                <a:ea typeface="Arial"/>
                <a:cs typeface="Arial"/>
                <a:sym typeface="Arial"/>
              </a:rPr>
              <a:t>.</a:t>
            </a:r>
            <a:endParaRPr>
              <a:latin typeface="Arial"/>
              <a:ea typeface="Arial"/>
              <a:cs typeface="Arial"/>
              <a:sym typeface="Arial"/>
            </a:endParaRPr>
          </a:p>
          <a:p>
            <a:pPr indent="0" lvl="0" marL="0" rtl="0" algn="l">
              <a:spcBef>
                <a:spcPts val="1200"/>
              </a:spcBef>
              <a:spcAft>
                <a:spcPts val="1200"/>
              </a:spcAft>
              <a:buNone/>
            </a:pPr>
            <a:r>
              <a:rPr lang="en">
                <a:latin typeface="Arial"/>
                <a:ea typeface="Arial"/>
                <a:cs typeface="Arial"/>
                <a:sym typeface="Arial"/>
              </a:rPr>
              <a:t>Well in </a:t>
            </a:r>
            <a:r>
              <a:rPr lang="en">
                <a:latin typeface="Arial"/>
                <a:ea typeface="Arial"/>
                <a:cs typeface="Arial"/>
                <a:sym typeface="Arial"/>
              </a:rPr>
              <a:t>future</a:t>
            </a:r>
            <a:r>
              <a:rPr lang="en">
                <a:latin typeface="Arial"/>
                <a:ea typeface="Arial"/>
                <a:cs typeface="Arial"/>
                <a:sym typeface="Arial"/>
              </a:rPr>
              <a:t> , the company want ti increase it’s tablet service to the more locations Like Waterfall restaurant, increase the kitchen strength to meet the demand and expand the tablet menu services like reservation, social media engagement, videos, etc.</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{9FD2E9FD-F213-4136-B83B-5883948DD991}</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