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Play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idsd3Gtdv6WPXtAeX8yRLVOgJc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Play-bold.fntdata"/><Relationship Id="rId9" Type="http://schemas.openxmlformats.org/officeDocument/2006/relationships/font" Target="fonts/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HackForGood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Objective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According to the CDC, 61M+ Americans live with a disability and a portion requires wheelchairs to navigate.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Develop an AI agent that allows users to find the recommended place and provide them important key insights to determine their journey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Functionalities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Provides more detailed information to people with special needs (e.g., toilet availability, entrance)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Ability to fine-tune and generate tailored user results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Validation framework to ensure user receives the correct response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Next steps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Scalable to various countries and databases to provide more insightful indicators to users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Create a knowledge graph to integrate various lineage understandings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Build UI for allowing users to interact with the agent dynamically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2025-06-09T20:49:36Z</dcterms:created>
  <dc:creator>Kwan, Chris</dc:creator>
</cp:coreProperties>
</file>