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21313-5839-4877-BA9F-9C2575642C9B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FFF7-A762-420E-A5A9-1231C6FD7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333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21313-5839-4877-BA9F-9C2575642C9B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FFF7-A762-420E-A5A9-1231C6FD7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270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21313-5839-4877-BA9F-9C2575642C9B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FFF7-A762-420E-A5A9-1231C6FD7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445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21313-5839-4877-BA9F-9C2575642C9B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FFF7-A762-420E-A5A9-1231C6FD7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209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21313-5839-4877-BA9F-9C2575642C9B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FFF7-A762-420E-A5A9-1231C6FD7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448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21313-5839-4877-BA9F-9C2575642C9B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FFF7-A762-420E-A5A9-1231C6FD7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228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21313-5839-4877-BA9F-9C2575642C9B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FFF7-A762-420E-A5A9-1231C6FD7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452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21313-5839-4877-BA9F-9C2575642C9B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FFF7-A762-420E-A5A9-1231C6FD7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675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21313-5839-4877-BA9F-9C2575642C9B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FFF7-A762-420E-A5A9-1231C6FD7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32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21313-5839-4877-BA9F-9C2575642C9B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FFF7-A762-420E-A5A9-1231C6FD7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728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21313-5839-4877-BA9F-9C2575642C9B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FFF7-A762-420E-A5A9-1231C6FD7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052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21313-5839-4877-BA9F-9C2575642C9B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FFF7-A762-420E-A5A9-1231C6FD7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14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21313-5839-4877-BA9F-9C2575642C9B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FFF7-A762-420E-A5A9-1231C6FD7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124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21313-5839-4877-BA9F-9C2575642C9B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FFF7-A762-420E-A5A9-1231C6FD7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057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21313-5839-4877-BA9F-9C2575642C9B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FFF7-A762-420E-A5A9-1231C6FD7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652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21313-5839-4877-BA9F-9C2575642C9B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FFF7-A762-420E-A5A9-1231C6FD7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050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67321313-5839-4877-BA9F-9C2575642C9B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2B46FFF7-A762-420E-A5A9-1231C6FD7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38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7321313-5839-4877-BA9F-9C2575642C9B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B46FFF7-A762-420E-A5A9-1231C6FD7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7876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AF972-4CE1-7991-61D5-894691E10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0070" y="934064"/>
            <a:ext cx="8676222" cy="3569110"/>
          </a:xfrm>
        </p:spPr>
        <p:txBody>
          <a:bodyPr>
            <a:normAutofit/>
          </a:bodyPr>
          <a:lstStyle/>
          <a:p>
            <a:r>
              <a:rPr lang="en-US" sz="5400" dirty="0"/>
              <a:t>Data Visualization of Bird Strikes between </a:t>
            </a:r>
            <a:br>
              <a:rPr lang="en-US" sz="5400" dirty="0"/>
            </a:br>
            <a:r>
              <a:rPr lang="en-US" sz="5400" dirty="0"/>
              <a:t>2000 – 2011</a:t>
            </a:r>
            <a:endParaRPr lang="en-IN" sz="5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22DCD3-C0CA-C458-EC8D-43B17478BB6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119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2D638-A55A-6A2A-3D40-0776F1D2D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05998" cy="577645"/>
          </a:xfrm>
        </p:spPr>
        <p:txBody>
          <a:bodyPr>
            <a:normAutofit fontScale="90000"/>
          </a:bodyPr>
          <a:lstStyle/>
          <a:p>
            <a:r>
              <a:rPr lang="en-IN" dirty="0"/>
              <a:t>Dashboard (power bi)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A3ED36-7FA1-704D-585F-9CD9446F7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7645"/>
            <a:ext cx="12192001" cy="6286681"/>
          </a:xfrm>
        </p:spPr>
      </p:pic>
    </p:spTree>
    <p:extLst>
      <p:ext uri="{BB962C8B-B14F-4D97-AF65-F5344CB8AC3E}">
        <p14:creationId xmlns:p14="http://schemas.microsoft.com/office/powerpoint/2010/main" val="1642688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AA30D-17C9-F2EA-B0C5-9EABD4A16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05998" cy="607142"/>
          </a:xfrm>
        </p:spPr>
        <p:txBody>
          <a:bodyPr/>
          <a:lstStyle/>
          <a:p>
            <a:r>
              <a:rPr lang="en-IN" dirty="0"/>
              <a:t>graphs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F35BEF-C8B7-35BF-DD83-87796D0E1A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0716"/>
            <a:ext cx="6096000" cy="3124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9F7F80-6122-0D69-E24E-1C38D2E584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90717"/>
            <a:ext cx="6096000" cy="3124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C50BE8-D310-8842-CE12-CC55C9D832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4916"/>
            <a:ext cx="6096000" cy="30430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4B032B-CF83-E19D-5CE4-91CEF1D0BB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14915"/>
            <a:ext cx="6096000" cy="304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338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FFC6D-3192-1A1F-A2A6-1BA2E66F1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83226"/>
            <a:ext cx="9905998" cy="796413"/>
          </a:xfrm>
        </p:spPr>
        <p:txBody>
          <a:bodyPr/>
          <a:lstStyle/>
          <a:p>
            <a:r>
              <a:rPr lang="en-IN" dirty="0"/>
              <a:t>Recommendations/Conclusion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7142B-F722-B367-7C62-86D45E1D0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568" y="1669025"/>
            <a:ext cx="9905998" cy="2362200"/>
          </a:xfrm>
        </p:spPr>
        <p:txBody>
          <a:bodyPr/>
          <a:lstStyle/>
          <a:p>
            <a:r>
              <a:rPr lang="en-US" dirty="0"/>
              <a:t>Preventive Measures: Regular health screenings, Lifestyle changes (diet, exercise).</a:t>
            </a:r>
          </a:p>
          <a:p>
            <a:r>
              <a:rPr lang="en-US" dirty="0"/>
              <a:t>Clinical Interventions: Targeted treatments for high-risk individuals.</a:t>
            </a:r>
          </a:p>
          <a:p>
            <a:r>
              <a:rPr lang="en-US" dirty="0"/>
              <a:t>Impact: Early diagnosis can significantly reduce mortality rates.</a:t>
            </a:r>
          </a:p>
          <a:p>
            <a:r>
              <a:rPr lang="en-US" dirty="0"/>
              <a:t>Future Work: Further research with larger and more diverse datasets.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9540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E0DF-88B0-059C-1F16-63D8A3773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251" y="2476500"/>
            <a:ext cx="3656729" cy="1905000"/>
          </a:xfrm>
        </p:spPr>
        <p:txBody>
          <a:bodyPr>
            <a:normAutofit/>
          </a:bodyPr>
          <a:lstStyle/>
          <a:p>
            <a:r>
              <a:rPr lang="en-IN" sz="40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45644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62BC7-122F-34F7-1948-2F5DB92AB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530942"/>
            <a:ext cx="9905998" cy="5879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Objective: Analyze and visualize bird strike data over 11 years.</a:t>
            </a:r>
          </a:p>
          <a:p>
            <a:r>
              <a:rPr lang="en-US" sz="2400" dirty="0"/>
              <a:t>Bird Strike data collected on Bird Strikes by FAA between 2000-2011.</a:t>
            </a:r>
          </a:p>
          <a:p>
            <a:r>
              <a:rPr lang="en-US" sz="2400" dirty="0"/>
              <a:t>Bird Strike is common and can be a significant threat to aircraft safety, significant damage may be caused to the aircraft structure.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FA2CF59-0A3E-B178-5ECF-04056D9BB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33582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EDC88-6A57-80B5-1B52-B265D901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63E3B-DAE4-9B6C-6FC6-95F78EDC1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03437"/>
            <a:ext cx="9905998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Time Period: 2000 to 2011.</a:t>
            </a:r>
          </a:p>
          <a:p>
            <a:r>
              <a:rPr lang="en-US" dirty="0"/>
              <a:t>Key Metrics: Type of Aircraft, Number of strikes, Impact to flight, Indicated Damage, Number of engines, Phase of flight, Conditions of Sky, Wildlife: Species, Total cost of repaired, height above ground, Number of people injured.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6843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843A6-F64C-EB24-BA6C-5BF11F912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" y="23167"/>
            <a:ext cx="9905998" cy="820993"/>
          </a:xfrm>
        </p:spPr>
        <p:txBody>
          <a:bodyPr/>
          <a:lstStyle/>
          <a:p>
            <a:r>
              <a:rPr lang="en-IN" dirty="0"/>
              <a:t>Dashboard (power bi)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43F4DE-42CA-2472-E890-6E826711D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" y="820993"/>
            <a:ext cx="12182380" cy="6013840"/>
          </a:xfrm>
        </p:spPr>
      </p:pic>
    </p:spTree>
    <p:extLst>
      <p:ext uri="{BB962C8B-B14F-4D97-AF65-F5344CB8AC3E}">
        <p14:creationId xmlns:p14="http://schemas.microsoft.com/office/powerpoint/2010/main" val="4116849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43623-20AA-C437-42B5-12BCEE6D7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05998" cy="668594"/>
          </a:xfrm>
        </p:spPr>
        <p:txBody>
          <a:bodyPr/>
          <a:lstStyle/>
          <a:p>
            <a:r>
              <a:rPr lang="en-IN" dirty="0"/>
              <a:t>Analysed graphs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62FEEF-4454-F3F4-7ADB-93BEB872D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6416"/>
            <a:ext cx="6095999" cy="3124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4D5E68-A8A3-E4A4-407B-AFADAC4A97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7" y="576416"/>
            <a:ext cx="6096002" cy="3124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8DF90A-6737-5558-CAE4-ECD5223844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723608"/>
            <a:ext cx="6095999" cy="3124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A1090A-5A83-83CC-BFE0-B041ADA865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7" y="3723608"/>
            <a:ext cx="6096002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303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D7A6-C7AC-7820-A131-668BA18A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Recommendations/Conclusion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FD130-ABF4-7296-751F-ECBF81F47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90700"/>
            <a:ext cx="9905998" cy="3276600"/>
          </a:xfrm>
        </p:spPr>
        <p:txBody>
          <a:bodyPr/>
          <a:lstStyle/>
          <a:p>
            <a:r>
              <a:rPr lang="en-US" dirty="0"/>
              <a:t>Mitigation Strategies: Enhanced bird control measures during peak seasons.</a:t>
            </a:r>
          </a:p>
          <a:p>
            <a:r>
              <a:rPr lang="en-US" dirty="0"/>
              <a:t>Aircraft Design: Consideration of strike data in designing more resilient aircraft.</a:t>
            </a:r>
          </a:p>
          <a:p>
            <a:r>
              <a:rPr lang="en-US" dirty="0"/>
              <a:t>Policy Updates: Strengthening of regulations on wildlife management near airports.</a:t>
            </a:r>
          </a:p>
          <a:p>
            <a:r>
              <a:rPr lang="en-US" dirty="0"/>
              <a:t>Impact: Understanding bird strike patterns helps improve aviation safety.</a:t>
            </a:r>
          </a:p>
          <a:p>
            <a:r>
              <a:rPr lang="en-US" dirty="0"/>
              <a:t>Future Work: should Continue data analysis and updating of bird strike mitigation measures.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5903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BD5639-53AF-B41E-5F51-C097286A4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1327355"/>
            <a:ext cx="9906000" cy="3293806"/>
          </a:xfrm>
        </p:spPr>
        <p:txBody>
          <a:bodyPr>
            <a:normAutofit/>
          </a:bodyPr>
          <a:lstStyle/>
          <a:p>
            <a:pPr algn="ctr"/>
            <a:r>
              <a:rPr lang="en-IN" sz="5400" dirty="0"/>
              <a:t>Heart Disease </a:t>
            </a:r>
            <a:br>
              <a:rPr lang="en-IN" sz="5400" dirty="0"/>
            </a:br>
            <a:r>
              <a:rPr lang="en-IN" sz="5400" dirty="0"/>
              <a:t>Diagnostic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7E9146-3B8A-3798-DA74-D1A0EA22256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14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9E461-FDEF-4311-6D00-DCAD546E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55D91-F0F1-202A-9C53-89C2D36B0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81316"/>
            <a:ext cx="9905998" cy="1012723"/>
          </a:xfrm>
        </p:spPr>
        <p:txBody>
          <a:bodyPr/>
          <a:lstStyle/>
          <a:p>
            <a:r>
              <a:rPr lang="en-US" dirty="0"/>
              <a:t>Objective: To identify key predictors of heart disease using statistical analysis using analytical tools.</a:t>
            </a:r>
          </a:p>
        </p:txBody>
      </p:sp>
    </p:spTree>
    <p:extLst>
      <p:ext uri="{BB962C8B-B14F-4D97-AF65-F5344CB8AC3E}">
        <p14:creationId xmlns:p14="http://schemas.microsoft.com/office/powerpoint/2010/main" val="2391287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EDC88-6A57-80B5-1B52-B265D901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63E3B-DAE4-9B6C-6FC6-95F78EDC1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76516"/>
            <a:ext cx="9905998" cy="17009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Key Metrics: age, sex, chest pain type, resting blood pressure, cholesterol, fasting blood sugar, common blood test, diabetes or gestational diabetes, resting electrocardiographic results Thalassemia, ST segment, Coronary artery disease.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590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125</TotalTime>
  <Words>310</Words>
  <Application>Microsoft Office PowerPoint</Application>
  <PresentationFormat>Widescreen</PresentationFormat>
  <Paragraphs>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Mesh</vt:lpstr>
      <vt:lpstr>Data Visualization of Bird Strikes between  2000 – 2011</vt:lpstr>
      <vt:lpstr>Introduction</vt:lpstr>
      <vt:lpstr>Data Overview</vt:lpstr>
      <vt:lpstr>Dashboard (power bi)</vt:lpstr>
      <vt:lpstr>Analysed graphs</vt:lpstr>
      <vt:lpstr>Recommendations/Conclusion</vt:lpstr>
      <vt:lpstr>Heart Disease  Diagnostic Analysis</vt:lpstr>
      <vt:lpstr>Introduction</vt:lpstr>
      <vt:lpstr>Data Overview</vt:lpstr>
      <vt:lpstr>Dashboard (power bi)</vt:lpstr>
      <vt:lpstr>graphs</vt:lpstr>
      <vt:lpstr>Recommendations/Conclusion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Amit Kumar</dc:creator>
  <cp:lastModifiedBy>Amit Kumar</cp:lastModifiedBy>
  <cp:revision>2</cp:revision>
  <dcterms:created xsi:type="dcterms:W3CDTF">2024-07-21T03:56:54Z</dcterms:created>
  <dcterms:modified xsi:type="dcterms:W3CDTF">2024-07-21T06:02:00Z</dcterms:modified>
</cp:coreProperties>
</file>