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2"/>
  </p:notesMasterIdLst>
  <p:sldIdLst>
    <p:sldId id="2147469495" r:id="rId2"/>
    <p:sldId id="261" r:id="rId3"/>
    <p:sldId id="2147469497" r:id="rId4"/>
    <p:sldId id="2147469500" r:id="rId5"/>
    <p:sldId id="2147469501" r:id="rId6"/>
    <p:sldId id="316" r:id="rId7"/>
    <p:sldId id="315" r:id="rId8"/>
    <p:sldId id="2147469499" r:id="rId9"/>
    <p:sldId id="2147469502" r:id="rId10"/>
    <p:sldId id="21474694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64EC5-A257-4F11-A1C9-507D92A3CC9E}" v="809" dt="2023-12-05T08:31:34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90" autoAdjust="0"/>
  </p:normalViewPr>
  <p:slideViewPr>
    <p:cSldViewPr snapToGrid="0">
      <p:cViewPr varScale="1">
        <p:scale>
          <a:sx n="62" d="100"/>
          <a:sy n="6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kumar Ghatwal" clId="Web-{9FA64EC5-A257-4F11-A1C9-507D92A3CC9E}"/>
    <pc:docChg chg="addSld delSld modSld sldOrd">
      <pc:chgData name="Amitkumar Ghatwal" userId="" providerId="" clId="Web-{9FA64EC5-A257-4F11-A1C9-507D92A3CC9E}" dt="2023-12-05T08:31:34.362" v="749" actId="1076"/>
      <pc:docMkLst>
        <pc:docMk/>
      </pc:docMkLst>
      <pc:sldChg chg="modSp ord">
        <pc:chgData name="Amitkumar Ghatwal" userId="" providerId="" clId="Web-{9FA64EC5-A257-4F11-A1C9-507D92A3CC9E}" dt="2023-12-05T08:30:00.484" v="722" actId="20577"/>
        <pc:sldMkLst>
          <pc:docMk/>
          <pc:sldMk cId="850351059" sldId="261"/>
        </pc:sldMkLst>
        <pc:spChg chg="mod">
          <ac:chgData name="Amitkumar Ghatwal" userId="" providerId="" clId="Web-{9FA64EC5-A257-4F11-A1C9-507D92A3CC9E}" dt="2023-12-05T08:30:00.484" v="722" actId="20577"/>
          <ac:spMkLst>
            <pc:docMk/>
            <pc:sldMk cId="850351059" sldId="261"/>
            <ac:spMk id="3" creationId="{7351E814-4AC6-824E-9555-D7ACE46C8657}"/>
          </ac:spMkLst>
        </pc:spChg>
      </pc:sldChg>
      <pc:sldChg chg="addSp delSp modSp">
        <pc:chgData name="Amitkumar Ghatwal" userId="" providerId="" clId="Web-{9FA64EC5-A257-4F11-A1C9-507D92A3CC9E}" dt="2023-12-05T06:09:33.340" v="618"/>
        <pc:sldMkLst>
          <pc:docMk/>
          <pc:sldMk cId="1209537521" sldId="315"/>
        </pc:sldMkLst>
        <pc:spChg chg="mod">
          <ac:chgData name="Amitkumar Ghatwal" userId="" providerId="" clId="Web-{9FA64EC5-A257-4F11-A1C9-507D92A3CC9E}" dt="2023-12-05T06:09:33.340" v="618"/>
          <ac:spMkLst>
            <pc:docMk/>
            <pc:sldMk cId="1209537521" sldId="315"/>
            <ac:spMk id="2" creationId="{00000000-0000-0000-0000-000000000000}"/>
          </ac:spMkLst>
        </pc:spChg>
        <pc:spChg chg="mod">
          <ac:chgData name="Amitkumar Ghatwal" userId="" providerId="" clId="Web-{9FA64EC5-A257-4F11-A1C9-507D92A3CC9E}" dt="2023-12-05T05:54:48.143" v="345" actId="20577"/>
          <ac:spMkLst>
            <pc:docMk/>
            <pc:sldMk cId="1209537521" sldId="315"/>
            <ac:spMk id="3" creationId="{63976803-99CA-D4AF-A2CD-BA2B0F455C66}"/>
          </ac:spMkLst>
        </pc:spChg>
        <pc:spChg chg="add mod">
          <ac:chgData name="Amitkumar Ghatwal" userId="" providerId="" clId="Web-{9FA64EC5-A257-4F11-A1C9-507D92A3CC9E}" dt="2023-12-05T05:56:18.239" v="382" actId="1076"/>
          <ac:spMkLst>
            <pc:docMk/>
            <pc:sldMk cId="1209537521" sldId="315"/>
            <ac:spMk id="15" creationId="{CE4F9AC5-2138-8E7C-6953-D3BBAB34B25C}"/>
          </ac:spMkLst>
        </pc:spChg>
        <pc:spChg chg="del">
          <ac:chgData name="Amitkumar Ghatwal" userId="" providerId="" clId="Web-{9FA64EC5-A257-4F11-A1C9-507D92A3CC9E}" dt="2023-12-05T05:55:21.300" v="358"/>
          <ac:spMkLst>
            <pc:docMk/>
            <pc:sldMk cId="1209537521" sldId="315"/>
            <ac:spMk id="20" creationId="{00000000-0000-0000-0000-000000000000}"/>
          </ac:spMkLst>
        </pc:spChg>
        <pc:picChg chg="add del mod">
          <ac:chgData name="Amitkumar Ghatwal" userId="" providerId="" clId="Web-{9FA64EC5-A257-4F11-A1C9-507D92A3CC9E}" dt="2023-12-05T04:22:00.492" v="12"/>
          <ac:picMkLst>
            <pc:docMk/>
            <pc:sldMk cId="1209537521" sldId="315"/>
            <ac:picMk id="4" creationId="{8BE93124-A78E-88B5-50F4-8AD7CC6FFA12}"/>
          </ac:picMkLst>
        </pc:picChg>
        <pc:picChg chg="add mod">
          <ac:chgData name="Amitkumar Ghatwal" userId="" providerId="" clId="Web-{9FA64EC5-A257-4F11-A1C9-507D92A3CC9E}" dt="2023-12-05T05:56:11.207" v="379" actId="1076"/>
          <ac:picMkLst>
            <pc:docMk/>
            <pc:sldMk cId="1209537521" sldId="315"/>
            <ac:picMk id="5" creationId="{532AF993-9356-3E4A-0241-0731165AD547}"/>
          </ac:picMkLst>
        </pc:picChg>
        <pc:picChg chg="del">
          <ac:chgData name="Amitkumar Ghatwal" userId="" providerId="" clId="Web-{9FA64EC5-A257-4F11-A1C9-507D92A3CC9E}" dt="2023-12-05T05:53:59.908" v="334"/>
          <ac:picMkLst>
            <pc:docMk/>
            <pc:sldMk cId="1209537521" sldId="315"/>
            <ac:picMk id="6" creationId="{00000000-0000-0000-0000-000000000000}"/>
          </ac:picMkLst>
        </pc:picChg>
        <pc:picChg chg="mod">
          <ac:chgData name="Amitkumar Ghatwal" userId="" providerId="" clId="Web-{9FA64EC5-A257-4F11-A1C9-507D92A3CC9E}" dt="2023-12-05T05:56:14.410" v="381" actId="1076"/>
          <ac:picMkLst>
            <pc:docMk/>
            <pc:sldMk cId="1209537521" sldId="315"/>
            <ac:picMk id="7" creationId="{8260C233-2CB0-4FB6-0C9A-F90225A07F41}"/>
          </ac:picMkLst>
        </pc:picChg>
        <pc:picChg chg="del">
          <ac:chgData name="Amitkumar Ghatwal" userId="" providerId="" clId="Web-{9FA64EC5-A257-4F11-A1C9-507D92A3CC9E}" dt="2023-12-05T05:53:26.141" v="331"/>
          <ac:picMkLst>
            <pc:docMk/>
            <pc:sldMk cId="1209537521" sldId="315"/>
            <ac:picMk id="8" creationId="{E73ADC99-3C93-5D1C-E721-F960C571CE6B}"/>
          </ac:picMkLst>
        </pc:picChg>
        <pc:picChg chg="add mod">
          <ac:chgData name="Amitkumar Ghatwal" userId="" providerId="" clId="Web-{9FA64EC5-A257-4F11-A1C9-507D92A3CC9E}" dt="2023-12-05T05:56:12.801" v="380" actId="1076"/>
          <ac:picMkLst>
            <pc:docMk/>
            <pc:sldMk cId="1209537521" sldId="315"/>
            <ac:picMk id="9" creationId="{81BA1CB3-6696-DDE3-06A3-1BEAAA92D531}"/>
          </ac:picMkLst>
        </pc:picChg>
        <pc:picChg chg="mod">
          <ac:chgData name="Amitkumar Ghatwal" userId="" providerId="" clId="Web-{9FA64EC5-A257-4F11-A1C9-507D92A3CC9E}" dt="2023-12-05T05:54:21.517" v="342" actId="1076"/>
          <ac:picMkLst>
            <pc:docMk/>
            <pc:sldMk cId="1209537521" sldId="315"/>
            <ac:picMk id="10" creationId="{F5E49B61-DDDC-AA6F-3C74-4E3B46E15952}"/>
          </ac:picMkLst>
        </pc:picChg>
        <pc:picChg chg="add mod">
          <ac:chgData name="Amitkumar Ghatwal" userId="" providerId="" clId="Web-{9FA64EC5-A257-4F11-A1C9-507D92A3CC9E}" dt="2023-12-05T05:53:30.579" v="333" actId="1076"/>
          <ac:picMkLst>
            <pc:docMk/>
            <pc:sldMk cId="1209537521" sldId="315"/>
            <ac:picMk id="11" creationId="{D1571531-C83E-837B-066C-2083946E4F67}"/>
          </ac:picMkLst>
        </pc:picChg>
        <pc:picChg chg="add mod">
          <ac:chgData name="Amitkumar Ghatwal" userId="" providerId="" clId="Web-{9FA64EC5-A257-4F11-A1C9-507D92A3CC9E}" dt="2023-12-05T05:54:09.908" v="340" actId="1076"/>
          <ac:picMkLst>
            <pc:docMk/>
            <pc:sldMk cId="1209537521" sldId="315"/>
            <ac:picMk id="14" creationId="{B36E45D1-8680-D565-B62B-190D84E3CA10}"/>
          </ac:picMkLst>
        </pc:picChg>
        <pc:picChg chg="mod">
          <ac:chgData name="Amitkumar Ghatwal" userId="" providerId="" clId="Web-{9FA64EC5-A257-4F11-A1C9-507D92A3CC9E}" dt="2023-12-05T05:56:08.832" v="378" actId="1076"/>
          <ac:picMkLst>
            <pc:docMk/>
            <pc:sldMk cId="1209537521" sldId="315"/>
            <ac:picMk id="17" creationId="{19D8F73E-8577-877A-B85D-2E038B4C06AD}"/>
          </ac:picMkLst>
        </pc:picChg>
      </pc:sldChg>
      <pc:sldChg chg="modSp">
        <pc:chgData name="Amitkumar Ghatwal" userId="" providerId="" clId="Web-{9FA64EC5-A257-4F11-A1C9-507D92A3CC9E}" dt="2023-12-05T07:40:42.110" v="673" actId="20577"/>
        <pc:sldMkLst>
          <pc:docMk/>
          <pc:sldMk cId="679872479" sldId="316"/>
        </pc:sldMkLst>
        <pc:spChg chg="mod">
          <ac:chgData name="Amitkumar Ghatwal" userId="" providerId="" clId="Web-{9FA64EC5-A257-4F11-A1C9-507D92A3CC9E}" dt="2023-12-05T06:09:46.528" v="619"/>
          <ac:spMkLst>
            <pc:docMk/>
            <pc:sldMk cId="679872479" sldId="316"/>
            <ac:spMk id="2" creationId="{00000000-0000-0000-0000-000000000000}"/>
          </ac:spMkLst>
        </pc:spChg>
        <pc:spChg chg="mod">
          <ac:chgData name="Amitkumar Ghatwal" userId="" providerId="" clId="Web-{9FA64EC5-A257-4F11-A1C9-507D92A3CC9E}" dt="2023-12-05T04:44:20.396" v="208" actId="14100"/>
          <ac:spMkLst>
            <pc:docMk/>
            <pc:sldMk cId="679872479" sldId="316"/>
            <ac:spMk id="5" creationId="{00000000-0000-0000-0000-000000000000}"/>
          </ac:spMkLst>
        </pc:spChg>
        <pc:spChg chg="mod">
          <ac:chgData name="Amitkumar Ghatwal" userId="" providerId="" clId="Web-{9FA64EC5-A257-4F11-A1C9-507D92A3CC9E}" dt="2023-12-05T04:44:16.693" v="207" actId="14100"/>
          <ac:spMkLst>
            <pc:docMk/>
            <pc:sldMk cId="679872479" sldId="316"/>
            <ac:spMk id="10" creationId="{00000000-0000-0000-0000-000000000000}"/>
          </ac:spMkLst>
        </pc:spChg>
        <pc:spChg chg="mod">
          <ac:chgData name="Amitkumar Ghatwal" userId="" providerId="" clId="Web-{9FA64EC5-A257-4F11-A1C9-507D92A3CC9E}" dt="2023-12-05T04:44:14.037" v="206" actId="14100"/>
          <ac:spMkLst>
            <pc:docMk/>
            <pc:sldMk cId="679872479" sldId="316"/>
            <ac:spMk id="20" creationId="{00000000-0000-0000-0000-000000000000}"/>
          </ac:spMkLst>
        </pc:spChg>
        <pc:spChg chg="mod">
          <ac:chgData name="Amitkumar Ghatwal" userId="" providerId="" clId="Web-{9FA64EC5-A257-4F11-A1C9-507D92A3CC9E}" dt="2023-12-05T07:40:42.110" v="673" actId="20577"/>
          <ac:spMkLst>
            <pc:docMk/>
            <pc:sldMk cId="679872479" sldId="316"/>
            <ac:spMk id="51" creationId="{00000000-0000-0000-0000-000000000000}"/>
          </ac:spMkLst>
        </pc:spChg>
      </pc:sldChg>
      <pc:sldChg chg="modSp">
        <pc:chgData name="Amitkumar Ghatwal" userId="" providerId="" clId="Web-{9FA64EC5-A257-4F11-A1C9-507D92A3CC9E}" dt="2023-12-05T07:43:43.597" v="709" actId="20577"/>
        <pc:sldMkLst>
          <pc:docMk/>
          <pc:sldMk cId="2715297351" sldId="2147469461"/>
        </pc:sldMkLst>
        <pc:spChg chg="mod">
          <ac:chgData name="Amitkumar Ghatwal" userId="" providerId="" clId="Web-{9FA64EC5-A257-4F11-A1C9-507D92A3CC9E}" dt="2023-12-05T07:43:43.597" v="709" actId="20577"/>
          <ac:spMkLst>
            <pc:docMk/>
            <pc:sldMk cId="2715297351" sldId="2147469461"/>
            <ac:spMk id="5" creationId="{9A5E58E2-B25A-C04B-9506-2B1C7F658CC1}"/>
          </ac:spMkLst>
        </pc:spChg>
      </pc:sldChg>
      <pc:sldChg chg="modSp">
        <pc:chgData name="Amitkumar Ghatwal" userId="" providerId="" clId="Web-{9FA64EC5-A257-4F11-A1C9-507D92A3CC9E}" dt="2023-12-05T05:58:15.850" v="398" actId="20577"/>
        <pc:sldMkLst>
          <pc:docMk/>
          <pc:sldMk cId="3793211911" sldId="2147469495"/>
        </pc:sldMkLst>
        <pc:spChg chg="mod">
          <ac:chgData name="Amitkumar Ghatwal" userId="" providerId="" clId="Web-{9FA64EC5-A257-4F11-A1C9-507D92A3CC9E}" dt="2023-12-05T05:58:15.850" v="398" actId="20577"/>
          <ac:spMkLst>
            <pc:docMk/>
            <pc:sldMk cId="3793211911" sldId="2147469495"/>
            <ac:spMk id="2" creationId="{2C9958CA-3EB0-FA47-8FAD-BFDE88A39E25}"/>
          </ac:spMkLst>
        </pc:spChg>
        <pc:spChg chg="mod">
          <ac:chgData name="Amitkumar Ghatwal" userId="" providerId="" clId="Web-{9FA64EC5-A257-4F11-A1C9-507D92A3CC9E}" dt="2023-12-05T04:34:21.540" v="43" actId="20577"/>
          <ac:spMkLst>
            <pc:docMk/>
            <pc:sldMk cId="3793211911" sldId="2147469495"/>
            <ac:spMk id="5" creationId="{E7584324-1C8D-4AF8-9361-37CF1E6AEF63}"/>
          </ac:spMkLst>
        </pc:spChg>
      </pc:sldChg>
      <pc:sldChg chg="addSp delSp modSp">
        <pc:chgData name="Amitkumar Ghatwal" userId="" providerId="" clId="Web-{9FA64EC5-A257-4F11-A1C9-507D92A3CC9E}" dt="2023-12-05T07:40:11.641" v="671" actId="14100"/>
        <pc:sldMkLst>
          <pc:docMk/>
          <pc:sldMk cId="1889915767" sldId="2147469497"/>
        </pc:sldMkLst>
        <pc:spChg chg="mod">
          <ac:chgData name="Amitkumar Ghatwal" userId="" providerId="" clId="Web-{9FA64EC5-A257-4F11-A1C9-507D92A3CC9E}" dt="2023-12-05T05:33:36.005" v="315" actId="20577"/>
          <ac:spMkLst>
            <pc:docMk/>
            <pc:sldMk cId="1889915767" sldId="2147469497"/>
            <ac:spMk id="3" creationId="{7351E814-4AC6-824E-9555-D7ACE46C8657}"/>
          </ac:spMkLst>
        </pc:spChg>
        <pc:picChg chg="add del mod">
          <ac:chgData name="Amitkumar Ghatwal" userId="" providerId="" clId="Web-{9FA64EC5-A257-4F11-A1C9-507D92A3CC9E}" dt="2023-12-05T07:40:06.016" v="669"/>
          <ac:picMkLst>
            <pc:docMk/>
            <pc:sldMk cId="1889915767" sldId="2147469497"/>
            <ac:picMk id="2" creationId="{DB823862-FA64-AA09-FD30-65DD85CE9432}"/>
          </ac:picMkLst>
        </pc:picChg>
        <pc:picChg chg="add mod">
          <ac:chgData name="Amitkumar Ghatwal" userId="" providerId="" clId="Web-{9FA64EC5-A257-4F11-A1C9-507D92A3CC9E}" dt="2023-12-05T07:40:11.641" v="671" actId="14100"/>
          <ac:picMkLst>
            <pc:docMk/>
            <pc:sldMk cId="1889915767" sldId="2147469497"/>
            <ac:picMk id="4" creationId="{7D5BF575-293B-AD2E-D032-A1D8D2FBF870}"/>
          </ac:picMkLst>
        </pc:picChg>
      </pc:sldChg>
      <pc:sldChg chg="modSp">
        <pc:chgData name="Amitkumar Ghatwal" userId="" providerId="" clId="Web-{9FA64EC5-A257-4F11-A1C9-507D92A3CC9E}" dt="2023-12-05T07:34:17.400" v="653" actId="20577"/>
        <pc:sldMkLst>
          <pc:docMk/>
          <pc:sldMk cId="3426764013" sldId="2147469499"/>
        </pc:sldMkLst>
        <pc:spChg chg="mod">
          <ac:chgData name="Amitkumar Ghatwal" userId="" providerId="" clId="Web-{9FA64EC5-A257-4F11-A1C9-507D92A3CC9E}" dt="2023-12-05T06:09:22.043" v="617"/>
          <ac:spMkLst>
            <pc:docMk/>
            <pc:sldMk cId="3426764013" sldId="2147469499"/>
            <ac:spMk id="2" creationId="{A39BB652-3913-911E-3622-4B50E0F0A9C8}"/>
          </ac:spMkLst>
        </pc:spChg>
        <pc:spChg chg="mod">
          <ac:chgData name="Amitkumar Ghatwal" userId="" providerId="" clId="Web-{9FA64EC5-A257-4F11-A1C9-507D92A3CC9E}" dt="2023-12-05T07:34:17.400" v="653" actId="20577"/>
          <ac:spMkLst>
            <pc:docMk/>
            <pc:sldMk cId="3426764013" sldId="2147469499"/>
            <ac:spMk id="3" creationId="{177F00CE-090C-FA85-81BC-5DF79277B8E5}"/>
          </ac:spMkLst>
        </pc:spChg>
      </pc:sldChg>
      <pc:sldChg chg="addSp delSp modSp add">
        <pc:chgData name="Amitkumar Ghatwal" userId="" providerId="" clId="Web-{9FA64EC5-A257-4F11-A1C9-507D92A3CC9E}" dt="2023-12-05T05:47:44.806" v="330" actId="14100"/>
        <pc:sldMkLst>
          <pc:docMk/>
          <pc:sldMk cId="670006423" sldId="2147469500"/>
        </pc:sldMkLst>
        <pc:spChg chg="add del mod">
          <ac:chgData name="Amitkumar Ghatwal" userId="" providerId="" clId="Web-{9FA64EC5-A257-4F11-A1C9-507D92A3CC9E}" dt="2023-12-05T05:16:57.500" v="310" actId="20577"/>
          <ac:spMkLst>
            <pc:docMk/>
            <pc:sldMk cId="670006423" sldId="2147469500"/>
            <ac:spMk id="3" creationId="{7351E814-4AC6-824E-9555-D7ACE46C8657}"/>
          </ac:spMkLst>
        </pc:spChg>
        <pc:spChg chg="add del mod">
          <ac:chgData name="Amitkumar Ghatwal" userId="" providerId="" clId="Web-{9FA64EC5-A257-4F11-A1C9-507D92A3CC9E}" dt="2023-12-05T05:16:19.264" v="301"/>
          <ac:spMkLst>
            <pc:docMk/>
            <pc:sldMk cId="670006423" sldId="2147469500"/>
            <ac:spMk id="5" creationId="{66D23CFD-F42B-A72A-4B52-198EA6FCCFCD}"/>
          </ac:spMkLst>
        </pc:spChg>
        <pc:picChg chg="add del mod">
          <ac:chgData name="Amitkumar Ghatwal" userId="" providerId="" clId="Web-{9FA64EC5-A257-4F11-A1C9-507D92A3CC9E}" dt="2023-12-05T05:47:08.727" v="321"/>
          <ac:picMkLst>
            <pc:docMk/>
            <pc:sldMk cId="670006423" sldId="2147469500"/>
            <ac:picMk id="2" creationId="{EAF8FB46-249A-6A1C-8731-2F9CEA8BF47D}"/>
          </ac:picMkLst>
        </pc:picChg>
        <pc:picChg chg="add mod">
          <ac:chgData name="Amitkumar Ghatwal" userId="" providerId="" clId="Web-{9FA64EC5-A257-4F11-A1C9-507D92A3CC9E}" dt="2023-12-05T05:47:44.806" v="330" actId="14100"/>
          <ac:picMkLst>
            <pc:docMk/>
            <pc:sldMk cId="670006423" sldId="2147469500"/>
            <ac:picMk id="11" creationId="{D453C8D3-7C1D-B5C7-A7FC-5F41FF123E4A}"/>
          </ac:picMkLst>
        </pc:picChg>
      </pc:sldChg>
      <pc:sldChg chg="addSp delSp modSp add">
        <pc:chgData name="Amitkumar Ghatwal" userId="" providerId="" clId="Web-{9FA64EC5-A257-4F11-A1C9-507D92A3CC9E}" dt="2023-12-05T05:17:00.093" v="311" actId="20577"/>
        <pc:sldMkLst>
          <pc:docMk/>
          <pc:sldMk cId="1678805616" sldId="2147469501"/>
        </pc:sldMkLst>
        <pc:spChg chg="mod">
          <ac:chgData name="Amitkumar Ghatwal" userId="" providerId="" clId="Web-{9FA64EC5-A257-4F11-A1C9-507D92A3CC9E}" dt="2023-12-05T05:17:00.093" v="311" actId="20577"/>
          <ac:spMkLst>
            <pc:docMk/>
            <pc:sldMk cId="1678805616" sldId="2147469501"/>
            <ac:spMk id="3" creationId="{7351E814-4AC6-824E-9555-D7ACE46C8657}"/>
          </ac:spMkLst>
        </pc:spChg>
        <pc:picChg chg="add del mod">
          <ac:chgData name="Amitkumar Ghatwal" userId="" providerId="" clId="Web-{9FA64EC5-A257-4F11-A1C9-507D92A3CC9E}" dt="2023-12-05T04:54:42.409" v="270"/>
          <ac:picMkLst>
            <pc:docMk/>
            <pc:sldMk cId="1678805616" sldId="2147469501"/>
            <ac:picMk id="2" creationId="{DC34E995-6780-69FB-ED51-2BCFF3E8BE7E}"/>
          </ac:picMkLst>
        </pc:picChg>
        <pc:picChg chg="add mod">
          <ac:chgData name="Amitkumar Ghatwal" userId="" providerId="" clId="Web-{9FA64EC5-A257-4F11-A1C9-507D92A3CC9E}" dt="2023-12-05T04:54:59.847" v="277" actId="14100"/>
          <ac:picMkLst>
            <pc:docMk/>
            <pc:sldMk cId="1678805616" sldId="2147469501"/>
            <ac:picMk id="4" creationId="{5FF65A72-71BD-FB63-37E4-77B6DAB8989B}"/>
          </ac:picMkLst>
        </pc:picChg>
      </pc:sldChg>
      <pc:sldChg chg="addSp modSp add">
        <pc:chgData name="Amitkumar Ghatwal" userId="" providerId="" clId="Web-{9FA64EC5-A257-4F11-A1C9-507D92A3CC9E}" dt="2023-12-05T08:31:34.362" v="749" actId="1076"/>
        <pc:sldMkLst>
          <pc:docMk/>
          <pc:sldMk cId="2635933146" sldId="2147469502"/>
        </pc:sldMkLst>
        <pc:spChg chg="mod">
          <ac:chgData name="Amitkumar Ghatwal" userId="" providerId="" clId="Web-{9FA64EC5-A257-4F11-A1C9-507D92A3CC9E}" dt="2023-12-05T08:31:29.455" v="746" actId="20577"/>
          <ac:spMkLst>
            <pc:docMk/>
            <pc:sldMk cId="2635933146" sldId="2147469502"/>
            <ac:spMk id="2" creationId="{A39BB652-3913-911E-3622-4B50E0F0A9C8}"/>
          </ac:spMkLst>
        </pc:spChg>
        <pc:spChg chg="mod">
          <ac:chgData name="Amitkumar Ghatwal" userId="" providerId="" clId="Web-{9FA64EC5-A257-4F11-A1C9-507D92A3CC9E}" dt="2023-12-05T07:33:16.493" v="651" actId="20577"/>
          <ac:spMkLst>
            <pc:docMk/>
            <pc:sldMk cId="2635933146" sldId="2147469502"/>
            <ac:spMk id="3" creationId="{177F00CE-090C-FA85-81BC-5DF79277B8E5}"/>
          </ac:spMkLst>
        </pc:spChg>
        <pc:picChg chg="add mod">
          <ac:chgData name="Amitkumar Ghatwal" userId="" providerId="" clId="Web-{9FA64EC5-A257-4F11-A1C9-507D92A3CC9E}" dt="2023-12-05T08:31:34.315" v="747" actId="1076"/>
          <ac:picMkLst>
            <pc:docMk/>
            <pc:sldMk cId="2635933146" sldId="2147469502"/>
            <ac:picMk id="4" creationId="{AC5B09B0-3CB5-9762-1F75-EDF31F26D4FF}"/>
          </ac:picMkLst>
        </pc:picChg>
        <pc:picChg chg="add mod">
          <ac:chgData name="Amitkumar Ghatwal" userId="" providerId="" clId="Web-{9FA64EC5-A257-4F11-A1C9-507D92A3CC9E}" dt="2023-12-05T08:31:34.330" v="748" actId="1076"/>
          <ac:picMkLst>
            <pc:docMk/>
            <pc:sldMk cId="2635933146" sldId="2147469502"/>
            <ac:picMk id="5" creationId="{BA2B87EE-9693-3733-32D4-10C8E1AD1FE7}"/>
          </ac:picMkLst>
        </pc:picChg>
        <pc:picChg chg="add mod">
          <ac:chgData name="Amitkumar Ghatwal" userId="" providerId="" clId="Web-{9FA64EC5-A257-4F11-A1C9-507D92A3CC9E}" dt="2023-12-05T08:31:34.362" v="749" actId="1076"/>
          <ac:picMkLst>
            <pc:docMk/>
            <pc:sldMk cId="2635933146" sldId="2147469502"/>
            <ac:picMk id="6" creationId="{2DE156D2-9F30-4318-32DD-28E934EAC51C}"/>
          </ac:picMkLst>
        </pc:picChg>
      </pc:sldChg>
      <pc:sldChg chg="add del">
        <pc:chgData name="Amitkumar Ghatwal" userId="" providerId="" clId="Web-{9FA64EC5-A257-4F11-A1C9-507D92A3CC9E}" dt="2023-12-05T04:52:17.188" v="269"/>
        <pc:sldMkLst>
          <pc:docMk/>
          <pc:sldMk cId="3267405021" sldId="21474695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C6B4-3751-47D8-8DB1-CA02A753F0ED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EC5FE-5E79-4EE4-AA48-D2E8EDA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j-lt"/>
              </a:rPr>
              <a:t>. E.g. </a:t>
            </a:r>
            <a:r>
              <a:rPr lang="en-US" sz="1200" b="0" i="0" dirty="0" err="1">
                <a:effectLst/>
                <a:latin typeface="+mj-lt"/>
              </a:rPr>
              <a:t>youtube</a:t>
            </a:r>
            <a:r>
              <a:rPr lang="en-US" sz="1200" b="0" i="0" dirty="0">
                <a:effectLst/>
                <a:latin typeface="+mj-lt"/>
              </a:rPr>
              <a:t> channel.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EC5FE-5E79-4EE4-AA48-D2E8EDAAA0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2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j-lt"/>
              </a:rPr>
              <a:t>. E.g. </a:t>
            </a:r>
            <a:r>
              <a:rPr lang="en-US" sz="1200" b="0" i="0" dirty="0" err="1">
                <a:effectLst/>
                <a:latin typeface="+mj-lt"/>
              </a:rPr>
              <a:t>youtube</a:t>
            </a:r>
            <a:r>
              <a:rPr lang="en-US" sz="1200" b="0" i="0" dirty="0">
                <a:effectLst/>
                <a:latin typeface="+mj-lt"/>
              </a:rPr>
              <a:t> channel.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EC5FE-5E79-4EE4-AA48-D2E8EDAAA0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2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1B8719-644F-40C0-B568-9FA61E2CC7E4}"/>
              </a:ext>
            </a:extLst>
          </p:cNvPr>
          <p:cNvSpPr/>
          <p:nvPr userDrawn="1"/>
        </p:nvSpPr>
        <p:spPr>
          <a:xfrm>
            <a:off x="0" y="1836000"/>
            <a:ext cx="6083999" cy="311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36000"/>
            <a:ext cx="6084888" cy="3117600"/>
          </a:xfrm>
          <a:noFill/>
          <a:ln>
            <a:noFill/>
          </a:ln>
        </p:spPr>
        <p:txBody>
          <a:bodyPr lIns="1296000" tIns="1440000" rIns="720000" bIns="360000" anchor="t" anchorCtr="0">
            <a:normAutofit/>
          </a:bodyPr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Deck Title (keep it short)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950000"/>
            <a:ext cx="6084888" cy="813600"/>
          </a:xfrm>
          <a:prstGeom prst="rect">
            <a:avLst/>
          </a:prstGeom>
          <a:solidFill>
            <a:schemeClr val="tx1"/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aphic 6">
            <a:extLst>
              <a:ext uri="{FF2B5EF4-FFF2-40B4-BE49-F238E27FC236}">
                <a16:creationId xmlns:a16="http://schemas.microsoft.com/office/drawing/2014/main" id="{C9AA7FCE-E741-49D9-B1CF-50336E73C715}"/>
              </a:ext>
            </a:extLst>
          </p:cNvPr>
          <p:cNvGrpSpPr/>
          <p:nvPr userDrawn="1"/>
        </p:nvGrpSpPr>
        <p:grpSpPr>
          <a:xfrm>
            <a:off x="729939" y="2361601"/>
            <a:ext cx="1949437" cy="439199"/>
            <a:chOff x="3721526" y="2201333"/>
            <a:chExt cx="1949437" cy="439199"/>
          </a:xfrm>
        </p:grpSpPr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66C7B0D1-5994-4145-BE60-7A28DFC8B3BC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bg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6">
              <a:extLst>
                <a:ext uri="{FF2B5EF4-FFF2-40B4-BE49-F238E27FC236}">
                  <a16:creationId xmlns:a16="http://schemas.microsoft.com/office/drawing/2014/main" id="{E6E161B3-F246-40A7-8959-EC47B5798CA2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04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o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835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87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eal">
    <p:bg>
      <p:bgPr>
        <a:solidFill>
          <a:srgbClr val="6AC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890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00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4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45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3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3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0"/>
            <a:ext cx="11828463" cy="6308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r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672540-1147-614D-8DA9-896A245EB37C}"/>
              </a:ext>
            </a:extLst>
          </p:cNvPr>
          <p:cNvSpPr/>
          <p:nvPr userDrawn="1"/>
        </p:nvSpPr>
        <p:spPr>
          <a:xfrm>
            <a:off x="6108001" y="1836000"/>
            <a:ext cx="6083999" cy="311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8001" y="1836000"/>
            <a:ext cx="6083999" cy="3117600"/>
          </a:xfrm>
          <a:noFill/>
        </p:spPr>
        <p:txBody>
          <a:bodyPr lIns="1296000" tIns="1440000" rIns="720000" bIns="36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8001" y="4950000"/>
            <a:ext cx="6083999" cy="81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aphic 6">
            <a:extLst>
              <a:ext uri="{FF2B5EF4-FFF2-40B4-BE49-F238E27FC236}">
                <a16:creationId xmlns:a16="http://schemas.microsoft.com/office/drawing/2014/main" id="{35FC0794-381B-6642-ACBD-511DE199CD77}"/>
              </a:ext>
            </a:extLst>
          </p:cNvPr>
          <p:cNvGrpSpPr/>
          <p:nvPr userDrawn="1"/>
        </p:nvGrpSpPr>
        <p:grpSpPr>
          <a:xfrm>
            <a:off x="6826163" y="2361601"/>
            <a:ext cx="1949437" cy="439199"/>
            <a:chOff x="3721526" y="2201333"/>
            <a:chExt cx="1949437" cy="439199"/>
          </a:xfrm>
        </p:grpSpPr>
        <p:sp>
          <p:nvSpPr>
            <p:cNvPr id="7" name="Graphic 6">
              <a:extLst>
                <a:ext uri="{FF2B5EF4-FFF2-40B4-BE49-F238E27FC236}">
                  <a16:creationId xmlns:a16="http://schemas.microsoft.com/office/drawing/2014/main" id="{35998E0A-9BE5-6D49-94C6-4F5A5AA8E5A8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tx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32364BB8-5033-4E4B-8F35-7CA8E38265C9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06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1073150"/>
            <a:ext cx="11828463" cy="5235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tIns="180000" rIns="180000" b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3" y="1073149"/>
            <a:ext cx="11471619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080000"/>
            <a:ext cx="11471619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999" y="1879200"/>
            <a:ext cx="11468463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16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7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76799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5375"/>
            <a:ext cx="37044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1DD0F7B-798F-C648-B9AB-98D25A307B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1029AF-5E97-D943-82EF-A5B9D64736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96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4" y="5387975"/>
            <a:ext cx="3704400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617E9-D826-4F4C-ABF6-2FF4A3A257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D39C6F7-AEAA-DA44-BD02-1F651EA75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96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87B3-1C43-9B4B-ACF3-4BE3E610BD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8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5C3F1A-D19C-A84A-BB8E-97A3AFAA4616}"/>
              </a:ext>
            </a:extLst>
          </p:cNvPr>
          <p:cNvSpPr/>
          <p:nvPr userDrawn="1"/>
        </p:nvSpPr>
        <p:spPr>
          <a:xfrm>
            <a:off x="0" y="5476240"/>
            <a:ext cx="12204700" cy="13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68463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ECC2C54-9DF0-1E4A-AC57-F8DDCA828C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56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A9FBB97-8C0A-E146-AFE3-5FD58BC028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6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B60FC42-FFE8-1A4A-8B75-2FBB71B318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D277FE7-06BD-784B-A695-6E97022EE6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52BD68D-6847-3441-862C-A2206D463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64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33462742-93D6-2C42-BDBB-A7F29B59C9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5839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0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0" y="1134443"/>
            <a:ext cx="6084888" cy="4476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6312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rgbClr val="79787F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25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52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9193306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6107112" y="1134443"/>
            <a:ext cx="6084888" cy="447664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800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7112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9537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46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623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252799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5600" y="1252800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BA8A1F-48CF-9945-A70D-6B575BDFBF02}"/>
              </a:ext>
            </a:extLst>
          </p:cNvPr>
          <p:cNvCxnSpPr/>
          <p:nvPr userDrawn="1"/>
        </p:nvCxnSpPr>
        <p:spPr>
          <a:xfrm>
            <a:off x="359999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38225-91EF-FC49-934F-C1F4FD54EC80}"/>
              </a:ext>
            </a:extLst>
          </p:cNvPr>
          <p:cNvCxnSpPr/>
          <p:nvPr userDrawn="1"/>
        </p:nvCxnSpPr>
        <p:spPr>
          <a:xfrm>
            <a:off x="6195600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9979D2-9546-6642-AD97-2A74A163F1C1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74731-A111-B147-B264-C017E9221676}"/>
              </a:ext>
            </a:extLst>
          </p:cNvPr>
          <p:cNvCxnSpPr>
            <a:cxnSpLocks/>
          </p:cNvCxnSpPr>
          <p:nvPr userDrawn="1"/>
        </p:nvCxnSpPr>
        <p:spPr>
          <a:xfrm>
            <a:off x="42408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B344A-EBA1-4C45-AD43-7654A2D2204E}"/>
              </a:ext>
            </a:extLst>
          </p:cNvPr>
          <p:cNvCxnSpPr>
            <a:cxnSpLocks/>
          </p:cNvCxnSpPr>
          <p:nvPr userDrawn="1"/>
        </p:nvCxnSpPr>
        <p:spPr>
          <a:xfrm>
            <a:off x="81216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12429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870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E41BC-A002-EF46-BADA-8851CD5BCC04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5E4A1-CF6C-8549-B7F8-2F6837AA270C}"/>
              </a:ext>
            </a:extLst>
          </p:cNvPr>
          <p:cNvCxnSpPr>
            <a:cxnSpLocks/>
          </p:cNvCxnSpPr>
          <p:nvPr userDrawn="1"/>
        </p:nvCxnSpPr>
        <p:spPr>
          <a:xfrm>
            <a:off x="3271478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D6CBF8-AB61-FF46-B3DD-477614F69FCC}"/>
              </a:ext>
            </a:extLst>
          </p:cNvPr>
          <p:cNvCxnSpPr>
            <a:cxnSpLocks/>
          </p:cNvCxnSpPr>
          <p:nvPr userDrawn="1"/>
        </p:nvCxnSpPr>
        <p:spPr>
          <a:xfrm>
            <a:off x="6181971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884E31-3F24-3545-A4FE-8E176BBB15A0}"/>
              </a:ext>
            </a:extLst>
          </p:cNvPr>
          <p:cNvCxnSpPr>
            <a:cxnSpLocks/>
          </p:cNvCxnSpPr>
          <p:nvPr userDrawn="1"/>
        </p:nvCxnSpPr>
        <p:spPr>
          <a:xfrm>
            <a:off x="9092463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232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1348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8463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6316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8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04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96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C3AACB-F597-CB4F-A8CB-F897B4B10DB6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89BAD-4602-A649-A93B-D3A91AA02FDB}"/>
              </a:ext>
            </a:extLst>
          </p:cNvPr>
          <p:cNvCxnSpPr>
            <a:cxnSpLocks/>
          </p:cNvCxnSpPr>
          <p:nvPr userDrawn="1"/>
        </p:nvCxnSpPr>
        <p:spPr>
          <a:xfrm>
            <a:off x="2685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B8B8-2D48-F943-9A50-1FA4561B1838}"/>
              </a:ext>
            </a:extLst>
          </p:cNvPr>
          <p:cNvCxnSpPr>
            <a:cxnSpLocks/>
          </p:cNvCxnSpPr>
          <p:nvPr userDrawn="1"/>
        </p:nvCxnSpPr>
        <p:spPr>
          <a:xfrm>
            <a:off x="50148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B3377-E7AD-6F43-A7D4-2054B90F2D3D}"/>
              </a:ext>
            </a:extLst>
          </p:cNvPr>
          <p:cNvCxnSpPr>
            <a:cxnSpLocks/>
          </p:cNvCxnSpPr>
          <p:nvPr userDrawn="1"/>
        </p:nvCxnSpPr>
        <p:spPr>
          <a:xfrm>
            <a:off x="73404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8AC07-0212-E547-8B1F-2B665947EA27}"/>
              </a:ext>
            </a:extLst>
          </p:cNvPr>
          <p:cNvCxnSpPr>
            <a:cxnSpLocks/>
          </p:cNvCxnSpPr>
          <p:nvPr userDrawn="1"/>
        </p:nvCxnSpPr>
        <p:spPr>
          <a:xfrm>
            <a:off x="9669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05F3CF0-6A33-4CB2-9AFE-29AC53AC1C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08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3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84E64-FC82-A048-A2E4-F1F56FE2003C}"/>
              </a:ext>
            </a:extLst>
          </p:cNvPr>
          <p:cNvSpPr/>
          <p:nvPr userDrawn="1"/>
        </p:nvSpPr>
        <p:spPr>
          <a:xfrm>
            <a:off x="352424" y="1073149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5C24-8C28-5648-8B2A-CF491874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0FC1F70-5FFB-E84A-8B55-9115E8392D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497CDEB-DD6F-3940-8DF0-9A45B15202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BEA8A9-5DE2-B04F-9F17-6D47E249AED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97024-7887-2148-9305-1377A558772C}"/>
              </a:ext>
            </a:extLst>
          </p:cNvPr>
          <p:cNvSpPr/>
          <p:nvPr userDrawn="1"/>
        </p:nvSpPr>
        <p:spPr>
          <a:xfrm>
            <a:off x="42408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2F6CA4-F16E-254B-AA7F-5C6633781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08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DA0B85-0621-1848-B7C4-2E53B56FF1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8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8DA86B-651B-1A4B-8BF8-F8C60DA47562}"/>
              </a:ext>
            </a:extLst>
          </p:cNvPr>
          <p:cNvCxnSpPr>
            <a:cxnSpLocks/>
          </p:cNvCxnSpPr>
          <p:nvPr userDrawn="1"/>
        </p:nvCxnSpPr>
        <p:spPr>
          <a:xfrm flipV="1">
            <a:off x="4423565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F0C89-1427-E345-98EE-9DEF420A0D6F}"/>
              </a:ext>
            </a:extLst>
          </p:cNvPr>
          <p:cNvSpPr/>
          <p:nvPr userDrawn="1"/>
        </p:nvSpPr>
        <p:spPr>
          <a:xfrm>
            <a:off x="81216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56BEE1C-7178-D64D-824D-216975225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16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B69D7EE-766E-B746-9EED-ACCA57D679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16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E6CC09-9B83-2F41-8FC6-3D13D60BFE09}"/>
              </a:ext>
            </a:extLst>
          </p:cNvPr>
          <p:cNvCxnSpPr>
            <a:cxnSpLocks/>
          </p:cNvCxnSpPr>
          <p:nvPr userDrawn="1"/>
        </p:nvCxnSpPr>
        <p:spPr>
          <a:xfrm flipV="1">
            <a:off x="83028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48F733-1A43-974C-9108-1290908B80AA}"/>
              </a:ext>
            </a:extLst>
          </p:cNvPr>
          <p:cNvSpPr/>
          <p:nvPr userDrawn="1"/>
        </p:nvSpPr>
        <p:spPr>
          <a:xfrm>
            <a:off x="352424" y="1073149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BBC10-125D-6941-B34A-E59D1361AE04}"/>
              </a:ext>
            </a:extLst>
          </p:cNvPr>
          <p:cNvSpPr/>
          <p:nvPr userDrawn="1"/>
        </p:nvSpPr>
        <p:spPr>
          <a:xfrm>
            <a:off x="32724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07D46-D7C4-E54D-8736-3EA4D7C06D07}"/>
              </a:ext>
            </a:extLst>
          </p:cNvPr>
          <p:cNvSpPr/>
          <p:nvPr userDrawn="1"/>
        </p:nvSpPr>
        <p:spPr>
          <a:xfrm>
            <a:off x="61812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98EA8-88FE-4348-92C5-E539AB63BF4D}"/>
              </a:ext>
            </a:extLst>
          </p:cNvPr>
          <p:cNvSpPr/>
          <p:nvPr userDrawn="1"/>
        </p:nvSpPr>
        <p:spPr>
          <a:xfrm>
            <a:off x="90936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65CA6A-C9A8-7A43-9B04-3FC885B3A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2B35A7A-6678-4F44-8A81-1A6E60E233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647DBC-C54A-D546-9C5D-89C69B5DF1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24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BC7DF85-EB75-0442-AAAB-F8B9153B1E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4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BB3443B-0E39-F042-AA35-77C09CA88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855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33AD8619-5C85-AF4B-B87B-83B5DAFF4F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855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49D554A-DA78-414C-869F-2A3DA9407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936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D8071FF-24CA-434D-B451-98C58171FA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936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3C4BF8-DEE8-0F4C-80EA-CC0890436CB4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1C77AF-7218-CB47-9A0D-87C657C9DDD3}"/>
              </a:ext>
            </a:extLst>
          </p:cNvPr>
          <p:cNvCxnSpPr>
            <a:cxnSpLocks/>
          </p:cNvCxnSpPr>
          <p:nvPr userDrawn="1"/>
        </p:nvCxnSpPr>
        <p:spPr>
          <a:xfrm flipV="1">
            <a:off x="344863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9DD603-0FE7-7B4E-B522-090AD1227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6195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98534-1A9A-704A-AD53-63E542540AE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75273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EB436-50D1-9B4F-9DDD-D888FD193689}"/>
              </a:ext>
            </a:extLst>
          </p:cNvPr>
          <p:cNvSpPr/>
          <p:nvPr userDrawn="1"/>
        </p:nvSpPr>
        <p:spPr>
          <a:xfrm>
            <a:off x="352424" y="1073149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82C6E-4B8F-164E-A36A-336311CC0086}"/>
              </a:ext>
            </a:extLst>
          </p:cNvPr>
          <p:cNvSpPr/>
          <p:nvPr userDrawn="1"/>
        </p:nvSpPr>
        <p:spPr>
          <a:xfrm>
            <a:off x="2685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42869-BC2E-E744-B653-500CE3B4ECF9}"/>
              </a:ext>
            </a:extLst>
          </p:cNvPr>
          <p:cNvSpPr/>
          <p:nvPr userDrawn="1"/>
        </p:nvSpPr>
        <p:spPr>
          <a:xfrm>
            <a:off x="50148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2CFF2-49EF-F140-9D6D-D281E63ABC70}"/>
              </a:ext>
            </a:extLst>
          </p:cNvPr>
          <p:cNvSpPr/>
          <p:nvPr userDrawn="1"/>
        </p:nvSpPr>
        <p:spPr>
          <a:xfrm>
            <a:off x="7332698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CD7DA-DDE4-CD40-A763-E95D494C5673}"/>
              </a:ext>
            </a:extLst>
          </p:cNvPr>
          <p:cNvSpPr/>
          <p:nvPr userDrawn="1"/>
        </p:nvSpPr>
        <p:spPr>
          <a:xfrm>
            <a:off x="9669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D485B60-E31E-8549-8C23-823C764333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9190D3A-F42A-4742-9D37-661764AC6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CF521-70EB-7642-A047-649A11B13CAC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4FDCA75-D20D-1E46-A1B6-BA53A152FE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5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9CE6264-83F1-F141-AD57-DA14F6B86D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5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34D84D-8EC1-E044-B93E-4D3EFE90C9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48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62690F1-B978-1D4D-9431-75266350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48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611DE7A-7D4D-934E-B740-E59409037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332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8C6387-0920-BE46-81B9-346446E62A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32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E5581C3-0E51-1442-AF66-A0ABF11FE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9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0E4AE50-D86D-EC44-8B70-506BF78D68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69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017F3-1BDC-7242-B93A-4BC8F7C38BB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6051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D91EF-81FA-3E40-90BC-89BF2BABBD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0366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2D55F-3F4C-EB4D-AD26-F372EC5FD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75182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EF3DD5-3324-0846-B9D3-E020820F6416}"/>
              </a:ext>
            </a:extLst>
          </p:cNvPr>
          <p:cNvCxnSpPr>
            <a:cxnSpLocks/>
          </p:cNvCxnSpPr>
          <p:nvPr userDrawn="1"/>
        </p:nvCxnSpPr>
        <p:spPr>
          <a:xfrm flipV="1">
            <a:off x="9847106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5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171767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5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1BF98EE-D932-1342-923A-A7CB76EED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E673A-F815-2842-B0C2-A7024045B334}"/>
              </a:ext>
            </a:extLst>
          </p:cNvPr>
          <p:cNvSpPr/>
          <p:nvPr userDrawn="1"/>
        </p:nvSpPr>
        <p:spPr>
          <a:xfrm>
            <a:off x="352424" y="378627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3A8D2E-BA10-C04F-8920-C9BB4EDA6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379312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88737-2D9E-FC47-8377-E433AE6534D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41FBDD8-D85D-984B-882C-3B9A54F589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4592320"/>
            <a:ext cx="564840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A3AD-2404-E74B-BCB3-FC9E6B9F22D8}"/>
              </a:ext>
            </a:extLst>
          </p:cNvPr>
          <p:cNvSpPr/>
          <p:nvPr userDrawn="1"/>
        </p:nvSpPr>
        <p:spPr>
          <a:xfrm>
            <a:off x="6174784" y="378627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EF973C2-C6DA-934B-BF19-E43FF4222F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2360" y="379312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915996-D79C-EB45-8ABB-452B8BFB1819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CCF33EFA-BFB0-764D-904D-7CE8EA4DAB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2360" y="459232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27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6096002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000" y="0"/>
            <a:ext cx="6109200" cy="54216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400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631805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6175023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23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502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8623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4248000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8128311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0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8311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8311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6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8311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32724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61812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2400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24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12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1200" y="3834000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481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30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4426A-FACB-3D4B-B562-771BE46D88CB}"/>
              </a:ext>
            </a:extLst>
          </p:cNvPr>
          <p:cNvSpPr/>
          <p:nvPr userDrawn="1"/>
        </p:nvSpPr>
        <p:spPr>
          <a:xfrm>
            <a:off x="90936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3185E66-2FFA-8346-A8C4-4ADF2D0175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936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D29054A2-EB84-604A-95F2-45E13DBC11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936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F4B3446D-7670-DA41-A04C-6FCCEC658CA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77726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744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2162">
          <p15:clr>
            <a:srgbClr val="FBAE40"/>
          </p15:clr>
        </p15:guide>
        <p15:guide id="3" pos="3999">
          <p15:clr>
            <a:srgbClr val="FBAE40"/>
          </p15:clr>
        </p15:guide>
        <p15:guide id="4" pos="5836">
          <p15:clr>
            <a:srgbClr val="FBAE40"/>
          </p15:clr>
        </p15:guide>
        <p15:guide id="5" pos="32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05978-E649-3149-A424-54C3C61B90AF}"/>
              </a:ext>
            </a:extLst>
          </p:cNvPr>
          <p:cNvSpPr/>
          <p:nvPr userDrawn="1"/>
        </p:nvSpPr>
        <p:spPr>
          <a:xfrm>
            <a:off x="2685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42911327-DA18-F34C-AD32-F1E1E917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856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C764D4C-D0F9-BA41-BA82-EFDAFF727B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56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064C5D1D-F67B-7F48-82F4-84531CC6AB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823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A3CB-EC0F-3A43-8028-215EFF68B976}"/>
              </a:ext>
            </a:extLst>
          </p:cNvPr>
          <p:cNvSpPr/>
          <p:nvPr userDrawn="1"/>
        </p:nvSpPr>
        <p:spPr>
          <a:xfrm>
            <a:off x="50148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EAE2F8C3-85FD-114F-9067-31196F00C5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48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07AAF06-DA98-EA44-BCCF-218F1381E1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48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1F2C6742-AC11-934B-AC1A-27C8A8216F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4879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D6310F-62A9-6641-9CAF-B46B1B0871EA}"/>
              </a:ext>
            </a:extLst>
          </p:cNvPr>
          <p:cNvSpPr/>
          <p:nvPr userDrawn="1"/>
        </p:nvSpPr>
        <p:spPr>
          <a:xfrm>
            <a:off x="73404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68FD86E-442E-644F-89BE-BA0A20C388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04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Text Placeholder 19">
            <a:extLst>
              <a:ext uri="{FF2B5EF4-FFF2-40B4-BE49-F238E27FC236}">
                <a16:creationId xmlns:a16="http://schemas.microsoft.com/office/drawing/2014/main" id="{434477F8-CDB4-0149-ABFA-B8A08A2650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04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FFC5BBF5-9931-DA49-8B3F-B94583AA6EC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43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03619-2410-CB4C-AFB8-CD83B4688047}"/>
              </a:ext>
            </a:extLst>
          </p:cNvPr>
          <p:cNvSpPr/>
          <p:nvPr userDrawn="1"/>
        </p:nvSpPr>
        <p:spPr>
          <a:xfrm>
            <a:off x="9669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C5E14340-594B-1649-8478-04483F15E0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581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E016BB87-F815-7641-962F-DD960BBA2A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7581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7EA147AC-3AE0-8E4A-890B-5954B2B3A7D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86625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285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2162">
          <p15:clr>
            <a:srgbClr val="FBAE40"/>
          </p15:clr>
        </p15:guide>
        <p15:guide id="3" pos="3999">
          <p15:clr>
            <a:srgbClr val="FBAE40"/>
          </p15:clr>
        </p15:guide>
        <p15:guide id="4" pos="5836">
          <p15:clr>
            <a:srgbClr val="FBAE40"/>
          </p15:clr>
        </p15:guide>
        <p15:guide id="5" pos="32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9639" y="1072800"/>
            <a:ext cx="56520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9639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7891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0" y="1072800"/>
            <a:ext cx="37044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000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DFA38E-738A-F94D-98B2-613155E6E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2762" y="1072800"/>
            <a:ext cx="3704400" cy="108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C84F4D-0E16-9047-932E-6B58AAF03D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2762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29822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7D4528-F118-8C44-97B8-B86126A1C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4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5FA45FB-4952-8641-8688-13D34520C7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2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AC7132A-A253-0C4D-A403-FDD7006D43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36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C1E6599-088B-294B-93CD-263440F78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5600" y="1072800"/>
            <a:ext cx="2160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441E7EB-CAA2-7743-99DC-FA6D5BA9F7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5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F75A8-9D54-B747-834F-71A44AD1C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800" y="1072800"/>
            <a:ext cx="2160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E715365-DA62-8A44-9826-8032FC120C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8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97152D6-41F1-9D48-B199-52174B912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0400" y="1072800"/>
            <a:ext cx="2160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AE8ECEC-E7FE-D34B-9F56-49861FDBDD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04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DD465A7-964A-5A4E-AB29-6BA1FCA05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9600" y="1072800"/>
            <a:ext cx="2160000" cy="1800000"/>
          </a:xfrm>
          <a:solidFill>
            <a:schemeClr val="accent6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3E220C5-8CE0-514E-86F7-0A4EEC8C9C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9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6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31024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784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2FCCC8E-F7CD-5B49-8138-4E174C339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768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3573194B-468B-364E-8073-61B34A18F2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1200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D0CC3C6F-6E09-7641-ACCE-8CC6E58A00E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78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4701F0F-B2DD-E944-B61A-718250409F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200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0954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99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AA62046-BC49-9045-955C-24FDE0F4D8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89FB318-6E42-0440-9E36-615794CF2F9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65D6FA53-2184-A94D-B11A-80478554053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47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028A578-14EF-3E44-9C6B-033A85BE0E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65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08486F3-53FD-CE41-A8F2-90531C867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5DF890B-B46A-1E43-8AAF-6EC98C59E8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BEC25321-7319-484D-A290-EBD6140F226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309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CADF376-E058-804A-B3A8-7F89C58DE6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27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</p:spTree>
    <p:extLst>
      <p:ext uri="{BB962C8B-B14F-4D97-AF65-F5344CB8AC3E}">
        <p14:creationId xmlns:p14="http://schemas.microsoft.com/office/powerpoint/2010/main" val="1891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68000" y="0"/>
            <a:ext cx="7524000" cy="54216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458000"/>
            <a:ext cx="6109200" cy="39600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916371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04BDB76-BAB9-254C-843A-76E1BCB77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4803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CEA5128-91CE-5C4D-8A44-8EF2F0954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91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A4D4607-15BD-7344-A060-8964B708B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15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3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1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5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0E7B756-A27E-A745-8C31-7EED1D1F7A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89224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0E55DEC-FA60-9442-8504-E5AA1A1AEE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9225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8790F164-4CD8-8C46-AB9A-4ABBFD8D434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74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F45B358-636A-E74D-A9BB-14CEF837D6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89224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DB784A2-278A-A847-8E27-76D768C3FF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7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4549BD58-1254-354F-B217-A06E1B5122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8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5DCB2FC-8CE3-6F47-B90D-03B76B73E2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216285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59BBE7AD-9F75-E048-BA58-BB6B7AE902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18087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955C03C-258A-D943-92DB-933C65C66DD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0400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5B635FE7-55B1-7440-9456-24C47A9AF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404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0B427F7E-7A63-FC4B-8A19-8BDAA12516C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45147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19B4B7D-6C27-AB42-BF29-A46F2CCE4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04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CC5B86BF-14DC-2D46-8CEA-0ADE0A0A5C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69600" y="474840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6BD2B1A-4533-A74E-93E6-D353897EED3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696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E20C4043-65C4-CD4D-A5EA-D44AD7056CF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8597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5499B2D2-EDDE-4C4A-B27E-897A0535FF5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96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9044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ECC1A-7D0C-F945-9F20-18B7198D0894}"/>
              </a:ext>
            </a:extLst>
          </p:cNvPr>
          <p:cNvSpPr/>
          <p:nvPr userDrawn="1"/>
        </p:nvSpPr>
        <p:spPr>
          <a:xfrm>
            <a:off x="6181200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F9C18C90-91C1-974D-9DEB-425E6E1AF8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84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F174269-C7E1-5F4F-AC13-A6542A31AE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5376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03A4A200-CD94-4B41-8A8F-E6DB51008F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79CDA2-5B5E-BB41-BB2E-E3D0BB4692F5}"/>
              </a:ext>
            </a:extLst>
          </p:cNvPr>
          <p:cNvSpPr txBox="1"/>
          <p:nvPr userDrawn="1"/>
        </p:nvSpPr>
        <p:spPr>
          <a:xfrm>
            <a:off x="6249989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4E4348-9D5A-554C-B08B-F058D641B9E5}"/>
              </a:ext>
            </a:extLst>
          </p:cNvPr>
          <p:cNvSpPr/>
          <p:nvPr userDrawn="1"/>
        </p:nvSpPr>
        <p:spPr>
          <a:xfrm>
            <a:off x="42465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D99B014-20BE-A448-A109-7184D9482D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34CF224D-F696-EE48-A1B7-46D03B2D20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8B95FD5-7499-E849-9C4A-AF40E8C5E0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5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F640E-E6B1-D24B-8577-2B2D09FCFC7B}"/>
              </a:ext>
            </a:extLst>
          </p:cNvPr>
          <p:cNvSpPr txBox="1"/>
          <p:nvPr userDrawn="1"/>
        </p:nvSpPr>
        <p:spPr>
          <a:xfrm>
            <a:off x="42926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E3F22A-576D-4E4B-AF8A-FEEF684BE790}"/>
              </a:ext>
            </a:extLst>
          </p:cNvPr>
          <p:cNvSpPr/>
          <p:nvPr userDrawn="1"/>
        </p:nvSpPr>
        <p:spPr>
          <a:xfrm>
            <a:off x="81327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863C83-026E-A643-A29F-66527A3911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7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C74016-2B5C-5048-BAC1-82E165A456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2223BF37-F976-EB40-8A82-034FB83392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B0DE95-DCF1-B142-92A6-4690ABC403C7}"/>
              </a:ext>
            </a:extLst>
          </p:cNvPr>
          <p:cNvSpPr txBox="1"/>
          <p:nvPr userDrawn="1"/>
        </p:nvSpPr>
        <p:spPr>
          <a:xfrm>
            <a:off x="81788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31E1F3E-6649-4F4A-81C4-A457307C320A}"/>
              </a:ext>
            </a:extLst>
          </p:cNvPr>
          <p:cNvSpPr/>
          <p:nvPr userDrawn="1"/>
        </p:nvSpPr>
        <p:spPr>
          <a:xfrm>
            <a:off x="32724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37E308-DE58-C64E-83EC-8AE518964811}"/>
              </a:ext>
            </a:extLst>
          </p:cNvPr>
          <p:cNvSpPr/>
          <p:nvPr userDrawn="1"/>
        </p:nvSpPr>
        <p:spPr>
          <a:xfrm>
            <a:off x="61722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E5279-46A9-4241-A757-CDD2DE172B87}"/>
              </a:ext>
            </a:extLst>
          </p:cNvPr>
          <p:cNvSpPr/>
          <p:nvPr userDrawn="1"/>
        </p:nvSpPr>
        <p:spPr>
          <a:xfrm>
            <a:off x="90936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22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4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22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6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BFE8E-8807-4E4C-AB88-303791BC6EF6}"/>
              </a:ext>
            </a:extLst>
          </p:cNvPr>
          <p:cNvSpPr txBox="1"/>
          <p:nvPr userDrawn="1"/>
        </p:nvSpPr>
        <p:spPr>
          <a:xfrm>
            <a:off x="3347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D276C-EB54-3A45-AEF3-DE29027E8670}"/>
              </a:ext>
            </a:extLst>
          </p:cNvPr>
          <p:cNvSpPr txBox="1"/>
          <p:nvPr userDrawn="1"/>
        </p:nvSpPr>
        <p:spPr>
          <a:xfrm>
            <a:off x="6248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EE066-2861-2749-B842-3BF8211B45C8}"/>
              </a:ext>
            </a:extLst>
          </p:cNvPr>
          <p:cNvSpPr txBox="1"/>
          <p:nvPr userDrawn="1"/>
        </p:nvSpPr>
        <p:spPr>
          <a:xfrm>
            <a:off x="9189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4" pos="2184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16C60-7810-964B-8692-8987A4A94890}"/>
              </a:ext>
            </a:extLst>
          </p:cNvPr>
          <p:cNvSpPr/>
          <p:nvPr userDrawn="1"/>
        </p:nvSpPr>
        <p:spPr>
          <a:xfrm>
            <a:off x="270351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11C0838-57F1-DC4A-B612-50CD5FD889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0351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8B8D62D-4794-7D41-9C3F-A4EA7A6541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51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14EF6785-DA03-1244-B107-E8AD15A02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51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30A56-4372-D14E-BBC4-38EA5F205C47}"/>
              </a:ext>
            </a:extLst>
          </p:cNvPr>
          <p:cNvSpPr txBox="1"/>
          <p:nvPr userDrawn="1"/>
        </p:nvSpPr>
        <p:spPr>
          <a:xfrm>
            <a:off x="274955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7F841C-4F02-5B41-9431-30E58723F121}"/>
              </a:ext>
            </a:extLst>
          </p:cNvPr>
          <p:cNvSpPr/>
          <p:nvPr userDrawn="1"/>
        </p:nvSpPr>
        <p:spPr>
          <a:xfrm>
            <a:off x="5018088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8E32100-5E8C-484B-AEDF-71E53F1F34F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18087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625711F-2384-6D41-80C5-20759264DE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8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54A34157-3568-2348-944D-9426409E833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7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DF03BE-39F8-4F40-95CF-820A66F0E24A}"/>
              </a:ext>
            </a:extLst>
          </p:cNvPr>
          <p:cNvSpPr txBox="1"/>
          <p:nvPr userDrawn="1"/>
        </p:nvSpPr>
        <p:spPr>
          <a:xfrm>
            <a:off x="5064125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C19F0B-16E2-304D-AD07-52DF326CD26E}"/>
              </a:ext>
            </a:extLst>
          </p:cNvPr>
          <p:cNvSpPr/>
          <p:nvPr userDrawn="1"/>
        </p:nvSpPr>
        <p:spPr>
          <a:xfrm>
            <a:off x="7347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90FC4A-C95B-EC42-99B2-DFBE668B0A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6950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EE8B1B9-2859-004C-BEF9-F19E036268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6951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C0F6BA4D-EDAA-8B4C-A6FD-DC0EB6098C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695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7B9DEB-FFEB-A149-ADC6-25F7CE40DF53}"/>
              </a:ext>
            </a:extLst>
          </p:cNvPr>
          <p:cNvSpPr txBox="1"/>
          <p:nvPr userDrawn="1"/>
        </p:nvSpPr>
        <p:spPr>
          <a:xfrm>
            <a:off x="7392988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34432-3288-A049-B8EF-01F9D11F3A9E}"/>
              </a:ext>
            </a:extLst>
          </p:cNvPr>
          <p:cNvSpPr/>
          <p:nvPr userDrawn="1"/>
        </p:nvSpPr>
        <p:spPr>
          <a:xfrm>
            <a:off x="9669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BA3EC096-8873-924D-8057-333BFBBFD3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9600" y="47484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4A5A9D55-EA57-7C44-88EE-4FF0A1FC4B9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75814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54BAD46C-76BF-A64B-BEB8-01A40431EBB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963BD-E511-4143-889B-FFCA9138C037}"/>
              </a:ext>
            </a:extLst>
          </p:cNvPr>
          <p:cNvSpPr txBox="1"/>
          <p:nvPr userDrawn="1"/>
        </p:nvSpPr>
        <p:spPr>
          <a:xfrm>
            <a:off x="972185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4" pos="2184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2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ACDF2-F023-A54E-B2A2-0E26810C5758}"/>
              </a:ext>
            </a:extLst>
          </p:cNvPr>
          <p:cNvSpPr/>
          <p:nvPr userDrawn="1"/>
        </p:nvSpPr>
        <p:spPr>
          <a:xfrm>
            <a:off x="360422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11B46-3736-EF45-A40B-89CAA140BA1D}"/>
              </a:ext>
            </a:extLst>
          </p:cNvPr>
          <p:cNvSpPr/>
          <p:nvPr userDrawn="1"/>
        </p:nvSpPr>
        <p:spPr>
          <a:xfrm>
            <a:off x="3239556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AA59F-8E4A-FC46-A12F-FB334D030986}"/>
              </a:ext>
            </a:extLst>
          </p:cNvPr>
          <p:cNvSpPr/>
          <p:nvPr userDrawn="1"/>
        </p:nvSpPr>
        <p:spPr>
          <a:xfrm>
            <a:off x="6119114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4C047-12EC-5743-BFFB-FE2A692E47C9}"/>
              </a:ext>
            </a:extLst>
          </p:cNvPr>
          <p:cNvSpPr/>
          <p:nvPr userDrawn="1"/>
        </p:nvSpPr>
        <p:spPr>
          <a:xfrm>
            <a:off x="8998671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61CE75-641E-CE4F-84A9-ABE2C6D81CD4}"/>
              </a:ext>
            </a:extLst>
          </p:cNvPr>
          <p:cNvSpPr/>
          <p:nvPr userDrawn="1"/>
        </p:nvSpPr>
        <p:spPr>
          <a:xfrm>
            <a:off x="359998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23237-1928-7042-AF2C-FC9297064A76}"/>
              </a:ext>
            </a:extLst>
          </p:cNvPr>
          <p:cNvSpPr/>
          <p:nvPr userDrawn="1"/>
        </p:nvSpPr>
        <p:spPr>
          <a:xfrm>
            <a:off x="3239556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24F87B-5B27-4241-9324-6B3BB60CCCDD}"/>
              </a:ext>
            </a:extLst>
          </p:cNvPr>
          <p:cNvSpPr/>
          <p:nvPr userDrawn="1"/>
        </p:nvSpPr>
        <p:spPr>
          <a:xfrm>
            <a:off x="6119114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7092B3-185D-424E-BD75-3F3D6AD80906}"/>
              </a:ext>
            </a:extLst>
          </p:cNvPr>
          <p:cNvSpPr/>
          <p:nvPr userDrawn="1"/>
        </p:nvSpPr>
        <p:spPr>
          <a:xfrm>
            <a:off x="8998671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EFAF0-822D-5A49-9115-EE4190F10D74}"/>
              </a:ext>
            </a:extLst>
          </p:cNvPr>
          <p:cNvSpPr/>
          <p:nvPr userDrawn="1"/>
        </p:nvSpPr>
        <p:spPr>
          <a:xfrm>
            <a:off x="359998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A03062-2B5F-C443-A4B7-7B31EF4196D2}"/>
              </a:ext>
            </a:extLst>
          </p:cNvPr>
          <p:cNvSpPr/>
          <p:nvPr userDrawn="1"/>
        </p:nvSpPr>
        <p:spPr>
          <a:xfrm>
            <a:off x="3239556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01E479-5701-584B-8602-456316BB7B7D}"/>
              </a:ext>
            </a:extLst>
          </p:cNvPr>
          <p:cNvSpPr/>
          <p:nvPr userDrawn="1"/>
        </p:nvSpPr>
        <p:spPr>
          <a:xfrm>
            <a:off x="6119114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CBE2C6-D6BE-7241-B78B-1F3CACC06AA9}"/>
              </a:ext>
            </a:extLst>
          </p:cNvPr>
          <p:cNvSpPr/>
          <p:nvPr userDrawn="1"/>
        </p:nvSpPr>
        <p:spPr>
          <a:xfrm>
            <a:off x="8998671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4501F0-9F8E-9D4C-A778-43CA6B8E42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422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F7846371-0C77-AA40-97A0-79E56BACB9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22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28A94B59-1B67-DC42-85E9-31D3553CD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422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1C476F38-A540-D04D-8359-45D11E4845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22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5A695B54-20C5-7A48-A56E-F4D46C7AF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556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AA756910-5D79-0D43-8AAC-266225CE1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9556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EA85A560-FDB3-9442-9A85-D24C793410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9556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AA7411B-CDBF-A149-991D-A1FE49C33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556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ADB258B7-2AAE-5C48-B066-A21DD8B552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9114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F0249E73-3616-574F-A8E5-AA3CB8319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9114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8F73A1B1-0BD5-354F-9F47-A2FC034EB7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114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5" name="Text Placeholder 6">
            <a:extLst>
              <a:ext uri="{FF2B5EF4-FFF2-40B4-BE49-F238E27FC236}">
                <a16:creationId xmlns:a16="http://schemas.microsoft.com/office/drawing/2014/main" id="{D5A425F6-3CC9-F845-9EEF-1B89239D1E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9114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FA514857-C845-0541-9EE8-77328F0E7D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8671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E3754B0-FAD2-2443-A6AA-D782C79F79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671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0A512161-1478-E840-847C-CE0FA37698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671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0C6D09DC-1E71-4944-80BC-2E01DA6B9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8671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C800B41-610B-4149-801F-EEEBC03C2B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1938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92B66CDB-4811-7A46-A093-02BA961AE8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1938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7CAF6228-52C9-F34E-83CB-B9AD09E50F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1938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08ABF058-971A-A64C-9AB2-6A26BDD76D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38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10898A28-3A35-C44F-B00A-A4B130FE6E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42460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8CB48A1B-F3E1-9342-9F96-2A669FEB855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42460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737EBFE-85B1-F444-90EA-2A420513A1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42460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7" name="Text Placeholder 6">
            <a:extLst>
              <a:ext uri="{FF2B5EF4-FFF2-40B4-BE49-F238E27FC236}">
                <a16:creationId xmlns:a16="http://schemas.microsoft.com/office/drawing/2014/main" id="{4918F6ED-78B0-294D-BAF9-4DDCA62D8E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2460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8" name="Text Placeholder 6">
            <a:extLst>
              <a:ext uri="{FF2B5EF4-FFF2-40B4-BE49-F238E27FC236}">
                <a16:creationId xmlns:a16="http://schemas.microsoft.com/office/drawing/2014/main" id="{A6135E30-376A-414E-BF09-74BBC4932D5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24556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6627D379-785F-C044-81F9-C41092B1CC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24556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0" name="Text Placeholder 6">
            <a:extLst>
              <a:ext uri="{FF2B5EF4-FFF2-40B4-BE49-F238E27FC236}">
                <a16:creationId xmlns:a16="http://schemas.microsoft.com/office/drawing/2014/main" id="{CB63DC66-2C8A-7644-9387-8F86500667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4556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F80FF2AA-1A95-4D49-AFC4-7AFFBA6F2F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24556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06606E1D-2ED4-B644-BC72-4DAA5DDF6D2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5077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E045F8CB-2F53-5F44-869C-3A006D09164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95077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id="{E86FE3B4-B347-F14E-99A3-8832D5A5029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95077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9130ED90-8ACF-BA4A-9D00-C68D841936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95077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6" name="Text Placeholder 6">
            <a:extLst>
              <a:ext uri="{FF2B5EF4-FFF2-40B4-BE49-F238E27FC236}">
                <a16:creationId xmlns:a16="http://schemas.microsoft.com/office/drawing/2014/main" id="{752E680D-83B5-D74D-AA21-8110B124EF0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1938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0886AAB9-2996-5F47-9517-86CE546E6B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1938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9DC541FD-366E-5044-8F3D-A075E8859D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1938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463AD912-F828-AA4F-83B6-451B3A5E06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1938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0" name="Text Placeholder 6">
            <a:extLst>
              <a:ext uri="{FF2B5EF4-FFF2-40B4-BE49-F238E27FC236}">
                <a16:creationId xmlns:a16="http://schemas.microsoft.com/office/drawing/2014/main" id="{7F0C38AC-2727-EC42-9CB1-7A8C8C63900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42460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4C5028C5-82F0-9444-BB19-CC21B8C0F4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42460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2" name="Text Placeholder 6">
            <a:extLst>
              <a:ext uri="{FF2B5EF4-FFF2-40B4-BE49-F238E27FC236}">
                <a16:creationId xmlns:a16="http://schemas.microsoft.com/office/drawing/2014/main" id="{BE6B310F-6756-624E-BD02-080BDCC4C65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42460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3" name="Text Placeholder 6">
            <a:extLst>
              <a:ext uri="{FF2B5EF4-FFF2-40B4-BE49-F238E27FC236}">
                <a16:creationId xmlns:a16="http://schemas.microsoft.com/office/drawing/2014/main" id="{7B0B331A-9D96-8B42-AF53-24A505876EE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2460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CA06D0D7-D418-2A4A-AAF2-255E8FD1F7C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24556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5" name="Text Placeholder 6">
            <a:extLst>
              <a:ext uri="{FF2B5EF4-FFF2-40B4-BE49-F238E27FC236}">
                <a16:creationId xmlns:a16="http://schemas.microsoft.com/office/drawing/2014/main" id="{D367DD51-72A2-E44C-ACE7-BF3A5AA2237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24556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D84F709B-09C5-F743-B584-1668E37368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24556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7" name="Text Placeholder 6">
            <a:extLst>
              <a:ext uri="{FF2B5EF4-FFF2-40B4-BE49-F238E27FC236}">
                <a16:creationId xmlns:a16="http://schemas.microsoft.com/office/drawing/2014/main" id="{3AE5009F-6316-464C-966B-05BE070F38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124556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C1FB4919-2ED9-4448-B836-82534F95851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5077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9" name="Text Placeholder 6">
            <a:extLst>
              <a:ext uri="{FF2B5EF4-FFF2-40B4-BE49-F238E27FC236}">
                <a16:creationId xmlns:a16="http://schemas.microsoft.com/office/drawing/2014/main" id="{4D9D6562-1B70-9543-8E99-B2382011AC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95077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id="{F4DE1948-7ACF-E746-9377-AEDC57B144F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95077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id="{D71164E4-CA15-194B-B6BE-D79D8160671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95077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CE1CBE-E68A-8846-AB88-12EB113C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4" pos="2184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  <p15:guide id="7" orient="horz" pos="161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9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A3F25-570F-F04E-B00A-D48AF57607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044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34344-C9D9-5148-8699-71277A806039}"/>
              </a:ext>
            </a:extLst>
          </p:cNvPr>
          <p:cNvSpPr/>
          <p:nvPr userDrawn="1"/>
        </p:nvSpPr>
        <p:spPr>
          <a:xfrm>
            <a:off x="3600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4A5378-4235-314B-BAAE-7932FF25421A}"/>
              </a:ext>
            </a:extLst>
          </p:cNvPr>
          <p:cNvSpPr/>
          <p:nvPr userDrawn="1"/>
        </p:nvSpPr>
        <p:spPr>
          <a:xfrm>
            <a:off x="32472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A9CAD7-AE2E-CD4B-970F-3FD95F739EBD}"/>
              </a:ext>
            </a:extLst>
          </p:cNvPr>
          <p:cNvSpPr/>
          <p:nvPr userDrawn="1"/>
        </p:nvSpPr>
        <p:spPr>
          <a:xfrm>
            <a:off x="61344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8CE02-1F23-A84E-A84A-23A64C35B22F}"/>
              </a:ext>
            </a:extLst>
          </p:cNvPr>
          <p:cNvSpPr/>
          <p:nvPr userDrawn="1"/>
        </p:nvSpPr>
        <p:spPr>
          <a:xfrm>
            <a:off x="90216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C6CB86-76A1-FC49-977F-07EA213FF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id="{C3B5E739-104B-EB40-AC0E-FE280B8492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246ADBD8-3FCE-EA49-8685-6EC4B21126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72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2" name="Text Placeholder 9">
            <a:extLst>
              <a:ext uri="{FF2B5EF4-FFF2-40B4-BE49-F238E27FC236}">
                <a16:creationId xmlns:a16="http://schemas.microsoft.com/office/drawing/2014/main" id="{90E3D419-9098-284E-99E1-A52BEC5BCD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472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3" name="Text Placeholder 9">
            <a:extLst>
              <a:ext uri="{FF2B5EF4-FFF2-40B4-BE49-F238E27FC236}">
                <a16:creationId xmlns:a16="http://schemas.microsoft.com/office/drawing/2014/main" id="{CF1E4747-8E3D-9A46-8D29-013319752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44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FF5DBCF7-D82D-7D40-945C-0C7000B2A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44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5" name="Text Placeholder 9">
            <a:extLst>
              <a:ext uri="{FF2B5EF4-FFF2-40B4-BE49-F238E27FC236}">
                <a16:creationId xmlns:a16="http://schemas.microsoft.com/office/drawing/2014/main" id="{45C289BF-8449-2646-99A0-60E3EAC6E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216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6" name="Text Placeholder 9">
            <a:extLst>
              <a:ext uri="{FF2B5EF4-FFF2-40B4-BE49-F238E27FC236}">
                <a16:creationId xmlns:a16="http://schemas.microsoft.com/office/drawing/2014/main" id="{D9BFB04D-F4B5-C84F-831B-70B7AF74C2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16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7" name="Text Placeholder 5">
            <a:extLst>
              <a:ext uri="{FF2B5EF4-FFF2-40B4-BE49-F238E27FC236}">
                <a16:creationId xmlns:a16="http://schemas.microsoft.com/office/drawing/2014/main" id="{FA74ABBD-1011-6746-A149-88F9FC2B2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37908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629FED-3342-5740-A917-A6E5EE2A4C75}"/>
              </a:ext>
            </a:extLst>
          </p:cNvPr>
          <p:cNvSpPr/>
          <p:nvPr userDrawn="1"/>
        </p:nvSpPr>
        <p:spPr>
          <a:xfrm>
            <a:off x="360000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40773B-2442-5E44-8066-2202815A3657}"/>
              </a:ext>
            </a:extLst>
          </p:cNvPr>
          <p:cNvSpPr/>
          <p:nvPr userDrawn="1"/>
        </p:nvSpPr>
        <p:spPr>
          <a:xfrm>
            <a:off x="2669149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B3E149-5829-604A-91C3-1F9F773CE625}"/>
              </a:ext>
            </a:extLst>
          </p:cNvPr>
          <p:cNvSpPr/>
          <p:nvPr userDrawn="1"/>
        </p:nvSpPr>
        <p:spPr>
          <a:xfrm>
            <a:off x="4978298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1CB1E9-E4F1-D240-B5C4-DF94FB4B1565}"/>
              </a:ext>
            </a:extLst>
          </p:cNvPr>
          <p:cNvSpPr/>
          <p:nvPr userDrawn="1"/>
        </p:nvSpPr>
        <p:spPr>
          <a:xfrm>
            <a:off x="7287447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002C2F-9AA0-944B-98E7-30BD83CD60E4}"/>
              </a:ext>
            </a:extLst>
          </p:cNvPr>
          <p:cNvSpPr/>
          <p:nvPr userDrawn="1"/>
        </p:nvSpPr>
        <p:spPr>
          <a:xfrm>
            <a:off x="9596596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C2D8C1-3D58-F740-B3C7-5F789F89A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363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C46AE0DB-5B19-E243-A9D6-059FA17008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69149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5" name="Text Placeholder 11">
            <a:extLst>
              <a:ext uri="{FF2B5EF4-FFF2-40B4-BE49-F238E27FC236}">
                <a16:creationId xmlns:a16="http://schemas.microsoft.com/office/drawing/2014/main" id="{8EC69248-A315-3B40-AAE8-8F0FCF68F1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8298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6" name="Text Placeholder 11">
            <a:extLst>
              <a:ext uri="{FF2B5EF4-FFF2-40B4-BE49-F238E27FC236}">
                <a16:creationId xmlns:a16="http://schemas.microsoft.com/office/drawing/2014/main" id="{DF5A8BD2-7DED-BB4F-B872-03977AA24E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87447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7" name="Text Placeholder 11">
            <a:extLst>
              <a:ext uri="{FF2B5EF4-FFF2-40B4-BE49-F238E27FC236}">
                <a16:creationId xmlns:a16="http://schemas.microsoft.com/office/drawing/2014/main" id="{875E4E58-C95C-C346-8192-7A7A178D9C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96596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DDEAE-A287-8F4B-AEBE-7309AAD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4" pos="2184">
          <p15:clr>
            <a:srgbClr val="FBAE40"/>
          </p15:clr>
        </p15:guide>
        <p15:guide id="5" pos="3999">
          <p15:clr>
            <a:srgbClr val="FBAE40"/>
          </p15:clr>
        </p15:guide>
        <p15:guide id="6" pos="5850">
          <p15:clr>
            <a:srgbClr val="FBAE40"/>
          </p15:clr>
        </p15:guide>
        <p15:guide id="7" orient="horz" pos="151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BA2-9D45-2A42-ACAC-4330B44E0053}"/>
              </a:ext>
            </a:extLst>
          </p:cNvPr>
          <p:cNvSpPr/>
          <p:nvPr userDrawn="1"/>
        </p:nvSpPr>
        <p:spPr>
          <a:xfrm>
            <a:off x="6181200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6C267C3-0A41-3941-AC61-613F6FC0B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6D4FE3B-30B8-A247-A4CD-87EAA9FDE61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333413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B7D92A-C08D-E048-9B6A-CBD5628E38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12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75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5ADDB4-DDF9-5142-A90A-477A4E75780C}"/>
              </a:ext>
            </a:extLst>
          </p:cNvPr>
          <p:cNvSpPr/>
          <p:nvPr userDrawn="1"/>
        </p:nvSpPr>
        <p:spPr>
          <a:xfrm>
            <a:off x="42461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A27B3F-4D7C-DF47-933C-20F5BA245367}"/>
              </a:ext>
            </a:extLst>
          </p:cNvPr>
          <p:cNvSpPr/>
          <p:nvPr userDrawn="1"/>
        </p:nvSpPr>
        <p:spPr>
          <a:xfrm>
            <a:off x="8118112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1073150"/>
            <a:ext cx="3704400" cy="231933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24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D149CC-9B47-F244-9FB2-B6EC14B2BBE3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4196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11F383A-55BC-3843-8C8C-94A54DC29F5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3058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8FF1487-58A1-7146-A584-203F6B365C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2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5676727-8FB0-E645-BF36-055970F2F6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4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31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418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144C4E2-E920-4B3A-B365-C67C31EFB8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4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B093F300-9165-4076-8F1D-ECC0D9057AB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444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944395B-6920-4D39-A23F-7348BD5E363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48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ECB27249-12B3-4A7B-ACDC-1D2AC27169E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365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6685CDD-2E31-4525-BD75-5BBD63BC30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31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F3752A5F-1A43-43B1-9B74-6A8B5953B35C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2734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78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A047AA0-3335-D040-A24F-0DE243C6E4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184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0F673543-0796-594D-A52C-ECAB6069ED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03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96659DE-E155-3444-88B0-69D0670254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560C568-D6AB-894B-B989-1D0486AD8F6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877395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18BE3E9-3C87-F947-8C8E-20507455E5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7727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61719287-7055-614C-9CF3-3CA1782C70C0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5206259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6F46E50-732D-FE47-83F0-6808405D63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3C0CF54-9075-164D-A845-0A135A5001F7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63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A70867A-3017-FB4E-B4D3-EEBBCC49A2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2F353E8A-A579-A844-8819-6EAEA6DE207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49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B530952-9269-E743-95AC-9426E9C0C5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47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87815C3-D734-6C4E-A98F-11A94545A6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3784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6F0B17BF-9950-4742-8A8F-134B861E9F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013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72B0D1A-6CB4-AA45-B32A-05502E49F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13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4580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A4574EFB-5149-FD44-8CFF-CECD5FD042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8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D14DA8-0C83-B44D-9995-170C144A21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CE8E659-2B4E-9B43-B74C-7E161229A4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24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12E2C1F-203E-814E-A45E-508AA0DCFD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324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5526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532C754E-6952-4448-AFF5-3892153986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724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B22B0BA8-60E3-4845-A444-F63245CA0A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48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C36D606F-ACBA-8B4D-A4A1-D0D9DCB23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36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44078FA9-CC1F-5641-912B-817CEC2304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3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08C4493-B7AB-BD47-8AF0-078966C520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BC440937-93CA-CF40-875B-E867170243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84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72E8B6C-21E8-6A4A-AA3B-843F4E885F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4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0998996-D51B-C949-95DD-ADC8AD772F8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7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0720D20-39D7-B548-9F31-0078D8D68E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4F8C2E1B-926A-F84A-AFBE-D8BF237253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69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388C97C-5AC8-6447-B8F6-FBB4D5475E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27478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76829" y="0"/>
            <a:ext cx="6115171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84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3763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3763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708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8B557EA-0B79-4942-876B-68821DFBF8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28800" y="0"/>
            <a:ext cx="40632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64400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44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44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090B47-AF42-8F45-A644-605A8E0358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88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E67643-6932-5943-9DAD-C9C2F05433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88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A0309-D42D-3A46-86C2-44C69252D0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6B7AD24E-4B75-524B-B14A-E19560872B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85766859-2DFF-E149-A67F-2CE6451E35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45601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D9CEF993-6F87-814A-8699-1C7D1BFD0D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201" y="3412067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29752BB-8092-2B4A-803A-2F006D0CB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5601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C1E16C3-B65F-184F-9858-59B650A8BF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91201" y="0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25659"/>
            <a:ext cx="125034" cy="549274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10F09E-A1A1-7846-9CD2-4EC968B74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8AD72A-19AB-2444-8FB0-B56918526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BCE1200-691D-3A4D-89CB-198A2B97AB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3860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20F7620-4CA7-EF40-9659-3B5F3B76B3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860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E3D82E-D163-0946-842C-70744B3883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5668" y="0"/>
            <a:ext cx="4107046" cy="1398777"/>
          </a:xfrm>
        </p:spPr>
        <p:txBody>
          <a:bodyPr wrap="square"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AF0E4F46-D614-1D48-A825-5009D8C25C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5667" y="1456267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D7AD6C3E-37D6-A44E-87F3-C1E2CDE85E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096E938-494C-AE40-B382-AA9A2F7E21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9F2F18A9-555B-7743-AEB8-9723F97903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3860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ADEB42D0-7462-224F-9E2C-503723BE40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860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B3C86D0-1A4B-B148-8851-98CE5E30C3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5668" y="3412067"/>
            <a:ext cx="4107046" cy="1435128"/>
          </a:xfrm>
        </p:spPr>
        <p:txBody>
          <a:bodyPr wrap="square"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74FB06E4-1E5E-4F4E-BAF9-50571C769E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85667" y="4775199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21C6C8-157F-F549-AB35-A8B5458C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212A98-3392-AF4E-8F74-3560D821AC54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bg1"/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35348F6D-D35F-F741-9D2D-AA26B75BC3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0BB6E91A-328B-074C-A994-98AE3F677F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0D1397-021F-7F4B-B29E-3D1EEC5B8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BBE87DD-9273-2F47-AB57-EA46C65FF9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y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438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6FA8-333A-F847-AF8F-F6BED2A9AD6B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B9A871F-332D-FF45-A446-DB1F3DE728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25205FF-6898-A045-8EBC-C3EC174CC5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149EB20-64B6-2846-8039-75E50A9ED5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8E4A17-ABFF-624B-9F3E-8190C30DC5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1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317999"/>
            <a:ext cx="6091200" cy="540000"/>
          </a:xfrm>
          <a:solidFill>
            <a:schemeClr val="tx1">
              <a:lumMod val="90000"/>
              <a:lumOff val="10000"/>
            </a:schemeClr>
          </a:solidFill>
        </p:spPr>
        <p:txBody>
          <a:bodyPr lIns="360000" tIns="0" rIns="360000" bIns="0" anchor="ctr" anchorCtr="0">
            <a:noAutofit/>
          </a:bodyPr>
          <a:lstStyle>
            <a:lvl1pPr marL="0" indent="0">
              <a:buNone/>
              <a:defRPr sz="1400" b="1" i="0">
                <a:solidFill>
                  <a:schemeClr val="bg2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5401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D042E7-B615-9A44-A103-7A5EF0739A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89000"/>
            <a:ext cx="12192000" cy="4680000"/>
          </a:xfrm>
          <a:noFill/>
        </p:spPr>
        <p:txBody>
          <a:bodyPr lIns="360000" tIns="0" rIns="36000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ar-SA" sz="7200" b="1" i="0" kern="1200" spc="-300" baseline="0" dirty="0">
                <a:solidFill>
                  <a:schemeClr val="bg2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639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(Style 1) Text Bo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3700" cy="4977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218C8-9F1B-A049-8A1B-4FBBE1C79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FDA7E-BC3C-44EB-B75B-CC94B84F8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FBC36D-EC23-4027-A0AE-AE4B217025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68463" cy="360000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4850FA-21E1-426D-914B-3C58D65A3C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24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(Style 1) 4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5A2D9-4813-21B3-33F1-71D45B994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777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13267" y="313269"/>
            <a:ext cx="10591800" cy="1124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1" hasCustomPrompt="1"/>
          </p:nvPr>
        </p:nvSpPr>
        <p:spPr>
          <a:xfrm>
            <a:off x="307200" y="1641599"/>
            <a:ext cx="11557000" cy="4687233"/>
          </a:xfrm>
        </p:spPr>
        <p:txBody>
          <a:bodyPr>
            <a:noAutofit/>
          </a:bodyPr>
          <a:lstStyle>
            <a:lvl1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  <a:defRPr/>
            </a:lvl1pPr>
            <a:lvl2pPr marL="721766" indent="-35347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defRPr/>
            </a:lvl2pPr>
            <a:lvl3pPr marL="1077357" indent="-3450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defRPr/>
            </a:lvl3pPr>
            <a:lvl4pPr marL="1432948" indent="-328076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tabLst/>
              <a:defRPr/>
            </a:lvl4pPr>
          </a:lstStyle>
          <a:p>
            <a:pPr marL="269875" indent="-2730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Secondary content style</a:t>
            </a:r>
          </a:p>
          <a:p>
            <a:pPr marL="269875" indent="-2730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Text - must be in Grey, blue, Green or orange from our palette</a:t>
            </a:r>
          </a:p>
          <a:p>
            <a:pPr marL="269875" indent="-2730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b="1" kern="1200" dirty="0">
                <a:solidFill>
                  <a:srgbClr val="006899"/>
                </a:solidFill>
                <a:latin typeface="+mn-lt"/>
                <a:ea typeface="+mn-ea"/>
                <a:cs typeface="+mn-cs"/>
              </a:rPr>
              <a:t>Highlighted text </a:t>
            </a:r>
            <a:r>
              <a:rPr lang="en-IN" sz="2667" b="0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in body copy</a:t>
            </a:r>
          </a:p>
          <a:p>
            <a:pPr marL="269875" indent="-2730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Style: Calibri 20pt - Regular</a:t>
            </a:r>
          </a:p>
          <a:p>
            <a:pPr marL="721766" lvl="1" indent="-35347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2400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- 18pt - Regular</a:t>
            </a:r>
          </a:p>
          <a:p>
            <a:pPr marL="1077357" lvl="2" indent="-3450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2133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- 16pt - Regular</a:t>
            </a:r>
          </a:p>
          <a:p>
            <a:pPr marL="1432948" lvl="3" indent="-328076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1867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- 14pt - Regular</a:t>
            </a:r>
          </a:p>
        </p:txBody>
      </p:sp>
    </p:spTree>
    <p:extLst>
      <p:ext uri="{BB962C8B-B14F-4D97-AF65-F5344CB8AC3E}">
        <p14:creationId xmlns:p14="http://schemas.microsoft.com/office/powerpoint/2010/main" val="2099489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13267" y="313269"/>
            <a:ext cx="10591800" cy="1124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4824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Yellow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87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30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2023</a:t>
            </a:fld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8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781" r:id="rId38"/>
    <p:sldLayoutId id="2147483782" r:id="rId39"/>
    <p:sldLayoutId id="2147483783" r:id="rId40"/>
    <p:sldLayoutId id="2147483784" r:id="rId41"/>
    <p:sldLayoutId id="2147483785" r:id="rId42"/>
    <p:sldLayoutId id="2147483786" r:id="rId43"/>
    <p:sldLayoutId id="2147483787" r:id="rId44"/>
    <p:sldLayoutId id="2147483788" r:id="rId45"/>
    <p:sldLayoutId id="2147483789" r:id="rId46"/>
    <p:sldLayoutId id="2147483790" r:id="rId47"/>
    <p:sldLayoutId id="2147483791" r:id="rId48"/>
    <p:sldLayoutId id="2147483792" r:id="rId49"/>
    <p:sldLayoutId id="2147483793" r:id="rId50"/>
    <p:sldLayoutId id="2147483794" r:id="rId51"/>
    <p:sldLayoutId id="2147483795" r:id="rId52"/>
    <p:sldLayoutId id="2147483796" r:id="rId53"/>
    <p:sldLayoutId id="2147483797" r:id="rId54"/>
    <p:sldLayoutId id="2147483798" r:id="rId55"/>
    <p:sldLayoutId id="2147483799" r:id="rId56"/>
    <p:sldLayoutId id="2147483800" r:id="rId57"/>
    <p:sldLayoutId id="2147483801" r:id="rId58"/>
    <p:sldLayoutId id="2147483802" r:id="rId59"/>
    <p:sldLayoutId id="2147483803" r:id="rId60"/>
    <p:sldLayoutId id="2147483804" r:id="rId61"/>
    <p:sldLayoutId id="2147483805" r:id="rId62"/>
    <p:sldLayoutId id="2147483806" r:id="rId63"/>
    <p:sldLayoutId id="2147483807" r:id="rId64"/>
    <p:sldLayoutId id="2147483808" r:id="rId65"/>
    <p:sldLayoutId id="2147483809" r:id="rId66"/>
    <p:sldLayoutId id="2147483810" r:id="rId67"/>
    <p:sldLayoutId id="2147483811" r:id="rId68"/>
    <p:sldLayoutId id="2147483812" r:id="rId69"/>
    <p:sldLayoutId id="2147483813" r:id="rId70"/>
    <p:sldLayoutId id="2147483814" r:id="rId71"/>
    <p:sldLayoutId id="2147483815" r:id="rId72"/>
    <p:sldLayoutId id="2147483816" r:id="rId73"/>
    <p:sldLayoutId id="2147483817" r:id="rId74"/>
    <p:sldLayoutId id="2147483818" r:id="rId75"/>
    <p:sldLayoutId id="2147483819" r:id="rId76"/>
    <p:sldLayoutId id="2147483820" r:id="rId77"/>
    <p:sldLayoutId id="2147483821" r:id="rId7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_mascarenhas@persistent.com" TargetMode="External"/><Relationship Id="rId7" Type="http://schemas.openxmlformats.org/officeDocument/2006/relationships/hyperlink" Target="mailto:bharat_tatti@persistent.com" TargetMode="External"/><Relationship Id="rId2" Type="http://schemas.openxmlformats.org/officeDocument/2006/relationships/hyperlink" Target="mailto:amitkumar_ghatwal@persistent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siddesh_sangodkar@persistent.co.in" TargetMode="External"/><Relationship Id="rId5" Type="http://schemas.openxmlformats.org/officeDocument/2006/relationships/hyperlink" Target="mailto:pawan_kalligudda@persistent.com" TargetMode="External"/><Relationship Id="rId4" Type="http://schemas.openxmlformats.org/officeDocument/2006/relationships/hyperlink" Target="mailto:anup_kodlekere@persistent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8CA-3EB0-FA47-8FAD-BFDE88A3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360000"/>
            <a:ext cx="7003504" cy="30781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IBM Plex Arabic"/>
                <a:cs typeface="IBM Plex Arabic"/>
              </a:rPr>
              <a:t> Health Management System</a:t>
            </a:r>
            <a:endParaRPr lang="en-US" sz="4000" dirty="0">
              <a:latin typeface="IBM Plex Arabic" panose="020B0503050203000203" pitchFamily="34" charset="-78"/>
              <a:cs typeface="IBM Plex Arabic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E7C3D-2084-D343-802D-C00E940A6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4140000"/>
            <a:ext cx="6116400" cy="2358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err="1">
                <a:latin typeface="IBM Plex Arabic" panose="020B0503050203000203" pitchFamily="34" charset="-78"/>
                <a:cs typeface="IBM Plex Arabic" panose="020B0503050203000203" pitchFamily="34" charset="-78"/>
              </a:rPr>
              <a:t>WatsonX</a:t>
            </a:r>
            <a:r>
              <a:rPr lang="en-US" sz="2000" b="1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 Challenge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05</a:t>
            </a:r>
            <a:r>
              <a:rPr lang="en-US" baseline="300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th</a:t>
            </a:r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 December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84324-1C8D-4AF8-9361-37CF1E6AEF63}"/>
              </a:ext>
            </a:extLst>
          </p:cNvPr>
          <p:cNvSpPr txBox="1"/>
          <p:nvPr/>
        </p:nvSpPr>
        <p:spPr>
          <a:xfrm>
            <a:off x="3667530" y="4033337"/>
            <a:ext cx="6337739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Team Name: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WatsonX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 Warriors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Team Members: </a:t>
            </a:r>
          </a:p>
          <a:p>
            <a:pPr algn="l"/>
            <a:r>
              <a:rPr lang="en-US" sz="180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  <a:hlinkClick r:id="rId2"/>
              </a:rPr>
              <a:t>amitkumar_ghatwal@persistent.com</a:t>
            </a:r>
            <a:r>
              <a:rPr lang="en-US" sz="180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 , </a:t>
            </a:r>
            <a:r>
              <a:rPr lang="en-US" sz="180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  <a:hlinkClick r:id="rId3"/>
              </a:rPr>
              <a:t>valen_mascarenhas@persistent.com</a:t>
            </a:r>
            <a:r>
              <a:rPr lang="en-US" sz="180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 , </a:t>
            </a:r>
            <a:r>
              <a:rPr lang="en-US" sz="180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  <a:hlinkClick r:id="rId4"/>
              </a:rPr>
              <a:t>anup_kodlekere@persistent.com</a:t>
            </a:r>
            <a:r>
              <a:rPr lang="en-US" sz="180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 , </a:t>
            </a:r>
            <a:r>
              <a:rPr lang="en-US" sz="180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  <a:hlinkClick r:id="rId5"/>
              </a:rPr>
              <a:t>pawan_kalligudda@persistent.com</a:t>
            </a:r>
            <a:r>
              <a:rPr lang="en-US" sz="180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 </a:t>
            </a:r>
            <a:r>
              <a:rPr lang="en-US" sz="180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  <a:hlinkClick r:id="rId6"/>
              </a:rPr>
              <a:t>siddesh_sangodkar@persistent.co.in</a:t>
            </a:r>
            <a:endParaRPr lang="en-US" sz="1800" u="none" strike="noStrike" baseline="0" dirty="0">
              <a:solidFill>
                <a:schemeClr val="bg1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r>
              <a:rPr lang="en-US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bharat_tatti@persistent.com</a:t>
            </a:r>
            <a:endParaRPr lang="en-US" dirty="0">
              <a:solidFill>
                <a:schemeClr val="bg1"/>
              </a:solidFill>
              <a:latin typeface="IBM Plex Arabic" panose="020B0503050203000203" pitchFamily="34" charset="-78"/>
              <a:cs typeface="IBM Plex Arabic"/>
            </a:endParaRPr>
          </a:p>
          <a:p>
            <a:pPr algn="l"/>
            <a:endParaRPr lang="en-US" dirty="0">
              <a:solidFill>
                <a:schemeClr val="bg1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32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5E58E2-B25A-C04B-9506-2B1C7F658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BM Plex Arabic" panose="020B0503050203000203" pitchFamily="34" charset="-78"/>
                <a:cs typeface="IBM Plex Arabic"/>
              </a:rPr>
              <a:t>Thank  you</a:t>
            </a:r>
            <a:endParaRPr lang="en-US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B3BFD47-9CC3-B548-BFDC-F76DF52B3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WatsonX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 Warriors</a:t>
            </a:r>
            <a:endParaRPr lang="en-US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52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8" descr="A person standing in front of a screen&#10;&#10;Description automatically generated with low confidence">
            <a:extLst>
              <a:ext uri="{FF2B5EF4-FFF2-40B4-BE49-F238E27FC236}">
                <a16:creationId xmlns:a16="http://schemas.microsoft.com/office/drawing/2014/main" id="{6CF747C8-EEBD-974E-AF95-C9336A049F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FA608-4BCC-B049-A790-29DB8D11BB98}"/>
              </a:ext>
            </a:extLst>
          </p:cNvPr>
          <p:cNvSpPr txBox="1"/>
          <p:nvPr/>
        </p:nvSpPr>
        <p:spPr>
          <a:xfrm rot="10800000">
            <a:off x="3748579" y="0"/>
            <a:ext cx="8443421" cy="92486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500" b="1" i="0" u="none" strike="noStrike" kern="1200" cap="none" spc="-300" normalizeH="0" baseline="0" noProof="0" dirty="0">
                <a:ln>
                  <a:noFill/>
                </a:ln>
                <a:solidFill>
                  <a:srgbClr val="FFFFFF">
                    <a:alpha val="17000"/>
                  </a:srgbClr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E814-4AC6-824E-9555-D7ACE46C86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1580001" cy="6308725"/>
          </a:xfrm>
        </p:spPr>
        <p:txBody>
          <a:bodyPr anchor="t"/>
          <a:lstStyle/>
          <a:p>
            <a:endParaRPr lang="en-US" sz="2800" spc="-15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800" spc="-15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r>
              <a:rPr lang="en-US" sz="2800" spc="-150" dirty="0">
                <a:latin typeface="IBM Plex Arabic" panose="020B0503050203000203" pitchFamily="34" charset="-78"/>
                <a:cs typeface="IBM Plex Arabic"/>
              </a:rPr>
              <a:t>Problem Statement: </a:t>
            </a:r>
            <a:endParaRPr lang="en-US" sz="2800" spc="-15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800" spc="-150" dirty="0">
              <a:solidFill>
                <a:schemeClr val="accent3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r>
              <a:rPr lang="en-US" sz="2800" spc="-150" dirty="0">
                <a:solidFill>
                  <a:schemeClr val="accent3"/>
                </a:solidFill>
                <a:latin typeface="IBM Plex Arabic" panose="020B0503050203000203" pitchFamily="34" charset="-78"/>
                <a:cs typeface="IBM Plex Arabic"/>
              </a:rPr>
              <a:t>“ </a:t>
            </a:r>
            <a:r>
              <a:rPr lang="en-US" sz="2800" b="0" spc="-150">
                <a:solidFill>
                  <a:srgbClr val="FFC000"/>
                </a:solidFill>
                <a:latin typeface="Arial Black"/>
                <a:cs typeface="IBM Plex Arabic"/>
              </a:rPr>
              <a:t>Streamlining Healthcare Communication: A User-Friendly Solution for Simplifying Medical Reports and Call Transcripts</a:t>
            </a:r>
            <a:r>
              <a:rPr lang="en-US" sz="2800" spc="-150">
                <a:solidFill>
                  <a:schemeClr val="accent3"/>
                </a:solidFill>
                <a:latin typeface="IBM Plex Arabic" panose="020B0503050203000203" pitchFamily="34" charset="-78"/>
                <a:cs typeface="IBM Plex Arabic"/>
              </a:rPr>
              <a:t>.”</a:t>
            </a:r>
          </a:p>
          <a:p>
            <a:pPr>
              <a:lnSpc>
                <a:spcPct val="150000"/>
              </a:lnSpc>
            </a:pPr>
            <a:endParaRPr lang="en-US" sz="2800" spc="-15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cs typeface="IBM Plex Arabic"/>
              </a:rPr>
              <a:t>Difficulty in understanding medical reports.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cs typeface="IBM Plex Arabic"/>
              </a:rPr>
              <a:t>Transcript decoding between doctor and patient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cs typeface="IBM Plex Arabic"/>
              </a:rPr>
              <a:t>Categorizing disease</a:t>
            </a:r>
          </a:p>
          <a:p>
            <a:pPr marL="817245" lvl="1" indent="0">
              <a:lnSpc>
                <a:spcPct val="150000"/>
              </a:lnSpc>
              <a:buNone/>
            </a:pPr>
            <a:endParaRPr lang="en-US" sz="2000" b="1" dirty="0">
              <a:ea typeface="+mj-ea"/>
              <a:cs typeface="IBM Plex Arab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D0F61-D066-4730-A6BC-93BBAF3603C1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 © </a:t>
            </a:r>
            <a:fld id="{AB00A70B-9C44-4596-90DE-894BC522FF9F}" type="datetimeyyyy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4AF222-B829-3F52-65BC-2D5E8AE46816}"/>
              </a:ext>
            </a:extLst>
          </p:cNvPr>
          <p:cNvSpPr txBox="1">
            <a:spLocks/>
          </p:cNvSpPr>
          <p:nvPr/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95ABEA5-168C-BBCB-56DD-840784D696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105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8" descr="A person standing in front of a screen&#10;&#10;Description automatically generated with low confidence">
            <a:extLst>
              <a:ext uri="{FF2B5EF4-FFF2-40B4-BE49-F238E27FC236}">
                <a16:creationId xmlns:a16="http://schemas.microsoft.com/office/drawing/2014/main" id="{6CF747C8-EEBD-974E-AF95-C9336A049F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FA608-4BCC-B049-A790-29DB8D11BB98}"/>
              </a:ext>
            </a:extLst>
          </p:cNvPr>
          <p:cNvSpPr txBox="1"/>
          <p:nvPr/>
        </p:nvSpPr>
        <p:spPr>
          <a:xfrm rot="10800000">
            <a:off x="3748579" y="0"/>
            <a:ext cx="8443421" cy="92486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500" b="1" i="0" u="none" strike="noStrike" kern="1200" cap="none" spc="-300" normalizeH="0" baseline="0" noProof="0" dirty="0">
                <a:ln>
                  <a:noFill/>
                </a:ln>
                <a:solidFill>
                  <a:srgbClr val="FFFFFF">
                    <a:alpha val="17000"/>
                  </a:srgbClr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E814-4AC6-824E-9555-D7ACE46C86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1580001" cy="6858000"/>
          </a:xfrm>
        </p:spPr>
        <p:txBody>
          <a:bodyPr anchor="t"/>
          <a:lstStyle/>
          <a:p>
            <a:endParaRPr lang="en-US" sz="2800" spc="-15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r>
              <a:rPr lang="en-US" sz="2800" spc="-150">
                <a:latin typeface="IBM Plex Arabic" panose="020B0503050203000203" pitchFamily="34" charset="-78"/>
                <a:cs typeface="IBM Plex Arabic"/>
              </a:rPr>
              <a:t>Our solution using watsonX.ai: </a:t>
            </a:r>
            <a:endParaRPr lang="en-US" sz="2800" spc="-150">
              <a:solidFill>
                <a:schemeClr val="accent3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r>
              <a:rPr lang="en-US" sz="2800" spc="-150">
                <a:solidFill>
                  <a:schemeClr val="accent3"/>
                </a:solidFill>
                <a:latin typeface="IBM Plex Arabic" panose="020B0503050203000203" pitchFamily="34" charset="-78"/>
                <a:cs typeface="IBM Plex Arabic"/>
              </a:rPr>
              <a:t>“ </a:t>
            </a:r>
            <a:r>
              <a:rPr lang="en-US" sz="2800" spc="-150">
                <a:solidFill>
                  <a:schemeClr val="accent3"/>
                </a:solidFill>
                <a:latin typeface="Arial Black"/>
                <a:cs typeface="IBM Plex Arabic"/>
              </a:rPr>
              <a:t>D</a:t>
            </a:r>
            <a:r>
              <a:rPr lang="en-US" sz="2800" b="0" spc="0">
                <a:solidFill>
                  <a:srgbClr val="FFC000"/>
                </a:solidFill>
                <a:latin typeface="Arial Black"/>
                <a:cs typeface="IBM Plex Arabic"/>
              </a:rPr>
              <a:t>ifficulty in understanding medical reports.</a:t>
            </a:r>
            <a:r>
              <a:rPr lang="en-US" sz="2800" spc="-150">
                <a:solidFill>
                  <a:schemeClr val="accent3"/>
                </a:solidFill>
                <a:latin typeface="IBM Plex Arabic" panose="020B0503050203000203" pitchFamily="34" charset="-78"/>
                <a:cs typeface="IBM Plex Arabic"/>
              </a:rPr>
              <a:t>"</a:t>
            </a:r>
            <a:endParaRPr lang="en-US" sz="2800" spc="-150">
              <a:solidFill>
                <a:schemeClr val="accent3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800" spc="-150" dirty="0">
              <a:solidFill>
                <a:schemeClr val="accent3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800" spc="-150" dirty="0">
              <a:solidFill>
                <a:schemeClr val="accent3"/>
              </a:solidFill>
              <a:latin typeface="Arial Black"/>
              <a:cs typeface="IBM Plex Arabic" panose="020B0503050203000203" pitchFamily="34" charset="-78"/>
            </a:endParaRPr>
          </a:p>
          <a:p>
            <a:pPr>
              <a:lnSpc>
                <a:spcPct val="150000"/>
              </a:lnSpc>
            </a:pPr>
            <a:endParaRPr lang="en-US" sz="2800" spc="-150" dirty="0">
              <a:solidFill>
                <a:srgbClr val="FFFFFF"/>
              </a:solidFill>
              <a:latin typeface="Arial Black"/>
              <a:cs typeface="IBM Plex Arabic" panose="020B0503050203000203" pitchFamily="34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0" spc="0" dirty="0">
              <a:solidFill>
                <a:srgbClr val="FFC000"/>
              </a:solidFill>
              <a:latin typeface="Arial Black"/>
              <a:cs typeface="IBM Plex Arabic" panose="020B0503050203000203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D0F61-D066-4730-A6BC-93BBAF3603C1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 © </a:t>
            </a:r>
            <a:fld id="{AB00A70B-9C44-4596-90DE-894BC522FF9F}" type="datetimeyyyy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4AF222-B829-3F52-65BC-2D5E8AE46816}"/>
              </a:ext>
            </a:extLst>
          </p:cNvPr>
          <p:cNvSpPr txBox="1">
            <a:spLocks/>
          </p:cNvSpPr>
          <p:nvPr/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95ABEA5-168C-BBCB-56DD-840784D696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5BF575-293B-AD2E-D032-A1D8D2FBF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56" y="1446445"/>
            <a:ext cx="11489139" cy="52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1576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8" descr="A person standing in front of a screen&#10;&#10;Description automatically generated with low confidence">
            <a:extLst>
              <a:ext uri="{FF2B5EF4-FFF2-40B4-BE49-F238E27FC236}">
                <a16:creationId xmlns:a16="http://schemas.microsoft.com/office/drawing/2014/main" id="{6CF747C8-EEBD-974E-AF95-C9336A049F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FA608-4BCC-B049-A790-29DB8D11BB98}"/>
              </a:ext>
            </a:extLst>
          </p:cNvPr>
          <p:cNvSpPr txBox="1"/>
          <p:nvPr/>
        </p:nvSpPr>
        <p:spPr>
          <a:xfrm rot="10800000">
            <a:off x="3748579" y="0"/>
            <a:ext cx="8443421" cy="92486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500" b="1" i="0" u="none" strike="noStrike" kern="1200" cap="none" spc="-300" normalizeH="0" baseline="0" noProof="0" dirty="0">
                <a:ln>
                  <a:noFill/>
                </a:ln>
                <a:solidFill>
                  <a:srgbClr val="FFFFFF">
                    <a:alpha val="17000"/>
                  </a:srgbClr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E814-4AC6-824E-9555-D7ACE46C86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1580001" cy="6858000"/>
          </a:xfrm>
        </p:spPr>
        <p:txBody>
          <a:bodyPr anchor="t"/>
          <a:lstStyle/>
          <a:p>
            <a:endParaRPr lang="en-US" sz="2800" spc="-15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r>
              <a:rPr lang="en-US" sz="2800" spc="-150">
                <a:latin typeface="IBM Plex Arabic" panose="020B0503050203000203" pitchFamily="34" charset="-78"/>
                <a:cs typeface="IBM Plex Arabic"/>
              </a:rPr>
              <a:t>Our solution using watsonX.ai : </a:t>
            </a:r>
            <a:endParaRPr lang="en-US" sz="2800" spc="-15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pPr>
              <a:lnSpc>
                <a:spcPct val="150000"/>
              </a:lnSpc>
            </a:pPr>
            <a:r>
              <a:rPr lang="en-US" sz="2800" spc="-150" dirty="0">
                <a:solidFill>
                  <a:schemeClr val="accent3"/>
                </a:solidFill>
                <a:latin typeface="IBM Plex Arabic" panose="020B0503050203000203" pitchFamily="34" charset="-78"/>
                <a:cs typeface="IBM Plex Arabic"/>
              </a:rPr>
              <a:t>“ </a:t>
            </a:r>
            <a:r>
              <a:rPr lang="en-US" sz="2800" spc="-150">
                <a:solidFill>
                  <a:schemeClr val="accent3"/>
                </a:solidFill>
                <a:latin typeface="Arial Black"/>
                <a:cs typeface="IBM Plex Arabic"/>
              </a:rPr>
              <a:t>Transcript decoding between doctor and patient"</a:t>
            </a:r>
            <a:endParaRPr lang="en-US" sz="2800" spc="-150">
              <a:solidFill>
                <a:schemeClr val="accent3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pPr marL="457200" indent="-457200">
              <a:lnSpc>
                <a:spcPct val="150000"/>
              </a:lnSpc>
              <a:buChar char="•"/>
            </a:pPr>
            <a:endParaRPr lang="en-US" sz="2800" b="0" spc="0" dirty="0">
              <a:solidFill>
                <a:srgbClr val="FFC000"/>
              </a:solidFill>
              <a:latin typeface="Arial Black"/>
              <a:cs typeface="IBM Plex Arabic" panose="020B0503050203000203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D0F61-D066-4730-A6BC-93BBAF3603C1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 © </a:t>
            </a:r>
            <a:fld id="{AB00A70B-9C44-4596-90DE-894BC522FF9F}" type="datetimeyyyy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4AF222-B829-3F52-65BC-2D5E8AE46816}"/>
              </a:ext>
            </a:extLst>
          </p:cNvPr>
          <p:cNvSpPr txBox="1">
            <a:spLocks/>
          </p:cNvSpPr>
          <p:nvPr/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95ABEA5-168C-BBCB-56DD-840784D696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53C8D3-7C1D-B5C7-A7FC-5F41FF12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17" y="1596638"/>
            <a:ext cx="11352661" cy="48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0642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8" descr="A person standing in front of a screen&#10;&#10;Description automatically generated with low confidence">
            <a:extLst>
              <a:ext uri="{FF2B5EF4-FFF2-40B4-BE49-F238E27FC236}">
                <a16:creationId xmlns:a16="http://schemas.microsoft.com/office/drawing/2014/main" id="{6CF747C8-EEBD-974E-AF95-C9336A049F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FA608-4BCC-B049-A790-29DB8D11BB98}"/>
              </a:ext>
            </a:extLst>
          </p:cNvPr>
          <p:cNvSpPr txBox="1"/>
          <p:nvPr/>
        </p:nvSpPr>
        <p:spPr>
          <a:xfrm rot="10800000">
            <a:off x="3748579" y="0"/>
            <a:ext cx="8443421" cy="92486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500" b="1" i="0" u="none" strike="noStrike" kern="1200" cap="none" spc="-300" normalizeH="0" baseline="0" noProof="0" dirty="0">
                <a:ln>
                  <a:noFill/>
                </a:ln>
                <a:solidFill>
                  <a:srgbClr val="FFFFFF">
                    <a:alpha val="17000"/>
                  </a:srgbClr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E814-4AC6-824E-9555-D7ACE46C86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1580001" cy="6858000"/>
          </a:xfrm>
        </p:spPr>
        <p:txBody>
          <a:bodyPr anchor="t"/>
          <a:lstStyle/>
          <a:p>
            <a:endParaRPr lang="en-US" sz="2800" spc="-15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r>
              <a:rPr lang="en-US" sz="2800" spc="-150">
                <a:latin typeface="IBM Plex Arabic" panose="020B0503050203000203" pitchFamily="34" charset="-78"/>
                <a:cs typeface="IBM Plex Arabic"/>
              </a:rPr>
              <a:t>Our solution using watsonX.ai : </a:t>
            </a:r>
            <a:endParaRPr lang="en-US" sz="2800" spc="-150">
              <a:solidFill>
                <a:schemeClr val="accent3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r>
              <a:rPr lang="en-US" sz="2800" spc="-150">
                <a:solidFill>
                  <a:schemeClr val="accent3"/>
                </a:solidFill>
                <a:latin typeface="IBM Plex Arabic" panose="020B0503050203000203" pitchFamily="34" charset="-78"/>
                <a:cs typeface="IBM Plex Arabic"/>
              </a:rPr>
              <a:t>“ </a:t>
            </a:r>
            <a:r>
              <a:rPr lang="en-US" sz="2800" spc="-150">
                <a:solidFill>
                  <a:schemeClr val="accent3"/>
                </a:solidFill>
                <a:latin typeface="Arial Black"/>
                <a:cs typeface="IBM Plex Arabic"/>
              </a:rPr>
              <a:t>Categorizing Disease</a:t>
            </a:r>
            <a:r>
              <a:rPr lang="en-US" sz="2800" spc="-150">
                <a:solidFill>
                  <a:schemeClr val="accent3"/>
                </a:solidFill>
                <a:latin typeface="IBM Plex Arabic" panose="020B0503050203000203" pitchFamily="34" charset="-78"/>
                <a:cs typeface="IBM Plex Arabic"/>
              </a:rPr>
              <a:t>"</a:t>
            </a:r>
            <a:endParaRPr lang="en-US" sz="2800" spc="-150">
              <a:solidFill>
                <a:schemeClr val="accent3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pPr>
              <a:lnSpc>
                <a:spcPct val="150000"/>
              </a:lnSpc>
            </a:pPr>
            <a:endParaRPr lang="en-US" sz="2800" spc="-15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0" spc="0" dirty="0">
              <a:solidFill>
                <a:srgbClr val="FFC000"/>
              </a:solidFill>
              <a:latin typeface="Arial Black"/>
              <a:cs typeface="IBM Plex Arabic" panose="020B0503050203000203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D0F61-D066-4730-A6BC-93BBAF3603C1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 © </a:t>
            </a:r>
            <a:fld id="{AB00A70B-9C44-4596-90DE-894BC522FF9F}" type="datetimeyyyy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4AF222-B829-3F52-65BC-2D5E8AE46816}"/>
              </a:ext>
            </a:extLst>
          </p:cNvPr>
          <p:cNvSpPr txBox="1">
            <a:spLocks/>
          </p:cNvSpPr>
          <p:nvPr/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95ABEA5-168C-BBCB-56DD-840784D696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F65A72-71BD-FB63-37E4-77B6DAB89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56" y="1330891"/>
            <a:ext cx="11398153" cy="51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0561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150" dirty="0">
                <a:solidFill>
                  <a:schemeClr val="accent3"/>
                </a:solidFill>
                <a:latin typeface="Arial Black"/>
                <a:cs typeface="IBM Plex Arabic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9468" y="4394196"/>
            <a:ext cx="477687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WatsonX</a:t>
            </a:r>
            <a:r>
              <a:rPr lang="en-US" sz="2000" dirty="0">
                <a:solidFill>
                  <a:schemeClr val="bg2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 APIs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64709" y="2044629"/>
            <a:ext cx="2743200" cy="148717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Health Manage 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05865" y="5450602"/>
            <a:ext cx="1916884" cy="7074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Classification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99557" y="5461609"/>
            <a:ext cx="1440243" cy="70735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Fact Extraction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12273" y="4963640"/>
            <a:ext cx="14224" cy="456051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50709" y="5004668"/>
            <a:ext cx="14224" cy="456051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4539" y="1988814"/>
            <a:ext cx="406400" cy="1828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API 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000939" y="2648084"/>
            <a:ext cx="1563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3000939" y="2850955"/>
            <a:ext cx="1563770" cy="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000939" y="3054484"/>
            <a:ext cx="1563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03054" y="4283413"/>
            <a:ext cx="5211069" cy="2019283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460100" y="2253138"/>
            <a:ext cx="1107435" cy="3412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745790" y="3531806"/>
            <a:ext cx="0" cy="71345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311042" y="2725215"/>
            <a:ext cx="268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Transcripts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502383" y="5459393"/>
            <a:ext cx="1534568" cy="69602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IBM Plex Arabic" panose="020B0503050203000203" pitchFamily="34" charset="-78"/>
                <a:cs typeface="IBM Plex Arabic"/>
              </a:rPr>
              <a:t>Text  Analysis</a:t>
            </a:r>
            <a:endParaRPr lang="en-US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268314" y="4991126"/>
            <a:ext cx="14224" cy="456051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806750" y="877683"/>
            <a:ext cx="2689323" cy="7391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database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829701" y="1931822"/>
            <a:ext cx="1301034" cy="59440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Prompts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603550" y="783182"/>
            <a:ext cx="3129255" cy="2005695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1449701" y="3570022"/>
            <a:ext cx="111783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 flipH="1">
            <a:off x="7307909" y="2401575"/>
            <a:ext cx="1207072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DD1960-5AE8-E385-64EF-5A0862E70A51}"/>
              </a:ext>
            </a:extLst>
          </p:cNvPr>
          <p:cNvSpPr txBox="1"/>
          <p:nvPr/>
        </p:nvSpPr>
        <p:spPr>
          <a:xfrm>
            <a:off x="195217" y="4200727"/>
            <a:ext cx="148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Reports</a:t>
            </a:r>
          </a:p>
        </p:txBody>
      </p:sp>
      <p:sp>
        <p:nvSpPr>
          <p:cNvPr id="22" name="Rounded Rectangle 55">
            <a:extLst>
              <a:ext uri="{FF2B5EF4-FFF2-40B4-BE49-F238E27FC236}">
                <a16:creationId xmlns:a16="http://schemas.microsoft.com/office/drawing/2014/main" id="{3143C61C-20A0-BFD0-4193-0DB785777672}"/>
              </a:ext>
            </a:extLst>
          </p:cNvPr>
          <p:cNvSpPr/>
          <p:nvPr/>
        </p:nvSpPr>
        <p:spPr>
          <a:xfrm>
            <a:off x="10195037" y="1931824"/>
            <a:ext cx="1301034" cy="59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Output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1D5607-F6D6-978B-75A0-AD1E76383F5E}"/>
              </a:ext>
            </a:extLst>
          </p:cNvPr>
          <p:cNvCxnSpPr>
            <a:cxnSpLocks/>
          </p:cNvCxnSpPr>
          <p:nvPr/>
        </p:nvCxnSpPr>
        <p:spPr>
          <a:xfrm>
            <a:off x="9389697" y="1616813"/>
            <a:ext cx="0" cy="31847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FDCFBB-CAAB-E145-D4EA-BA18C2B56307}"/>
              </a:ext>
            </a:extLst>
          </p:cNvPr>
          <p:cNvCxnSpPr>
            <a:cxnSpLocks/>
          </p:cNvCxnSpPr>
          <p:nvPr/>
        </p:nvCxnSpPr>
        <p:spPr>
          <a:xfrm>
            <a:off x="10793094" y="1616813"/>
            <a:ext cx="0" cy="31847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Podcast outline">
            <a:extLst>
              <a:ext uri="{FF2B5EF4-FFF2-40B4-BE49-F238E27FC236}">
                <a16:creationId xmlns:a16="http://schemas.microsoft.com/office/drawing/2014/main" id="{57BA6101-6D95-6D54-4AB2-0F563152C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841" y="1616813"/>
            <a:ext cx="1154297" cy="1154297"/>
          </a:xfrm>
          <a:prstGeom prst="rect">
            <a:avLst/>
          </a:prstGeom>
        </p:spPr>
      </p:pic>
      <p:pic>
        <p:nvPicPr>
          <p:cNvPr id="30" name="Graphic 29" descr="Clipboard with solid fill">
            <a:extLst>
              <a:ext uri="{FF2B5EF4-FFF2-40B4-BE49-F238E27FC236}">
                <a16:creationId xmlns:a16="http://schemas.microsoft.com/office/drawing/2014/main" id="{3DB95302-E7F3-66B6-18DC-893FD39D4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852" y="3094547"/>
            <a:ext cx="1124063" cy="11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150" dirty="0">
                <a:solidFill>
                  <a:schemeClr val="accent3"/>
                </a:solidFill>
                <a:latin typeface="Arial Black"/>
                <a:cs typeface="IBM Plex Arabic"/>
              </a:rPr>
              <a:t>Technology Stack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410" y="1459718"/>
            <a:ext cx="156937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bg2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Web/ UI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410" y="3143467"/>
            <a:ext cx="147939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bg2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Services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759139" y="1297613"/>
            <a:ext cx="0" cy="453283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2410" y="4626880"/>
            <a:ext cx="156937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bg2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rPr>
              <a:t>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76803-99CA-D4AF-A2CD-BA2B0F455C66}"/>
              </a:ext>
            </a:extLst>
          </p:cNvPr>
          <p:cNvSpPr txBox="1"/>
          <p:nvPr/>
        </p:nvSpPr>
        <p:spPr>
          <a:xfrm>
            <a:off x="7104524" y="5168788"/>
            <a:ext cx="2419423" cy="4205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100" b="1" dirty="0">
              <a:solidFill>
                <a:schemeClr val="bg2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0C233-2CB0-4FB6-0C9A-F90225A0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125" y="1842643"/>
            <a:ext cx="2314898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E49B61-DDDC-AA6F-3C74-4E3B46E1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07" y="4485994"/>
            <a:ext cx="2937816" cy="804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D8F73E-8577-877A-B85D-2E038B4C0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25" y="4632159"/>
            <a:ext cx="3342530" cy="1187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2AF993-9356-3E4A-0241-0731165AD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221" y="3215983"/>
            <a:ext cx="2743200" cy="608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A1CB3-6696-DDE3-06A3-1BEAAA92D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772" y="3212521"/>
            <a:ext cx="2743200" cy="546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571531-C83E-837B-066C-2083946E4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743" y="1060633"/>
            <a:ext cx="2743200" cy="1393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6E45D1-8680-D565-B62B-190D84E3C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3651" y="2699413"/>
            <a:ext cx="1994280" cy="1265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4F9AC5-2138-8E7C-6953-D3BBAB34B25C}"/>
              </a:ext>
            </a:extLst>
          </p:cNvPr>
          <p:cNvSpPr txBox="1"/>
          <p:nvPr/>
        </p:nvSpPr>
        <p:spPr>
          <a:xfrm>
            <a:off x="7577317" y="877359"/>
            <a:ext cx="2419423" cy="4205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100" b="1">
                <a:solidFill>
                  <a:schemeClr val="bg2"/>
                </a:solidFill>
                <a:latin typeface="IBM Plex Arabic" panose="020B0503050203000203" pitchFamily="34" charset="-78"/>
                <a:cs typeface="IBM Plex Arabic"/>
              </a:rPr>
              <a:t>Cloud Resources</a:t>
            </a:r>
            <a:endParaRPr lang="en-US" sz="2100" b="1" dirty="0">
              <a:solidFill>
                <a:schemeClr val="bg2"/>
              </a:solidFill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953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B652-3913-911E-3622-4B50E0F0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7" y="145104"/>
            <a:ext cx="10591800" cy="1124063"/>
          </a:xfrm>
        </p:spPr>
        <p:txBody>
          <a:bodyPr>
            <a:normAutofit/>
          </a:bodyPr>
          <a:lstStyle/>
          <a:p>
            <a:r>
              <a:rPr lang="en-US" sz="2800" spc="-150" dirty="0">
                <a:solidFill>
                  <a:schemeClr val="accent3"/>
                </a:solidFill>
                <a:latin typeface="Arial Black"/>
                <a:cs typeface="IBM Plex Arabic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00CE-090C-FA85-81BC-5DF79277B8E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07200" y="914401"/>
            <a:ext cx="11557000" cy="5414432"/>
          </a:xfrm>
        </p:spPr>
        <p:txBody>
          <a:bodyPr vert="horz" lIns="0" tIns="0" rIns="0" bIns="0" rtlCol="0" anchor="t">
            <a:noAutofit/>
          </a:bodyPr>
          <a:lstStyle/>
          <a:p>
            <a:pPr marL="359410" indent="-363855"/>
            <a:r>
              <a:rPr lang="en-US" sz="2800" dirty="0">
                <a:cs typeface="IBM Plex Arabic"/>
              </a:rPr>
              <a:t>Adding more complex/terminal diseases</a:t>
            </a:r>
          </a:p>
          <a:p>
            <a:pPr marL="359410" indent="-363855"/>
            <a:r>
              <a:rPr lang="en-US" sz="2800" dirty="0">
                <a:latin typeface="Arial" panose="020B0604020202020204"/>
                <a:cs typeface="IBM Plex Arabic"/>
              </a:rPr>
              <a:t>Adding image processing models for identifying disease.</a:t>
            </a:r>
            <a:endParaRPr lang="en-US" sz="2800" b="0" i="0" dirty="0">
              <a:effectLst/>
              <a:latin typeface="Arial" panose="020B0604020202020204"/>
              <a:cs typeface="IBM Plex Arabic"/>
            </a:endParaRPr>
          </a:p>
          <a:p>
            <a:pPr marL="359410" indent="-363855"/>
            <a:r>
              <a:rPr lang="en-US" sz="2800" dirty="0">
                <a:latin typeface="IBM Plex Arabic" panose="020B0503050203000203" pitchFamily="34" charset="-78"/>
                <a:cs typeface="IBM Plex Arabic"/>
              </a:rPr>
              <a:t>Improve medical logistics and distribution.</a:t>
            </a:r>
          </a:p>
          <a:p>
            <a:pPr marL="359410" indent="-363855"/>
            <a:endParaRPr lang="en-US" sz="2000" dirty="0">
              <a:latin typeface="IBM Plex Arabic" panose="020B0503050203000203" pitchFamily="34" charset="-78"/>
              <a:cs typeface="IBM Plex Arabic"/>
            </a:endParaRPr>
          </a:p>
          <a:p>
            <a:pPr marL="359410" indent="-363855"/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b="0" i="0" dirty="0">
              <a:effectLst/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676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B652-3913-911E-3622-4B50E0F0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7" y="145104"/>
            <a:ext cx="11194575" cy="1135436"/>
          </a:xfrm>
        </p:spPr>
        <p:txBody>
          <a:bodyPr>
            <a:normAutofit fontScale="90000"/>
          </a:bodyPr>
          <a:lstStyle/>
          <a:p>
            <a:r>
              <a:rPr lang="en-US" sz="2800" spc="-150" dirty="0">
                <a:solidFill>
                  <a:schemeClr val="accent3"/>
                </a:solidFill>
                <a:latin typeface="Arial Black"/>
                <a:cs typeface="IBM Plex Arabic"/>
              </a:rPr>
              <a:t>Screenshots of HMS app </a:t>
            </a:r>
            <a:br>
              <a:rPr lang="en-US" sz="2800" spc="-150" dirty="0">
                <a:solidFill>
                  <a:schemeClr val="accent3"/>
                </a:solidFill>
                <a:latin typeface="Arial Black"/>
                <a:cs typeface="IBM Plex Arabic"/>
              </a:rPr>
            </a:br>
            <a:r>
              <a:rPr lang="en-US" sz="2800" spc="-150" dirty="0">
                <a:solidFill>
                  <a:schemeClr val="accent3"/>
                </a:solidFill>
                <a:latin typeface="Arial Black"/>
                <a:cs typeface="IBM Plex Arabic"/>
              </a:rPr>
              <a:t>Source code -</a:t>
            </a:r>
            <a:r>
              <a:rPr lang="en-US" sz="2800" b="0" spc="-150" dirty="0">
                <a:solidFill>
                  <a:schemeClr val="accent3"/>
                </a:solidFill>
                <a:ea typeface="+mj-lt"/>
                <a:cs typeface="+mj-lt"/>
              </a:rPr>
              <a:t>https://github.com/amitkumar-ghatwal/watsonX-warriors/blob/main/HMS-Demo.zip</a:t>
            </a:r>
            <a:endParaRPr lang="en-US" sz="2800" spc="-150" dirty="0">
              <a:solidFill>
                <a:schemeClr val="accent3"/>
              </a:solidFill>
              <a:latin typeface="Arial Black"/>
              <a:cs typeface="IBM Plex Arab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00CE-090C-FA85-81BC-5DF79277B8E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07200" y="914401"/>
            <a:ext cx="11557000" cy="5414432"/>
          </a:xfrm>
        </p:spPr>
        <p:txBody>
          <a:bodyPr vert="horz" lIns="0" tIns="0" rIns="0" bIns="0" rtlCol="0" anchor="t">
            <a:noAutofit/>
          </a:bodyPr>
          <a:lstStyle/>
          <a:p>
            <a:pPr marL="359410" indent="-363855"/>
            <a:endParaRPr lang="en-US" sz="2000" dirty="0">
              <a:latin typeface="IBM Plex Arabic" panose="020B0503050203000203" pitchFamily="34" charset="-78"/>
              <a:cs typeface="IBM Plex Arabic"/>
            </a:endParaRPr>
          </a:p>
          <a:p>
            <a:pPr marL="359410" indent="-363855"/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b="0" i="0" dirty="0">
              <a:effectLst/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  <a:p>
            <a:endParaRPr lang="en-US" sz="2000" dirty="0">
              <a:latin typeface="IBM Plex Arabic" panose="020B0503050203000203" pitchFamily="34" charset="-78"/>
              <a:cs typeface="IBM Plex Arabic" panose="020B0503050203000203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B09B0-3CB5-9762-1F75-EDF31F26D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64" y="1429531"/>
            <a:ext cx="4722124" cy="2645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B87EE-9693-3733-32D4-10C8E1AD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58" y="1360307"/>
            <a:ext cx="4869976" cy="2715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E156D2-9F30-4318-32DD-28E934EA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416" y="4219189"/>
            <a:ext cx="5279408" cy="24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31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1107</TotalTime>
  <Words>146</Words>
  <Application>Microsoft Office PowerPoint</Application>
  <PresentationFormat>Widescreen</PresentationFormat>
  <Paragraphs>60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Master Dark</vt:lpstr>
      <vt:lpstr> Health Management System</vt:lpstr>
      <vt:lpstr>PowerPoint Presentation</vt:lpstr>
      <vt:lpstr>PowerPoint Presentation</vt:lpstr>
      <vt:lpstr>PowerPoint Presentation</vt:lpstr>
      <vt:lpstr>PowerPoint Presentation</vt:lpstr>
      <vt:lpstr>Architecture</vt:lpstr>
      <vt:lpstr>Technology Stack</vt:lpstr>
      <vt:lpstr>Future scope</vt:lpstr>
      <vt:lpstr>Screenshots of HMS app  Source code -https://github.com/amitkumar-ghatwal/watsonX-warriors/blob/main/HMS-Demo.zip</vt:lpstr>
      <vt:lpstr>Thank  you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DemoAssist : automating slides and demos</dc:title>
  <dc:creator>Siddesh Sangodkar</dc:creator>
  <cp:lastModifiedBy>Siddesh Sangodkar</cp:lastModifiedBy>
  <cp:revision>536</cp:revision>
  <dcterms:created xsi:type="dcterms:W3CDTF">2023-02-20T03:10:28Z</dcterms:created>
  <dcterms:modified xsi:type="dcterms:W3CDTF">2023-12-05T08:31:34Z</dcterms:modified>
</cp:coreProperties>
</file>