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5" r:id="rId15"/>
    <p:sldId id="276" r:id="rId16"/>
    <p:sldId id="268" r:id="rId17"/>
    <p:sldId id="269" r:id="rId18"/>
    <p:sldId id="286" r:id="rId19"/>
    <p:sldId id="287" r:id="rId20"/>
    <p:sldId id="288" r:id="rId21"/>
    <p:sldId id="291" r:id="rId22"/>
    <p:sldId id="292" r:id="rId23"/>
    <p:sldId id="293" r:id="rId24"/>
    <p:sldId id="289" r:id="rId25"/>
    <p:sldId id="290" r:id="rId26"/>
    <p:sldId id="270" r:id="rId27"/>
    <p:sldId id="280" r:id="rId28"/>
    <p:sldId id="281" r:id="rId29"/>
    <p:sldId id="277"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3FE72-9F1F-4B33-B773-8BB5EA92903B}" v="579" dt="2020-03-27T18:30:19.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08"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chen Wang" userId="23edae9413cede3f" providerId="LiveId" clId="{DA1462B3-0883-4D06-9831-7FC985D75787}"/>
    <pc:docChg chg="undo custSel mod addSld delSld modSld sldOrd">
      <pc:chgData name="Linchen Wang" userId="23edae9413cede3f" providerId="LiveId" clId="{DA1462B3-0883-4D06-9831-7FC985D75787}" dt="2020-03-13T02:17:37.155" v="1097" actId="20577"/>
      <pc:docMkLst>
        <pc:docMk/>
      </pc:docMkLst>
      <pc:sldChg chg="addSp modSp add mod modClrScheme chgLayout">
        <pc:chgData name="Linchen Wang" userId="23edae9413cede3f" providerId="LiveId" clId="{DA1462B3-0883-4D06-9831-7FC985D75787}" dt="2020-03-12T23:33:47.601" v="915" actId="14100"/>
        <pc:sldMkLst>
          <pc:docMk/>
          <pc:sldMk cId="322502142" sldId="257"/>
        </pc:sldMkLst>
        <pc:spChg chg="mod">
          <ac:chgData name="Linchen Wang" userId="23edae9413cede3f" providerId="LiveId" clId="{DA1462B3-0883-4D06-9831-7FC985D75787}" dt="2020-03-12T23:33:27.652" v="908" actId="26606"/>
          <ac:spMkLst>
            <pc:docMk/>
            <pc:sldMk cId="322502142" sldId="257"/>
            <ac:spMk id="2" creationId="{6D6CDB12-4C3F-4D0D-8B52-FC56B5327D3F}"/>
          </ac:spMkLst>
        </pc:spChg>
        <pc:spChg chg="mod">
          <ac:chgData name="Linchen Wang" userId="23edae9413cede3f" providerId="LiveId" clId="{DA1462B3-0883-4D06-9831-7FC985D75787}" dt="2020-03-12T23:33:47.601" v="915" actId="14100"/>
          <ac:spMkLst>
            <pc:docMk/>
            <pc:sldMk cId="322502142" sldId="257"/>
            <ac:spMk id="3" creationId="{1EB6F1FE-91E7-4A14-BBBF-16C216C62CDA}"/>
          </ac:spMkLst>
        </pc:spChg>
        <pc:picChg chg="add mod">
          <ac:chgData name="Linchen Wang" userId="23edae9413cede3f" providerId="LiveId" clId="{DA1462B3-0883-4D06-9831-7FC985D75787}" dt="2020-03-12T23:33:36.816" v="911" actId="1076"/>
          <ac:picMkLst>
            <pc:docMk/>
            <pc:sldMk cId="322502142" sldId="257"/>
            <ac:picMk id="4" creationId="{4D7E693C-EA70-45D3-A48A-658ED3DBA70B}"/>
          </ac:picMkLst>
        </pc:picChg>
      </pc:sldChg>
      <pc:sldChg chg="del">
        <pc:chgData name="Linchen Wang" userId="23edae9413cede3f" providerId="LiveId" clId="{DA1462B3-0883-4D06-9831-7FC985D75787}" dt="2020-03-12T18:57:05.143" v="0" actId="47"/>
        <pc:sldMkLst>
          <pc:docMk/>
          <pc:sldMk cId="3219567112" sldId="257"/>
        </pc:sldMkLst>
      </pc:sldChg>
      <pc:sldChg chg="del">
        <pc:chgData name="Linchen Wang" userId="23edae9413cede3f" providerId="LiveId" clId="{DA1462B3-0883-4D06-9831-7FC985D75787}" dt="2020-03-12T18:57:05.143" v="0" actId="47"/>
        <pc:sldMkLst>
          <pc:docMk/>
          <pc:sldMk cId="293945958" sldId="258"/>
        </pc:sldMkLst>
      </pc:sldChg>
      <pc:sldChg chg="addSp modSp add">
        <pc:chgData name="Linchen Wang" userId="23edae9413cede3f" providerId="LiveId" clId="{DA1462B3-0883-4D06-9831-7FC985D75787}" dt="2020-03-12T23:36:09.473" v="925" actId="14100"/>
        <pc:sldMkLst>
          <pc:docMk/>
          <pc:sldMk cId="406723803" sldId="258"/>
        </pc:sldMkLst>
        <pc:spChg chg="mod">
          <ac:chgData name="Linchen Wang" userId="23edae9413cede3f" providerId="LiveId" clId="{DA1462B3-0883-4D06-9831-7FC985D75787}" dt="2020-03-12T23:36:09.473" v="925" actId="14100"/>
          <ac:spMkLst>
            <pc:docMk/>
            <pc:sldMk cId="406723803" sldId="258"/>
            <ac:spMk id="3" creationId="{1EB6F1FE-91E7-4A14-BBBF-16C216C62CDA}"/>
          </ac:spMkLst>
        </pc:spChg>
        <pc:picChg chg="add mod">
          <ac:chgData name="Linchen Wang" userId="23edae9413cede3f" providerId="LiveId" clId="{DA1462B3-0883-4D06-9831-7FC985D75787}" dt="2020-03-12T23:36:06.113" v="924" actId="1076"/>
          <ac:picMkLst>
            <pc:docMk/>
            <pc:sldMk cId="406723803" sldId="258"/>
            <ac:picMk id="4" creationId="{407CEDF5-14D5-4694-8C41-08A270B7DE22}"/>
          </ac:picMkLst>
        </pc:picChg>
      </pc:sldChg>
      <pc:sldChg chg="addSp modSp add">
        <pc:chgData name="Linchen Wang" userId="23edae9413cede3f" providerId="LiveId" clId="{DA1462B3-0883-4D06-9831-7FC985D75787}" dt="2020-03-13T02:06:06.646" v="1003" actId="20577"/>
        <pc:sldMkLst>
          <pc:docMk/>
          <pc:sldMk cId="2024097840" sldId="259"/>
        </pc:sldMkLst>
        <pc:spChg chg="mod">
          <ac:chgData name="Linchen Wang" userId="23edae9413cede3f" providerId="LiveId" clId="{DA1462B3-0883-4D06-9831-7FC985D75787}" dt="2020-03-13T02:06:06.646" v="1003" actId="20577"/>
          <ac:spMkLst>
            <pc:docMk/>
            <pc:sldMk cId="2024097840" sldId="259"/>
            <ac:spMk id="3" creationId="{1EB6F1FE-91E7-4A14-BBBF-16C216C62CDA}"/>
          </ac:spMkLst>
        </pc:spChg>
        <pc:picChg chg="add mod">
          <ac:chgData name="Linchen Wang" userId="23edae9413cede3f" providerId="LiveId" clId="{DA1462B3-0883-4D06-9831-7FC985D75787}" dt="2020-03-13T02:06:02.453" v="1001" actId="1076"/>
          <ac:picMkLst>
            <pc:docMk/>
            <pc:sldMk cId="2024097840" sldId="259"/>
            <ac:picMk id="4" creationId="{33C5408E-C481-44FC-8802-987C037104A6}"/>
          </ac:picMkLst>
        </pc:picChg>
      </pc:sldChg>
      <pc:sldChg chg="del">
        <pc:chgData name="Linchen Wang" userId="23edae9413cede3f" providerId="LiveId" clId="{DA1462B3-0883-4D06-9831-7FC985D75787}" dt="2020-03-12T18:57:05.143" v="0" actId="47"/>
        <pc:sldMkLst>
          <pc:docMk/>
          <pc:sldMk cId="2672696241" sldId="259"/>
        </pc:sldMkLst>
      </pc:sldChg>
      <pc:sldChg chg="addSp modSp add">
        <pc:chgData name="Linchen Wang" userId="23edae9413cede3f" providerId="LiveId" clId="{DA1462B3-0883-4D06-9831-7FC985D75787}" dt="2020-03-13T02:09:57.244" v="1020" actId="1076"/>
        <pc:sldMkLst>
          <pc:docMk/>
          <pc:sldMk cId="704541300" sldId="260"/>
        </pc:sldMkLst>
        <pc:spChg chg="mod">
          <ac:chgData name="Linchen Wang" userId="23edae9413cede3f" providerId="LiveId" clId="{DA1462B3-0883-4D06-9831-7FC985D75787}" dt="2020-03-13T02:09:43.507" v="1014" actId="6549"/>
          <ac:spMkLst>
            <pc:docMk/>
            <pc:sldMk cId="704541300" sldId="260"/>
            <ac:spMk id="3" creationId="{1EB6F1FE-91E7-4A14-BBBF-16C216C62CDA}"/>
          </ac:spMkLst>
        </pc:spChg>
        <pc:picChg chg="add mod">
          <ac:chgData name="Linchen Wang" userId="23edae9413cede3f" providerId="LiveId" clId="{DA1462B3-0883-4D06-9831-7FC985D75787}" dt="2020-03-13T02:09:51.072" v="1018" actId="1076"/>
          <ac:picMkLst>
            <pc:docMk/>
            <pc:sldMk cId="704541300" sldId="260"/>
            <ac:picMk id="4" creationId="{A89497BD-1A65-4235-B207-C8DF061B87E9}"/>
          </ac:picMkLst>
        </pc:picChg>
        <pc:picChg chg="add mod">
          <ac:chgData name="Linchen Wang" userId="23edae9413cede3f" providerId="LiveId" clId="{DA1462B3-0883-4D06-9831-7FC985D75787}" dt="2020-03-13T02:09:57.244" v="1020" actId="1076"/>
          <ac:picMkLst>
            <pc:docMk/>
            <pc:sldMk cId="704541300" sldId="260"/>
            <ac:picMk id="5" creationId="{30FC299D-8DCA-4C70-9A22-D802E70D3F21}"/>
          </ac:picMkLst>
        </pc:picChg>
      </pc:sldChg>
      <pc:sldChg chg="del">
        <pc:chgData name="Linchen Wang" userId="23edae9413cede3f" providerId="LiveId" clId="{DA1462B3-0883-4D06-9831-7FC985D75787}" dt="2020-03-12T18:57:05.143" v="0" actId="47"/>
        <pc:sldMkLst>
          <pc:docMk/>
          <pc:sldMk cId="3087751207" sldId="260"/>
        </pc:sldMkLst>
      </pc:sldChg>
      <pc:sldChg chg="addSp delSp modSp add mod modClrScheme chgLayout">
        <pc:chgData name="Linchen Wang" userId="23edae9413cede3f" providerId="LiveId" clId="{DA1462B3-0883-4D06-9831-7FC985D75787}" dt="2020-03-13T02:10:49.152" v="1030" actId="14100"/>
        <pc:sldMkLst>
          <pc:docMk/>
          <pc:sldMk cId="1536104509" sldId="261"/>
        </pc:sldMkLst>
        <pc:spChg chg="mod">
          <ac:chgData name="Linchen Wang" userId="23edae9413cede3f" providerId="LiveId" clId="{DA1462B3-0883-4D06-9831-7FC985D75787}" dt="2020-03-13T02:10:16.562" v="1023" actId="26606"/>
          <ac:spMkLst>
            <pc:docMk/>
            <pc:sldMk cId="1536104509" sldId="261"/>
            <ac:spMk id="2" creationId="{6D6CDB12-4C3F-4D0D-8B52-FC56B5327D3F}"/>
          </ac:spMkLst>
        </pc:spChg>
        <pc:spChg chg="del">
          <ac:chgData name="Linchen Wang" userId="23edae9413cede3f" providerId="LiveId" clId="{DA1462B3-0883-4D06-9831-7FC985D75787}" dt="2020-03-13T02:10:16.562" v="1023" actId="26606"/>
          <ac:spMkLst>
            <pc:docMk/>
            <pc:sldMk cId="1536104509" sldId="261"/>
            <ac:spMk id="3" creationId="{1EB6F1FE-91E7-4A14-BBBF-16C216C62CDA}"/>
          </ac:spMkLst>
        </pc:spChg>
        <pc:spChg chg="add mod">
          <ac:chgData name="Linchen Wang" userId="23edae9413cede3f" providerId="LiveId" clId="{DA1462B3-0883-4D06-9831-7FC985D75787}" dt="2020-03-13T02:10:43.768" v="1029" actId="20577"/>
          <ac:spMkLst>
            <pc:docMk/>
            <pc:sldMk cId="1536104509" sldId="261"/>
            <ac:spMk id="9" creationId="{3C8035A9-E282-4CAD-A87E-E201EA8F9329}"/>
          </ac:spMkLst>
        </pc:spChg>
        <pc:picChg chg="add mod">
          <ac:chgData name="Linchen Wang" userId="23edae9413cede3f" providerId="LiveId" clId="{DA1462B3-0883-4D06-9831-7FC985D75787}" dt="2020-03-13T02:10:49.152" v="1030" actId="14100"/>
          <ac:picMkLst>
            <pc:docMk/>
            <pc:sldMk cId="1536104509" sldId="261"/>
            <ac:picMk id="4" creationId="{81B604CE-3F54-43CC-B513-EE8EEB618E7B}"/>
          </ac:picMkLst>
        </pc:picChg>
      </pc:sldChg>
      <pc:sldChg chg="del">
        <pc:chgData name="Linchen Wang" userId="23edae9413cede3f" providerId="LiveId" clId="{DA1462B3-0883-4D06-9831-7FC985D75787}" dt="2020-03-12T18:57:05.143" v="0" actId="47"/>
        <pc:sldMkLst>
          <pc:docMk/>
          <pc:sldMk cId="3903975514" sldId="261"/>
        </pc:sldMkLst>
      </pc:sldChg>
      <pc:sldChg chg="del">
        <pc:chgData name="Linchen Wang" userId="23edae9413cede3f" providerId="LiveId" clId="{DA1462B3-0883-4D06-9831-7FC985D75787}" dt="2020-03-12T18:57:05.143" v="0" actId="47"/>
        <pc:sldMkLst>
          <pc:docMk/>
          <pc:sldMk cId="132818975" sldId="262"/>
        </pc:sldMkLst>
      </pc:sldChg>
      <pc:sldChg chg="addSp delSp modSp add mod modClrScheme chgLayout">
        <pc:chgData name="Linchen Wang" userId="23edae9413cede3f" providerId="LiveId" clId="{DA1462B3-0883-4D06-9831-7FC985D75787}" dt="2020-03-13T02:12:49.088" v="1054" actId="1076"/>
        <pc:sldMkLst>
          <pc:docMk/>
          <pc:sldMk cId="4243102502" sldId="262"/>
        </pc:sldMkLst>
        <pc:spChg chg="mod">
          <ac:chgData name="Linchen Wang" userId="23edae9413cede3f" providerId="LiveId" clId="{DA1462B3-0883-4D06-9831-7FC985D75787}" dt="2020-03-13T02:12:03.594" v="1032" actId="26606"/>
          <ac:spMkLst>
            <pc:docMk/>
            <pc:sldMk cId="4243102502" sldId="262"/>
            <ac:spMk id="2" creationId="{6D6CDB12-4C3F-4D0D-8B52-FC56B5327D3F}"/>
          </ac:spMkLst>
        </pc:spChg>
        <pc:spChg chg="del">
          <ac:chgData name="Linchen Wang" userId="23edae9413cede3f" providerId="LiveId" clId="{DA1462B3-0883-4D06-9831-7FC985D75787}" dt="2020-03-13T02:12:03.594" v="1032" actId="26606"/>
          <ac:spMkLst>
            <pc:docMk/>
            <pc:sldMk cId="4243102502" sldId="262"/>
            <ac:spMk id="3" creationId="{1EB6F1FE-91E7-4A14-BBBF-16C216C62CDA}"/>
          </ac:spMkLst>
        </pc:spChg>
        <pc:spChg chg="add mod">
          <ac:chgData name="Linchen Wang" userId="23edae9413cede3f" providerId="LiveId" clId="{DA1462B3-0883-4D06-9831-7FC985D75787}" dt="2020-03-13T02:12:42.062" v="1053"/>
          <ac:spMkLst>
            <pc:docMk/>
            <pc:sldMk cId="4243102502" sldId="262"/>
            <ac:spMk id="9" creationId="{CFE19DCE-3F65-4989-8ADC-93378ED4D270}"/>
          </ac:spMkLst>
        </pc:spChg>
        <pc:picChg chg="add mod">
          <ac:chgData name="Linchen Wang" userId="23edae9413cede3f" providerId="LiveId" clId="{DA1462B3-0883-4D06-9831-7FC985D75787}" dt="2020-03-13T02:12:03.594" v="1032" actId="26606"/>
          <ac:picMkLst>
            <pc:docMk/>
            <pc:sldMk cId="4243102502" sldId="262"/>
            <ac:picMk id="4" creationId="{D2303A63-DC15-4F3E-92E6-B359B1063D8E}"/>
          </ac:picMkLst>
        </pc:picChg>
        <pc:picChg chg="add mod">
          <ac:chgData name="Linchen Wang" userId="23edae9413cede3f" providerId="LiveId" clId="{DA1462B3-0883-4D06-9831-7FC985D75787}" dt="2020-03-13T02:12:49.088" v="1054" actId="1076"/>
          <ac:picMkLst>
            <pc:docMk/>
            <pc:sldMk cId="4243102502" sldId="262"/>
            <ac:picMk id="5" creationId="{80E4556F-F842-4604-BCFF-959A9903F6D7}"/>
          </ac:picMkLst>
        </pc:picChg>
      </pc:sldChg>
      <pc:sldChg chg="addSp modSp add">
        <pc:chgData name="Linchen Wang" userId="23edae9413cede3f" providerId="LiveId" clId="{DA1462B3-0883-4D06-9831-7FC985D75787}" dt="2020-03-13T02:16:31.580" v="1071" actId="20577"/>
        <pc:sldMkLst>
          <pc:docMk/>
          <pc:sldMk cId="3575108736" sldId="263"/>
        </pc:sldMkLst>
        <pc:spChg chg="mod">
          <ac:chgData name="Linchen Wang" userId="23edae9413cede3f" providerId="LiveId" clId="{DA1462B3-0883-4D06-9831-7FC985D75787}" dt="2020-03-13T02:16:31.580" v="1071" actId="20577"/>
          <ac:spMkLst>
            <pc:docMk/>
            <pc:sldMk cId="3575108736" sldId="263"/>
            <ac:spMk id="3" creationId="{1EB6F1FE-91E7-4A14-BBBF-16C216C62CDA}"/>
          </ac:spMkLst>
        </pc:spChg>
        <pc:picChg chg="add mod">
          <ac:chgData name="Linchen Wang" userId="23edae9413cede3f" providerId="LiveId" clId="{DA1462B3-0883-4D06-9831-7FC985D75787}" dt="2020-03-13T02:16:14.291" v="1057" actId="1076"/>
          <ac:picMkLst>
            <pc:docMk/>
            <pc:sldMk cId="3575108736" sldId="263"/>
            <ac:picMk id="4" creationId="{FBC4F4F5-63E9-4FAA-92D3-CC99B80BA769}"/>
          </ac:picMkLst>
        </pc:picChg>
      </pc:sldChg>
      <pc:sldChg chg="del">
        <pc:chgData name="Linchen Wang" userId="23edae9413cede3f" providerId="LiveId" clId="{DA1462B3-0883-4D06-9831-7FC985D75787}" dt="2020-03-12T18:57:05.143" v="0" actId="47"/>
        <pc:sldMkLst>
          <pc:docMk/>
          <pc:sldMk cId="4173640197" sldId="263"/>
        </pc:sldMkLst>
      </pc:sldChg>
      <pc:sldChg chg="del">
        <pc:chgData name="Linchen Wang" userId="23edae9413cede3f" providerId="LiveId" clId="{DA1462B3-0883-4D06-9831-7FC985D75787}" dt="2020-03-12T18:57:05.143" v="0" actId="47"/>
        <pc:sldMkLst>
          <pc:docMk/>
          <pc:sldMk cId="1635992268" sldId="264"/>
        </pc:sldMkLst>
      </pc:sldChg>
      <pc:sldChg chg="addSp delSp modSp add mod modClrScheme chgLayout">
        <pc:chgData name="Linchen Wang" userId="23edae9413cede3f" providerId="LiveId" clId="{DA1462B3-0883-4D06-9831-7FC985D75787}" dt="2020-03-13T02:17:23.172" v="1089" actId="14100"/>
        <pc:sldMkLst>
          <pc:docMk/>
          <pc:sldMk cId="2735266365" sldId="264"/>
        </pc:sldMkLst>
        <pc:spChg chg="mod">
          <ac:chgData name="Linchen Wang" userId="23edae9413cede3f" providerId="LiveId" clId="{DA1462B3-0883-4D06-9831-7FC985D75787}" dt="2020-03-13T02:16:44.407" v="1074" actId="26606"/>
          <ac:spMkLst>
            <pc:docMk/>
            <pc:sldMk cId="2735266365" sldId="264"/>
            <ac:spMk id="2" creationId="{6D6CDB12-4C3F-4D0D-8B52-FC56B5327D3F}"/>
          </ac:spMkLst>
        </pc:spChg>
        <pc:spChg chg="del">
          <ac:chgData name="Linchen Wang" userId="23edae9413cede3f" providerId="LiveId" clId="{DA1462B3-0883-4D06-9831-7FC985D75787}" dt="2020-03-13T02:16:44.407" v="1074" actId="26606"/>
          <ac:spMkLst>
            <pc:docMk/>
            <pc:sldMk cId="2735266365" sldId="264"/>
            <ac:spMk id="3" creationId="{1EB6F1FE-91E7-4A14-BBBF-16C216C62CDA}"/>
          </ac:spMkLst>
        </pc:spChg>
        <pc:spChg chg="add mod">
          <ac:chgData name="Linchen Wang" userId="23edae9413cede3f" providerId="LiveId" clId="{DA1462B3-0883-4D06-9831-7FC985D75787}" dt="2020-03-13T02:17:23.172" v="1089" actId="14100"/>
          <ac:spMkLst>
            <pc:docMk/>
            <pc:sldMk cId="2735266365" sldId="264"/>
            <ac:spMk id="9" creationId="{79A009B7-FE2A-447D-A23E-AD5E963DB7D5}"/>
          </ac:spMkLst>
        </pc:spChg>
        <pc:picChg chg="add mod">
          <ac:chgData name="Linchen Wang" userId="23edae9413cede3f" providerId="LiveId" clId="{DA1462B3-0883-4D06-9831-7FC985D75787}" dt="2020-03-13T02:17:04.557" v="1081" actId="1076"/>
          <ac:picMkLst>
            <pc:docMk/>
            <pc:sldMk cId="2735266365" sldId="264"/>
            <ac:picMk id="4" creationId="{9CECFCE4-5BDB-49CC-B897-4C1C7535D550}"/>
          </ac:picMkLst>
        </pc:picChg>
      </pc:sldChg>
      <pc:sldChg chg="del">
        <pc:chgData name="Linchen Wang" userId="23edae9413cede3f" providerId="LiveId" clId="{DA1462B3-0883-4D06-9831-7FC985D75787}" dt="2020-03-12T18:57:05.143" v="0" actId="47"/>
        <pc:sldMkLst>
          <pc:docMk/>
          <pc:sldMk cId="1178765795" sldId="265"/>
        </pc:sldMkLst>
      </pc:sldChg>
      <pc:sldChg chg="addSp modSp add mod ord modClrScheme chgLayout">
        <pc:chgData name="Linchen Wang" userId="23edae9413cede3f" providerId="LiveId" clId="{DA1462B3-0883-4D06-9831-7FC985D75787}" dt="2020-03-12T19:12:48.906" v="138"/>
        <pc:sldMkLst>
          <pc:docMk/>
          <pc:sldMk cId="1670596209" sldId="265"/>
        </pc:sldMkLst>
        <pc:spChg chg="mod">
          <ac:chgData name="Linchen Wang" userId="23edae9413cede3f" providerId="LiveId" clId="{DA1462B3-0883-4D06-9831-7FC985D75787}" dt="2020-03-12T19:10:10.667" v="45" actId="26606"/>
          <ac:spMkLst>
            <pc:docMk/>
            <pc:sldMk cId="1670596209" sldId="265"/>
            <ac:spMk id="2" creationId="{6D6CDB12-4C3F-4D0D-8B52-FC56B5327D3F}"/>
          </ac:spMkLst>
        </pc:spChg>
        <pc:spChg chg="mod">
          <ac:chgData name="Linchen Wang" userId="23edae9413cede3f" providerId="LiveId" clId="{DA1462B3-0883-4D06-9831-7FC985D75787}" dt="2020-03-12T19:12:45.693" v="136" actId="20577"/>
          <ac:spMkLst>
            <pc:docMk/>
            <pc:sldMk cId="1670596209" sldId="265"/>
            <ac:spMk id="3" creationId="{1EB6F1FE-91E7-4A14-BBBF-16C216C62CDA}"/>
          </ac:spMkLst>
        </pc:spChg>
        <pc:picChg chg="add mod">
          <ac:chgData name="Linchen Wang" userId="23edae9413cede3f" providerId="LiveId" clId="{DA1462B3-0883-4D06-9831-7FC985D75787}" dt="2020-03-12T19:10:10.667" v="45" actId="26606"/>
          <ac:picMkLst>
            <pc:docMk/>
            <pc:sldMk cId="1670596209" sldId="265"/>
            <ac:picMk id="4" creationId="{23FEB258-CD46-4F56-BFF7-AFFA894486EA}"/>
          </ac:picMkLst>
        </pc:picChg>
      </pc:sldChg>
      <pc:sldChg chg="modSp add">
        <pc:chgData name="Linchen Wang" userId="23edae9413cede3f" providerId="LiveId" clId="{DA1462B3-0883-4D06-9831-7FC985D75787}" dt="2020-03-12T19:49:25.937" v="158" actId="20577"/>
        <pc:sldMkLst>
          <pc:docMk/>
          <pc:sldMk cId="1657888593" sldId="266"/>
        </pc:sldMkLst>
        <pc:spChg chg="mod">
          <ac:chgData name="Linchen Wang" userId="23edae9413cede3f" providerId="LiveId" clId="{DA1462B3-0883-4D06-9831-7FC985D75787}" dt="2020-03-12T19:49:25.937" v="158" actId="20577"/>
          <ac:spMkLst>
            <pc:docMk/>
            <pc:sldMk cId="1657888593" sldId="266"/>
            <ac:spMk id="3" creationId="{1EB6F1FE-91E7-4A14-BBBF-16C216C62CDA}"/>
          </ac:spMkLst>
        </pc:spChg>
      </pc:sldChg>
      <pc:sldChg chg="del">
        <pc:chgData name="Linchen Wang" userId="23edae9413cede3f" providerId="LiveId" clId="{DA1462B3-0883-4D06-9831-7FC985D75787}" dt="2020-03-12T18:57:05.143" v="0" actId="47"/>
        <pc:sldMkLst>
          <pc:docMk/>
          <pc:sldMk cId="2418129647" sldId="266"/>
        </pc:sldMkLst>
      </pc:sldChg>
      <pc:sldChg chg="del">
        <pc:chgData name="Linchen Wang" userId="23edae9413cede3f" providerId="LiveId" clId="{DA1462B3-0883-4D06-9831-7FC985D75787}" dt="2020-03-12T18:57:05.143" v="0" actId="47"/>
        <pc:sldMkLst>
          <pc:docMk/>
          <pc:sldMk cId="2823118414" sldId="267"/>
        </pc:sldMkLst>
      </pc:sldChg>
      <pc:sldChg chg="modSp add">
        <pc:chgData name="Linchen Wang" userId="23edae9413cede3f" providerId="LiveId" clId="{DA1462B3-0883-4D06-9831-7FC985D75787}" dt="2020-03-12T19:52:04.442" v="182" actId="20577"/>
        <pc:sldMkLst>
          <pc:docMk/>
          <pc:sldMk cId="3727960492" sldId="267"/>
        </pc:sldMkLst>
        <pc:spChg chg="mod">
          <ac:chgData name="Linchen Wang" userId="23edae9413cede3f" providerId="LiveId" clId="{DA1462B3-0883-4D06-9831-7FC985D75787}" dt="2020-03-12T19:52:04.442" v="182" actId="20577"/>
          <ac:spMkLst>
            <pc:docMk/>
            <pc:sldMk cId="3727960492" sldId="267"/>
            <ac:spMk id="3" creationId="{1EB6F1FE-91E7-4A14-BBBF-16C216C62CDA}"/>
          </ac:spMkLst>
        </pc:spChg>
      </pc:sldChg>
      <pc:sldChg chg="addSp delSp modSp add">
        <pc:chgData name="Linchen Wang" userId="23edae9413cede3f" providerId="LiveId" clId="{DA1462B3-0883-4D06-9831-7FC985D75787}" dt="2020-03-12T20:06:38.703" v="235" actId="20577"/>
        <pc:sldMkLst>
          <pc:docMk/>
          <pc:sldMk cId="2577555357" sldId="268"/>
        </pc:sldMkLst>
        <pc:spChg chg="mod">
          <ac:chgData name="Linchen Wang" userId="23edae9413cede3f" providerId="LiveId" clId="{DA1462B3-0883-4D06-9831-7FC985D75787}" dt="2020-03-12T20:06:38.703" v="235" actId="20577"/>
          <ac:spMkLst>
            <pc:docMk/>
            <pc:sldMk cId="2577555357" sldId="268"/>
            <ac:spMk id="3" creationId="{1EB6F1FE-91E7-4A14-BBBF-16C216C62CDA}"/>
          </ac:spMkLst>
        </pc:spChg>
        <pc:picChg chg="del">
          <ac:chgData name="Linchen Wang" userId="23edae9413cede3f" providerId="LiveId" clId="{DA1462B3-0883-4D06-9831-7FC985D75787}" dt="2020-03-12T20:01:20.467" v="200" actId="478"/>
          <ac:picMkLst>
            <pc:docMk/>
            <pc:sldMk cId="2577555357" sldId="268"/>
            <ac:picMk id="4" creationId="{23FEB258-CD46-4F56-BFF7-AFFA894486EA}"/>
          </ac:picMkLst>
        </pc:picChg>
        <pc:picChg chg="add mod">
          <ac:chgData name="Linchen Wang" userId="23edae9413cede3f" providerId="LiveId" clId="{DA1462B3-0883-4D06-9831-7FC985D75787}" dt="2020-03-12T20:01:24.279" v="201" actId="1076"/>
          <ac:picMkLst>
            <pc:docMk/>
            <pc:sldMk cId="2577555357" sldId="268"/>
            <ac:picMk id="5" creationId="{779DA7AA-20F9-43ED-9A5A-92840381801C}"/>
          </ac:picMkLst>
        </pc:picChg>
      </pc:sldChg>
      <pc:sldChg chg="addSp delSp modSp add">
        <pc:chgData name="Linchen Wang" userId="23edae9413cede3f" providerId="LiveId" clId="{DA1462B3-0883-4D06-9831-7FC985D75787}" dt="2020-03-12T20:09:42.828" v="265" actId="1076"/>
        <pc:sldMkLst>
          <pc:docMk/>
          <pc:sldMk cId="2324797732" sldId="269"/>
        </pc:sldMkLst>
        <pc:spChg chg="mod">
          <ac:chgData name="Linchen Wang" userId="23edae9413cede3f" providerId="LiveId" clId="{DA1462B3-0883-4D06-9831-7FC985D75787}" dt="2020-03-12T20:09:07.705" v="262" actId="20577"/>
          <ac:spMkLst>
            <pc:docMk/>
            <pc:sldMk cId="2324797732" sldId="269"/>
            <ac:spMk id="3" creationId="{1EB6F1FE-91E7-4A14-BBBF-16C216C62CDA}"/>
          </ac:spMkLst>
        </pc:spChg>
        <pc:picChg chg="add mod">
          <ac:chgData name="Linchen Wang" userId="23edae9413cede3f" providerId="LiveId" clId="{DA1462B3-0883-4D06-9831-7FC985D75787}" dt="2020-03-12T20:09:42.828" v="265" actId="1076"/>
          <ac:picMkLst>
            <pc:docMk/>
            <pc:sldMk cId="2324797732" sldId="269"/>
            <ac:picMk id="4" creationId="{93C9FA87-49F3-41C0-B830-6F45B3C5A7A2}"/>
          </ac:picMkLst>
        </pc:picChg>
        <pc:picChg chg="del">
          <ac:chgData name="Linchen Wang" userId="23edae9413cede3f" providerId="LiveId" clId="{DA1462B3-0883-4D06-9831-7FC985D75787}" dt="2020-03-12T20:09:39.430" v="263" actId="478"/>
          <ac:picMkLst>
            <pc:docMk/>
            <pc:sldMk cId="2324797732" sldId="269"/>
            <ac:picMk id="5" creationId="{779DA7AA-20F9-43ED-9A5A-92840381801C}"/>
          </ac:picMkLst>
        </pc:picChg>
      </pc:sldChg>
      <pc:sldChg chg="add del">
        <pc:chgData name="Linchen Wang" userId="23edae9413cede3f" providerId="LiveId" clId="{DA1462B3-0883-4D06-9831-7FC985D75787}" dt="2020-03-12T20:01:26.240" v="202" actId="47"/>
        <pc:sldMkLst>
          <pc:docMk/>
          <pc:sldMk cId="4169341048" sldId="269"/>
        </pc:sldMkLst>
      </pc:sldChg>
      <pc:sldChg chg="addSp delSp modSp add">
        <pc:chgData name="Linchen Wang" userId="23edae9413cede3f" providerId="LiveId" clId="{DA1462B3-0883-4D06-9831-7FC985D75787}" dt="2020-03-12T20:12:38.038" v="291" actId="1076"/>
        <pc:sldMkLst>
          <pc:docMk/>
          <pc:sldMk cId="4128031093" sldId="270"/>
        </pc:sldMkLst>
        <pc:spChg chg="mod">
          <ac:chgData name="Linchen Wang" userId="23edae9413cede3f" providerId="LiveId" clId="{DA1462B3-0883-4D06-9831-7FC985D75787}" dt="2020-03-12T20:12:23.139" v="288" actId="20577"/>
          <ac:spMkLst>
            <pc:docMk/>
            <pc:sldMk cId="4128031093" sldId="270"/>
            <ac:spMk id="3" creationId="{1EB6F1FE-91E7-4A14-BBBF-16C216C62CDA}"/>
          </ac:spMkLst>
        </pc:spChg>
        <pc:picChg chg="add mod">
          <ac:chgData name="Linchen Wang" userId="23edae9413cede3f" providerId="LiveId" clId="{DA1462B3-0883-4D06-9831-7FC985D75787}" dt="2020-03-12T20:12:38.038" v="291" actId="1076"/>
          <ac:picMkLst>
            <pc:docMk/>
            <pc:sldMk cId="4128031093" sldId="270"/>
            <ac:picMk id="4" creationId="{391EA7FC-A499-48D3-9A7B-AB26B6405F18}"/>
          </ac:picMkLst>
        </pc:picChg>
        <pc:picChg chg="del">
          <ac:chgData name="Linchen Wang" userId="23edae9413cede3f" providerId="LiveId" clId="{DA1462B3-0883-4D06-9831-7FC985D75787}" dt="2020-03-12T20:12:34.046" v="289" actId="478"/>
          <ac:picMkLst>
            <pc:docMk/>
            <pc:sldMk cId="4128031093" sldId="270"/>
            <ac:picMk id="5" creationId="{779DA7AA-20F9-43ED-9A5A-92840381801C}"/>
          </ac:picMkLst>
        </pc:picChg>
      </pc:sldChg>
      <pc:sldChg chg="addSp delSp modSp add">
        <pc:chgData name="Linchen Wang" userId="23edae9413cede3f" providerId="LiveId" clId="{DA1462B3-0883-4D06-9831-7FC985D75787}" dt="2020-03-12T21:21:25.163" v="484"/>
        <pc:sldMkLst>
          <pc:docMk/>
          <pc:sldMk cId="1297062132" sldId="271"/>
        </pc:sldMkLst>
        <pc:spChg chg="mod">
          <ac:chgData name="Linchen Wang" userId="23edae9413cede3f" providerId="LiveId" clId="{DA1462B3-0883-4D06-9831-7FC985D75787}" dt="2020-03-12T21:19:13.035" v="478" actId="20577"/>
          <ac:spMkLst>
            <pc:docMk/>
            <pc:sldMk cId="1297062132" sldId="271"/>
            <ac:spMk id="3" creationId="{1EB6F1FE-91E7-4A14-BBBF-16C216C62CDA}"/>
          </ac:spMkLst>
        </pc:spChg>
        <pc:spChg chg="add del mod">
          <ac:chgData name="Linchen Wang" userId="23edae9413cede3f" providerId="LiveId" clId="{DA1462B3-0883-4D06-9831-7FC985D75787}" dt="2020-03-12T21:21:25.163" v="484"/>
          <ac:spMkLst>
            <pc:docMk/>
            <pc:sldMk cId="1297062132" sldId="271"/>
            <ac:spMk id="6" creationId="{33902384-53FD-4D59-8BEF-2F8E8248F128}"/>
          </ac:spMkLst>
        </pc:spChg>
        <pc:picChg chg="add mod">
          <ac:chgData name="Linchen Wang" userId="23edae9413cede3f" providerId="LiveId" clId="{DA1462B3-0883-4D06-9831-7FC985D75787}" dt="2020-03-12T21:18:23.016" v="471" actId="1076"/>
          <ac:picMkLst>
            <pc:docMk/>
            <pc:sldMk cId="1297062132" sldId="271"/>
            <ac:picMk id="4" creationId="{2D11435F-2CB6-4BB0-A540-7B021378A902}"/>
          </ac:picMkLst>
        </pc:picChg>
        <pc:picChg chg="del">
          <ac:chgData name="Linchen Wang" userId="23edae9413cede3f" providerId="LiveId" clId="{DA1462B3-0883-4D06-9831-7FC985D75787}" dt="2020-03-12T21:18:17.640" v="468" actId="478"/>
          <ac:picMkLst>
            <pc:docMk/>
            <pc:sldMk cId="1297062132" sldId="271"/>
            <ac:picMk id="5" creationId="{779DA7AA-20F9-43ED-9A5A-92840381801C}"/>
          </ac:picMkLst>
        </pc:picChg>
      </pc:sldChg>
      <pc:sldChg chg="addSp delSp modSp add">
        <pc:chgData name="Linchen Wang" userId="23edae9413cede3f" providerId="LiveId" clId="{DA1462B3-0883-4D06-9831-7FC985D75787}" dt="2020-03-12T21:38:01.414" v="669" actId="20577"/>
        <pc:sldMkLst>
          <pc:docMk/>
          <pc:sldMk cId="2192694093" sldId="272"/>
        </pc:sldMkLst>
        <pc:spChg chg="mod">
          <ac:chgData name="Linchen Wang" userId="23edae9413cede3f" providerId="LiveId" clId="{DA1462B3-0883-4D06-9831-7FC985D75787}" dt="2020-03-12T21:38:01.414" v="669" actId="20577"/>
          <ac:spMkLst>
            <pc:docMk/>
            <pc:sldMk cId="2192694093" sldId="272"/>
            <ac:spMk id="3" creationId="{1EB6F1FE-91E7-4A14-BBBF-16C216C62CDA}"/>
          </ac:spMkLst>
        </pc:spChg>
        <pc:picChg chg="add mod">
          <ac:chgData name="Linchen Wang" userId="23edae9413cede3f" providerId="LiveId" clId="{DA1462B3-0883-4D06-9831-7FC985D75787}" dt="2020-03-12T21:37:26.036" v="657" actId="1076"/>
          <ac:picMkLst>
            <pc:docMk/>
            <pc:sldMk cId="2192694093" sldId="272"/>
            <ac:picMk id="4" creationId="{340FF919-AB0D-4262-BAB8-B8884707893B}"/>
          </ac:picMkLst>
        </pc:picChg>
        <pc:picChg chg="del">
          <ac:chgData name="Linchen Wang" userId="23edae9413cede3f" providerId="LiveId" clId="{DA1462B3-0883-4D06-9831-7FC985D75787}" dt="2020-03-12T21:37:51.411" v="664" actId="478"/>
          <ac:picMkLst>
            <pc:docMk/>
            <pc:sldMk cId="2192694093" sldId="272"/>
            <ac:picMk id="5" creationId="{779DA7AA-20F9-43ED-9A5A-92840381801C}"/>
          </ac:picMkLst>
        </pc:picChg>
        <pc:picChg chg="add mod">
          <ac:chgData name="Linchen Wang" userId="23edae9413cede3f" providerId="LiveId" clId="{DA1462B3-0883-4D06-9831-7FC985D75787}" dt="2020-03-12T21:37:57.560" v="668" actId="1076"/>
          <ac:picMkLst>
            <pc:docMk/>
            <pc:sldMk cId="2192694093" sldId="272"/>
            <ac:picMk id="6" creationId="{DB8CD6F9-99ED-493A-BCE3-70FE0A9E8384}"/>
          </ac:picMkLst>
        </pc:picChg>
      </pc:sldChg>
      <pc:sldChg chg="modSp add">
        <pc:chgData name="Linchen Wang" userId="23edae9413cede3f" providerId="LiveId" clId="{DA1462B3-0883-4D06-9831-7FC985D75787}" dt="2020-03-12T20:14:46.897" v="308" actId="27636"/>
        <pc:sldMkLst>
          <pc:docMk/>
          <pc:sldMk cId="866682444" sldId="273"/>
        </pc:sldMkLst>
        <pc:spChg chg="mod">
          <ac:chgData name="Linchen Wang" userId="23edae9413cede3f" providerId="LiveId" clId="{DA1462B3-0883-4D06-9831-7FC985D75787}" dt="2020-03-12T20:14:46.897" v="308" actId="27636"/>
          <ac:spMkLst>
            <pc:docMk/>
            <pc:sldMk cId="866682444" sldId="273"/>
            <ac:spMk id="3" creationId="{1EB6F1FE-91E7-4A14-BBBF-16C216C62CDA}"/>
          </ac:spMkLst>
        </pc:spChg>
      </pc:sldChg>
      <pc:sldChg chg="modSp add">
        <pc:chgData name="Linchen Wang" userId="23edae9413cede3f" providerId="LiveId" clId="{DA1462B3-0883-4D06-9831-7FC985D75787}" dt="2020-03-12T20:21:13.303" v="340" actId="27636"/>
        <pc:sldMkLst>
          <pc:docMk/>
          <pc:sldMk cId="1723172684" sldId="274"/>
        </pc:sldMkLst>
        <pc:spChg chg="mod">
          <ac:chgData name="Linchen Wang" userId="23edae9413cede3f" providerId="LiveId" clId="{DA1462B3-0883-4D06-9831-7FC985D75787}" dt="2020-03-12T20:21:13.303" v="340" actId="27636"/>
          <ac:spMkLst>
            <pc:docMk/>
            <pc:sldMk cId="1723172684" sldId="274"/>
            <ac:spMk id="3" creationId="{1EB6F1FE-91E7-4A14-BBBF-16C216C62CDA}"/>
          </ac:spMkLst>
        </pc:spChg>
      </pc:sldChg>
      <pc:sldChg chg="modSp add">
        <pc:chgData name="Linchen Wang" userId="23edae9413cede3f" providerId="LiveId" clId="{DA1462B3-0883-4D06-9831-7FC985D75787}" dt="2020-03-12T20:25:43.060" v="369" actId="20577"/>
        <pc:sldMkLst>
          <pc:docMk/>
          <pc:sldMk cId="479588874" sldId="275"/>
        </pc:sldMkLst>
        <pc:spChg chg="mod">
          <ac:chgData name="Linchen Wang" userId="23edae9413cede3f" providerId="LiveId" clId="{DA1462B3-0883-4D06-9831-7FC985D75787}" dt="2020-03-12T20:25:43.060" v="369" actId="20577"/>
          <ac:spMkLst>
            <pc:docMk/>
            <pc:sldMk cId="479588874" sldId="275"/>
            <ac:spMk id="3" creationId="{1EB6F1FE-91E7-4A14-BBBF-16C216C62CDA}"/>
          </ac:spMkLst>
        </pc:spChg>
      </pc:sldChg>
      <pc:sldChg chg="addSp delSp modSp add">
        <pc:chgData name="Linchen Wang" userId="23edae9413cede3f" providerId="LiveId" clId="{DA1462B3-0883-4D06-9831-7FC985D75787}" dt="2020-03-12T21:16:23.735" v="399" actId="1076"/>
        <pc:sldMkLst>
          <pc:docMk/>
          <pc:sldMk cId="4028351460" sldId="276"/>
        </pc:sldMkLst>
        <pc:spChg chg="mod">
          <ac:chgData name="Linchen Wang" userId="23edae9413cede3f" providerId="LiveId" clId="{DA1462B3-0883-4D06-9831-7FC985D75787}" dt="2020-03-12T21:16:03.461" v="395" actId="14100"/>
          <ac:spMkLst>
            <pc:docMk/>
            <pc:sldMk cId="4028351460" sldId="276"/>
            <ac:spMk id="3" creationId="{1EB6F1FE-91E7-4A14-BBBF-16C216C62CDA}"/>
          </ac:spMkLst>
        </pc:spChg>
        <pc:picChg chg="del">
          <ac:chgData name="Linchen Wang" userId="23edae9413cede3f" providerId="LiveId" clId="{DA1462B3-0883-4D06-9831-7FC985D75787}" dt="2020-03-12T21:16:18.294" v="396" actId="478"/>
          <ac:picMkLst>
            <pc:docMk/>
            <pc:sldMk cId="4028351460" sldId="276"/>
            <ac:picMk id="4" creationId="{391EA7FC-A499-48D3-9A7B-AB26B6405F18}"/>
          </ac:picMkLst>
        </pc:picChg>
        <pc:picChg chg="add mod">
          <ac:chgData name="Linchen Wang" userId="23edae9413cede3f" providerId="LiveId" clId="{DA1462B3-0883-4D06-9831-7FC985D75787}" dt="2020-03-12T21:16:23.735" v="399" actId="1076"/>
          <ac:picMkLst>
            <pc:docMk/>
            <pc:sldMk cId="4028351460" sldId="276"/>
            <ac:picMk id="5" creationId="{5618323A-85E7-4C30-8459-58BA3DFDDD8D}"/>
          </ac:picMkLst>
        </pc:picChg>
      </pc:sldChg>
      <pc:sldChg chg="del">
        <pc:chgData name="Linchen Wang" userId="23edae9413cede3f" providerId="LiveId" clId="{DA1462B3-0883-4D06-9831-7FC985D75787}" dt="2020-03-12T18:57:05.143" v="0" actId="47"/>
        <pc:sldMkLst>
          <pc:docMk/>
          <pc:sldMk cId="2204474970" sldId="277"/>
        </pc:sldMkLst>
      </pc:sldChg>
      <pc:sldChg chg="addSp delSp modSp add">
        <pc:chgData name="Linchen Wang" userId="23edae9413cede3f" providerId="LiveId" clId="{DA1462B3-0883-4D06-9831-7FC985D75787}" dt="2020-03-12T21:17:55.746" v="461" actId="20577"/>
        <pc:sldMkLst>
          <pc:docMk/>
          <pc:sldMk cId="2969655522" sldId="277"/>
        </pc:sldMkLst>
        <pc:spChg chg="mod">
          <ac:chgData name="Linchen Wang" userId="23edae9413cede3f" providerId="LiveId" clId="{DA1462B3-0883-4D06-9831-7FC985D75787}" dt="2020-03-12T21:17:55.746" v="461" actId="20577"/>
          <ac:spMkLst>
            <pc:docMk/>
            <pc:sldMk cId="2969655522" sldId="277"/>
            <ac:spMk id="3" creationId="{1EB6F1FE-91E7-4A14-BBBF-16C216C62CDA}"/>
          </ac:spMkLst>
        </pc:spChg>
        <pc:picChg chg="del">
          <ac:chgData name="Linchen Wang" userId="23edae9413cede3f" providerId="LiveId" clId="{DA1462B3-0883-4D06-9831-7FC985D75787}" dt="2020-03-12T21:17:24.100" v="401" actId="478"/>
          <ac:picMkLst>
            <pc:docMk/>
            <pc:sldMk cId="2969655522" sldId="277"/>
            <ac:picMk id="4" creationId="{391EA7FC-A499-48D3-9A7B-AB26B6405F18}"/>
          </ac:picMkLst>
        </pc:picChg>
        <pc:picChg chg="add mod">
          <ac:chgData name="Linchen Wang" userId="23edae9413cede3f" providerId="LiveId" clId="{DA1462B3-0883-4D06-9831-7FC985D75787}" dt="2020-03-12T21:17:27.426" v="402" actId="1076"/>
          <ac:picMkLst>
            <pc:docMk/>
            <pc:sldMk cId="2969655522" sldId="277"/>
            <ac:picMk id="5" creationId="{7C322D94-F26D-4A9C-82AB-20CD3703366D}"/>
          </ac:picMkLst>
        </pc:picChg>
        <pc:picChg chg="add mod">
          <ac:chgData name="Linchen Wang" userId="23edae9413cede3f" providerId="LiveId" clId="{DA1462B3-0883-4D06-9831-7FC985D75787}" dt="2020-03-12T21:17:34.153" v="404" actId="1076"/>
          <ac:picMkLst>
            <pc:docMk/>
            <pc:sldMk cId="2969655522" sldId="277"/>
            <ac:picMk id="6" creationId="{213B7212-CFDE-4B79-A6FA-AA7B829F5A1B}"/>
          </ac:picMkLst>
        </pc:picChg>
      </pc:sldChg>
      <pc:sldChg chg="del">
        <pc:chgData name="Linchen Wang" userId="23edae9413cede3f" providerId="LiveId" clId="{DA1462B3-0883-4D06-9831-7FC985D75787}" dt="2020-03-12T18:57:05.143" v="0" actId="47"/>
        <pc:sldMkLst>
          <pc:docMk/>
          <pc:sldMk cId="879817085" sldId="278"/>
        </pc:sldMkLst>
      </pc:sldChg>
      <pc:sldChg chg="addSp modSp add">
        <pc:chgData name="Linchen Wang" userId="23edae9413cede3f" providerId="LiveId" clId="{DA1462B3-0883-4D06-9831-7FC985D75787}" dt="2020-03-12T21:21:59.282" v="493" actId="1076"/>
        <pc:sldMkLst>
          <pc:docMk/>
          <pc:sldMk cId="3279092380" sldId="278"/>
        </pc:sldMkLst>
        <pc:spChg chg="mod">
          <ac:chgData name="Linchen Wang" userId="23edae9413cede3f" providerId="LiveId" clId="{DA1462B3-0883-4D06-9831-7FC985D75787}" dt="2020-03-12T21:21:40.308" v="491" actId="20577"/>
          <ac:spMkLst>
            <pc:docMk/>
            <pc:sldMk cId="3279092380" sldId="278"/>
            <ac:spMk id="3" creationId="{1EB6F1FE-91E7-4A14-BBBF-16C216C62CDA}"/>
          </ac:spMkLst>
        </pc:spChg>
        <pc:picChg chg="add mod">
          <ac:chgData name="Linchen Wang" userId="23edae9413cede3f" providerId="LiveId" clId="{DA1462B3-0883-4D06-9831-7FC985D75787}" dt="2020-03-12T21:21:59.282" v="493" actId="1076"/>
          <ac:picMkLst>
            <pc:docMk/>
            <pc:sldMk cId="3279092380" sldId="278"/>
            <ac:picMk id="5" creationId="{EB5C4A5F-70FF-48CD-BE46-0C7652F7FCE3}"/>
          </ac:picMkLst>
        </pc:picChg>
      </pc:sldChg>
      <pc:sldChg chg="addSp modSp add">
        <pc:chgData name="Linchen Wang" userId="23edae9413cede3f" providerId="LiveId" clId="{DA1462B3-0883-4D06-9831-7FC985D75787}" dt="2020-03-12T21:25:29.076" v="529" actId="1076"/>
        <pc:sldMkLst>
          <pc:docMk/>
          <pc:sldMk cId="605031968" sldId="279"/>
        </pc:sldMkLst>
        <pc:spChg chg="mod">
          <ac:chgData name="Linchen Wang" userId="23edae9413cede3f" providerId="LiveId" clId="{DA1462B3-0883-4D06-9831-7FC985D75787}" dt="2020-03-12T21:25:13.599" v="527"/>
          <ac:spMkLst>
            <pc:docMk/>
            <pc:sldMk cId="605031968" sldId="279"/>
            <ac:spMk id="3" creationId="{1EB6F1FE-91E7-4A14-BBBF-16C216C62CDA}"/>
          </ac:spMkLst>
        </pc:spChg>
        <pc:picChg chg="add mod">
          <ac:chgData name="Linchen Wang" userId="23edae9413cede3f" providerId="LiveId" clId="{DA1462B3-0883-4D06-9831-7FC985D75787}" dt="2020-03-12T21:25:29.076" v="529" actId="1076"/>
          <ac:picMkLst>
            <pc:docMk/>
            <pc:sldMk cId="605031968" sldId="279"/>
            <ac:picMk id="5" creationId="{D1A67DA7-037C-49EF-A150-A7CFBF0A6164}"/>
          </ac:picMkLst>
        </pc:picChg>
      </pc:sldChg>
      <pc:sldChg chg="del">
        <pc:chgData name="Linchen Wang" userId="23edae9413cede3f" providerId="LiveId" clId="{DA1462B3-0883-4D06-9831-7FC985D75787}" dt="2020-03-12T18:57:05.143" v="0" actId="47"/>
        <pc:sldMkLst>
          <pc:docMk/>
          <pc:sldMk cId="1268306812" sldId="279"/>
        </pc:sldMkLst>
      </pc:sldChg>
      <pc:sldChg chg="addSp delSp modSp add">
        <pc:chgData name="Linchen Wang" userId="23edae9413cede3f" providerId="LiveId" clId="{DA1462B3-0883-4D06-9831-7FC985D75787}" dt="2020-03-12T21:27:52.015" v="572" actId="1076"/>
        <pc:sldMkLst>
          <pc:docMk/>
          <pc:sldMk cId="75579415" sldId="280"/>
        </pc:sldMkLst>
        <pc:spChg chg="mod">
          <ac:chgData name="Linchen Wang" userId="23edae9413cede3f" providerId="LiveId" clId="{DA1462B3-0883-4D06-9831-7FC985D75787}" dt="2020-03-12T21:26:44.412" v="568" actId="6549"/>
          <ac:spMkLst>
            <pc:docMk/>
            <pc:sldMk cId="75579415" sldId="280"/>
            <ac:spMk id="3" creationId="{1EB6F1FE-91E7-4A14-BBBF-16C216C62CDA}"/>
          </ac:spMkLst>
        </pc:spChg>
        <pc:picChg chg="del">
          <ac:chgData name="Linchen Wang" userId="23edae9413cede3f" providerId="LiveId" clId="{DA1462B3-0883-4D06-9831-7FC985D75787}" dt="2020-03-12T21:26:02.713" v="539" actId="478"/>
          <ac:picMkLst>
            <pc:docMk/>
            <pc:sldMk cId="75579415" sldId="280"/>
            <ac:picMk id="4" creationId="{2D11435F-2CB6-4BB0-A540-7B021378A902}"/>
          </ac:picMkLst>
        </pc:picChg>
        <pc:picChg chg="add mod">
          <ac:chgData name="Linchen Wang" userId="23edae9413cede3f" providerId="LiveId" clId="{DA1462B3-0883-4D06-9831-7FC985D75787}" dt="2020-03-12T21:27:49.719" v="571" actId="1076"/>
          <ac:picMkLst>
            <pc:docMk/>
            <pc:sldMk cId="75579415" sldId="280"/>
            <ac:picMk id="5" creationId="{6AE397E9-EF5D-4B2C-B62A-005DF59EC5D6}"/>
          </ac:picMkLst>
        </pc:picChg>
        <pc:picChg chg="add mod">
          <ac:chgData name="Linchen Wang" userId="23edae9413cede3f" providerId="LiveId" clId="{DA1462B3-0883-4D06-9831-7FC985D75787}" dt="2020-03-12T21:27:52.015" v="572" actId="1076"/>
          <ac:picMkLst>
            <pc:docMk/>
            <pc:sldMk cId="75579415" sldId="280"/>
            <ac:picMk id="6" creationId="{43F9EF2A-B1FC-4CD9-BBFD-466E7765977D}"/>
          </ac:picMkLst>
        </pc:picChg>
      </pc:sldChg>
      <pc:sldChg chg="del">
        <pc:chgData name="Linchen Wang" userId="23edae9413cede3f" providerId="LiveId" clId="{DA1462B3-0883-4D06-9831-7FC985D75787}" dt="2020-03-12T18:57:05.143" v="0" actId="47"/>
        <pc:sldMkLst>
          <pc:docMk/>
          <pc:sldMk cId="2298908003" sldId="280"/>
        </pc:sldMkLst>
      </pc:sldChg>
      <pc:sldChg chg="addSp delSp modSp add">
        <pc:chgData name="Linchen Wang" userId="23edae9413cede3f" providerId="LiveId" clId="{DA1462B3-0883-4D06-9831-7FC985D75787}" dt="2020-03-12T21:36:51.986" v="651" actId="1076"/>
        <pc:sldMkLst>
          <pc:docMk/>
          <pc:sldMk cId="805905684" sldId="281"/>
        </pc:sldMkLst>
        <pc:spChg chg="mod">
          <ac:chgData name="Linchen Wang" userId="23edae9413cede3f" providerId="LiveId" clId="{DA1462B3-0883-4D06-9831-7FC985D75787}" dt="2020-03-12T21:36:32.493" v="648" actId="6549"/>
          <ac:spMkLst>
            <pc:docMk/>
            <pc:sldMk cId="805905684" sldId="281"/>
            <ac:spMk id="3" creationId="{1EB6F1FE-91E7-4A14-BBBF-16C216C62CDA}"/>
          </ac:spMkLst>
        </pc:spChg>
        <pc:picChg chg="del">
          <ac:chgData name="Linchen Wang" userId="23edae9413cede3f" providerId="LiveId" clId="{DA1462B3-0883-4D06-9831-7FC985D75787}" dt="2020-03-12T21:36:49.997" v="649" actId="478"/>
          <ac:picMkLst>
            <pc:docMk/>
            <pc:sldMk cId="805905684" sldId="281"/>
            <ac:picMk id="4" creationId="{2D11435F-2CB6-4BB0-A540-7B021378A902}"/>
          </ac:picMkLst>
        </pc:picChg>
        <pc:picChg chg="add mod">
          <ac:chgData name="Linchen Wang" userId="23edae9413cede3f" providerId="LiveId" clId="{DA1462B3-0883-4D06-9831-7FC985D75787}" dt="2020-03-12T21:36:51.986" v="651" actId="1076"/>
          <ac:picMkLst>
            <pc:docMk/>
            <pc:sldMk cId="805905684" sldId="281"/>
            <ac:picMk id="5" creationId="{A96195FF-36D8-41A2-9DA7-3DA2FDE25D92}"/>
          </ac:picMkLst>
        </pc:picChg>
      </pc:sldChg>
      <pc:sldChg chg="del">
        <pc:chgData name="Linchen Wang" userId="23edae9413cede3f" providerId="LiveId" clId="{DA1462B3-0883-4D06-9831-7FC985D75787}" dt="2020-03-12T18:57:05.143" v="0" actId="47"/>
        <pc:sldMkLst>
          <pc:docMk/>
          <pc:sldMk cId="900548360" sldId="281"/>
        </pc:sldMkLst>
      </pc:sldChg>
      <pc:sldChg chg="del">
        <pc:chgData name="Linchen Wang" userId="23edae9413cede3f" providerId="LiveId" clId="{DA1462B3-0883-4D06-9831-7FC985D75787}" dt="2020-03-12T18:57:05.143" v="0" actId="47"/>
        <pc:sldMkLst>
          <pc:docMk/>
          <pc:sldMk cId="119302723" sldId="282"/>
        </pc:sldMkLst>
      </pc:sldChg>
      <pc:sldChg chg="addSp delSp modSp add ord">
        <pc:chgData name="Linchen Wang" userId="23edae9413cede3f" providerId="LiveId" clId="{DA1462B3-0883-4D06-9831-7FC985D75787}" dt="2020-03-12T21:43:50.829" v="775" actId="20577"/>
        <pc:sldMkLst>
          <pc:docMk/>
          <pc:sldMk cId="2414083620" sldId="282"/>
        </pc:sldMkLst>
        <pc:spChg chg="mod">
          <ac:chgData name="Linchen Wang" userId="23edae9413cede3f" providerId="LiveId" clId="{DA1462B3-0883-4D06-9831-7FC985D75787}" dt="2020-03-12T21:43:50.829" v="775" actId="20577"/>
          <ac:spMkLst>
            <pc:docMk/>
            <pc:sldMk cId="2414083620" sldId="282"/>
            <ac:spMk id="3" creationId="{1EB6F1FE-91E7-4A14-BBBF-16C216C62CDA}"/>
          </ac:spMkLst>
        </pc:spChg>
        <pc:picChg chg="del">
          <ac:chgData name="Linchen Wang" userId="23edae9413cede3f" providerId="LiveId" clId="{DA1462B3-0883-4D06-9831-7FC985D75787}" dt="2020-03-12T21:41:39.599" v="724" actId="478"/>
          <ac:picMkLst>
            <pc:docMk/>
            <pc:sldMk cId="2414083620" sldId="282"/>
            <ac:picMk id="4" creationId="{340FF919-AB0D-4262-BAB8-B8884707893B}"/>
          </ac:picMkLst>
        </pc:picChg>
        <pc:picChg chg="add mod">
          <ac:chgData name="Linchen Wang" userId="23edae9413cede3f" providerId="LiveId" clId="{DA1462B3-0883-4D06-9831-7FC985D75787}" dt="2020-03-12T21:41:31.636" v="723" actId="14100"/>
          <ac:picMkLst>
            <pc:docMk/>
            <pc:sldMk cId="2414083620" sldId="282"/>
            <ac:picMk id="5" creationId="{77979E13-0FBE-4A19-8EAB-E84D8D8EA728}"/>
          </ac:picMkLst>
        </pc:picChg>
        <pc:picChg chg="del">
          <ac:chgData name="Linchen Wang" userId="23edae9413cede3f" providerId="LiveId" clId="{DA1462B3-0883-4D06-9831-7FC985D75787}" dt="2020-03-12T21:41:21.294" v="719" actId="478"/>
          <ac:picMkLst>
            <pc:docMk/>
            <pc:sldMk cId="2414083620" sldId="282"/>
            <ac:picMk id="6" creationId="{DB8CD6F9-99ED-493A-BCE3-70FE0A9E8384}"/>
          </ac:picMkLst>
        </pc:picChg>
      </pc:sldChg>
      <pc:sldChg chg="addSp delSp modSp add">
        <pc:chgData name="Linchen Wang" userId="23edae9413cede3f" providerId="LiveId" clId="{DA1462B3-0883-4D06-9831-7FC985D75787}" dt="2020-03-12T21:40:18.727" v="716" actId="1076"/>
        <pc:sldMkLst>
          <pc:docMk/>
          <pc:sldMk cId="2046532456" sldId="283"/>
        </pc:sldMkLst>
        <pc:spChg chg="mod">
          <ac:chgData name="Linchen Wang" userId="23edae9413cede3f" providerId="LiveId" clId="{DA1462B3-0883-4D06-9831-7FC985D75787}" dt="2020-03-12T21:38:55.168" v="702" actId="20577"/>
          <ac:spMkLst>
            <pc:docMk/>
            <pc:sldMk cId="2046532456" sldId="283"/>
            <ac:spMk id="3" creationId="{1EB6F1FE-91E7-4A14-BBBF-16C216C62CDA}"/>
          </ac:spMkLst>
        </pc:spChg>
        <pc:picChg chg="del">
          <ac:chgData name="Linchen Wang" userId="23edae9413cede3f" providerId="LiveId" clId="{DA1462B3-0883-4D06-9831-7FC985D75787}" dt="2020-03-12T21:38:36.333" v="689" actId="478"/>
          <ac:picMkLst>
            <pc:docMk/>
            <pc:sldMk cId="2046532456" sldId="283"/>
            <ac:picMk id="4" creationId="{340FF919-AB0D-4262-BAB8-B8884707893B}"/>
          </ac:picMkLst>
        </pc:picChg>
        <pc:picChg chg="add mod">
          <ac:chgData name="Linchen Wang" userId="23edae9413cede3f" providerId="LiveId" clId="{DA1462B3-0883-4D06-9831-7FC985D75787}" dt="2020-03-12T21:38:58.491" v="703" actId="1076"/>
          <ac:picMkLst>
            <pc:docMk/>
            <pc:sldMk cId="2046532456" sldId="283"/>
            <ac:picMk id="5" creationId="{ABBFDBD6-CAF4-4994-BC33-428C3C48274D}"/>
          </ac:picMkLst>
        </pc:picChg>
        <pc:picChg chg="del">
          <ac:chgData name="Linchen Wang" userId="23edae9413cede3f" providerId="LiveId" clId="{DA1462B3-0883-4D06-9831-7FC985D75787}" dt="2020-03-12T21:39:15.207" v="704" actId="478"/>
          <ac:picMkLst>
            <pc:docMk/>
            <pc:sldMk cId="2046532456" sldId="283"/>
            <ac:picMk id="6" creationId="{DB8CD6F9-99ED-493A-BCE3-70FE0A9E8384}"/>
          </ac:picMkLst>
        </pc:picChg>
        <pc:picChg chg="add del mod">
          <ac:chgData name="Linchen Wang" userId="23edae9413cede3f" providerId="LiveId" clId="{DA1462B3-0883-4D06-9831-7FC985D75787}" dt="2020-03-12T21:40:05.701" v="711" actId="478"/>
          <ac:picMkLst>
            <pc:docMk/>
            <pc:sldMk cId="2046532456" sldId="283"/>
            <ac:picMk id="7" creationId="{25B5A572-0011-4362-AB78-C5E413698E2B}"/>
          </ac:picMkLst>
        </pc:picChg>
        <pc:picChg chg="add del">
          <ac:chgData name="Linchen Wang" userId="23edae9413cede3f" providerId="LiveId" clId="{DA1462B3-0883-4D06-9831-7FC985D75787}" dt="2020-03-12T21:39:47.675" v="709"/>
          <ac:picMkLst>
            <pc:docMk/>
            <pc:sldMk cId="2046532456" sldId="283"/>
            <ac:picMk id="8" creationId="{0AF61619-59EF-4CB3-9901-2B6FFB521817}"/>
          </ac:picMkLst>
        </pc:picChg>
        <pc:picChg chg="add mod">
          <ac:chgData name="Linchen Wang" userId="23edae9413cede3f" providerId="LiveId" clId="{DA1462B3-0883-4D06-9831-7FC985D75787}" dt="2020-03-12T21:40:18.727" v="716" actId="1076"/>
          <ac:picMkLst>
            <pc:docMk/>
            <pc:sldMk cId="2046532456" sldId="283"/>
            <ac:picMk id="9" creationId="{34848F92-47AA-429F-8AE3-55D7F4E8563D}"/>
          </ac:picMkLst>
        </pc:picChg>
      </pc:sldChg>
      <pc:sldChg chg="addSp delSp modSp add">
        <pc:chgData name="Linchen Wang" userId="23edae9413cede3f" providerId="LiveId" clId="{DA1462B3-0883-4D06-9831-7FC985D75787}" dt="2020-03-12T21:45:40.315" v="789"/>
        <pc:sldMkLst>
          <pc:docMk/>
          <pc:sldMk cId="452249703" sldId="284"/>
        </pc:sldMkLst>
        <pc:spChg chg="mod">
          <ac:chgData name="Linchen Wang" userId="23edae9413cede3f" providerId="LiveId" clId="{DA1462B3-0883-4D06-9831-7FC985D75787}" dt="2020-03-12T21:44:42.043" v="785" actId="20577"/>
          <ac:spMkLst>
            <pc:docMk/>
            <pc:sldMk cId="452249703" sldId="284"/>
            <ac:spMk id="3" creationId="{1EB6F1FE-91E7-4A14-BBBF-16C216C62CDA}"/>
          </ac:spMkLst>
        </pc:spChg>
        <pc:spChg chg="add del mod">
          <ac:chgData name="Linchen Wang" userId="23edae9413cede3f" providerId="LiveId" clId="{DA1462B3-0883-4D06-9831-7FC985D75787}" dt="2020-03-12T21:45:40.315" v="789"/>
          <ac:spMkLst>
            <pc:docMk/>
            <pc:sldMk cId="452249703" sldId="284"/>
            <ac:spMk id="4" creationId="{38D51B85-04C0-4C22-AC0F-2CD2DD24E2AC}"/>
          </ac:spMkLst>
        </pc:spChg>
      </pc:sldChg>
      <pc:sldChg chg="modSp add ord">
        <pc:chgData name="Linchen Wang" userId="23edae9413cede3f" providerId="LiveId" clId="{DA1462B3-0883-4D06-9831-7FC985D75787}" dt="2020-03-12T21:43:44.898" v="773" actId="14100"/>
        <pc:sldMkLst>
          <pc:docMk/>
          <pc:sldMk cId="4023967501" sldId="285"/>
        </pc:sldMkLst>
        <pc:spChg chg="mod">
          <ac:chgData name="Linchen Wang" userId="23edae9413cede3f" providerId="LiveId" clId="{DA1462B3-0883-4D06-9831-7FC985D75787}" dt="2020-03-12T21:43:44.898" v="773" actId="14100"/>
          <ac:spMkLst>
            <pc:docMk/>
            <pc:sldMk cId="4023967501" sldId="285"/>
            <ac:spMk id="3" creationId="{1EB6F1FE-91E7-4A14-BBBF-16C216C62CDA}"/>
          </ac:spMkLst>
        </pc:spChg>
      </pc:sldChg>
      <pc:sldChg chg="modSp add">
        <pc:chgData name="Linchen Wang" userId="23edae9413cede3f" providerId="LiveId" clId="{DA1462B3-0883-4D06-9831-7FC985D75787}" dt="2020-03-12T21:46:42.330" v="813" actId="20577"/>
        <pc:sldMkLst>
          <pc:docMk/>
          <pc:sldMk cId="3526627278" sldId="286"/>
        </pc:sldMkLst>
        <pc:spChg chg="mod">
          <ac:chgData name="Linchen Wang" userId="23edae9413cede3f" providerId="LiveId" clId="{DA1462B3-0883-4D06-9831-7FC985D75787}" dt="2020-03-12T21:46:42.330" v="813" actId="20577"/>
          <ac:spMkLst>
            <pc:docMk/>
            <pc:sldMk cId="3526627278" sldId="286"/>
            <ac:spMk id="3" creationId="{1EB6F1FE-91E7-4A14-BBBF-16C216C62CDA}"/>
          </ac:spMkLst>
        </pc:spChg>
      </pc:sldChg>
      <pc:sldChg chg="modSp add">
        <pc:chgData name="Linchen Wang" userId="23edae9413cede3f" providerId="LiveId" clId="{DA1462B3-0883-4D06-9831-7FC985D75787}" dt="2020-03-12T21:49:07.186" v="832" actId="20577"/>
        <pc:sldMkLst>
          <pc:docMk/>
          <pc:sldMk cId="433099419" sldId="287"/>
        </pc:sldMkLst>
        <pc:spChg chg="mod">
          <ac:chgData name="Linchen Wang" userId="23edae9413cede3f" providerId="LiveId" clId="{DA1462B3-0883-4D06-9831-7FC985D75787}" dt="2020-03-12T21:49:07.186" v="832" actId="20577"/>
          <ac:spMkLst>
            <pc:docMk/>
            <pc:sldMk cId="433099419" sldId="287"/>
            <ac:spMk id="3" creationId="{1EB6F1FE-91E7-4A14-BBBF-16C216C62CDA}"/>
          </ac:spMkLst>
        </pc:spChg>
      </pc:sldChg>
      <pc:sldChg chg="modSp add">
        <pc:chgData name="Linchen Wang" userId="23edae9413cede3f" providerId="LiveId" clId="{DA1462B3-0883-4D06-9831-7FC985D75787}" dt="2020-03-12T21:50:44.793" v="852" actId="6549"/>
        <pc:sldMkLst>
          <pc:docMk/>
          <pc:sldMk cId="2173210874" sldId="288"/>
        </pc:sldMkLst>
        <pc:spChg chg="mod">
          <ac:chgData name="Linchen Wang" userId="23edae9413cede3f" providerId="LiveId" clId="{DA1462B3-0883-4D06-9831-7FC985D75787}" dt="2020-03-12T21:50:44.793" v="852" actId="6549"/>
          <ac:spMkLst>
            <pc:docMk/>
            <pc:sldMk cId="2173210874" sldId="288"/>
            <ac:spMk id="3" creationId="{1EB6F1FE-91E7-4A14-BBBF-16C216C62CDA}"/>
          </ac:spMkLst>
        </pc:spChg>
      </pc:sldChg>
      <pc:sldChg chg="del">
        <pc:chgData name="Linchen Wang" userId="23edae9413cede3f" providerId="LiveId" clId="{DA1462B3-0883-4D06-9831-7FC985D75787}" dt="2020-03-12T18:57:05.143" v="0" actId="47"/>
        <pc:sldMkLst>
          <pc:docMk/>
          <pc:sldMk cId="2443709309" sldId="288"/>
        </pc:sldMkLst>
      </pc:sldChg>
      <pc:sldChg chg="modSp add">
        <pc:chgData name="Linchen Wang" userId="23edae9413cede3f" providerId="LiveId" clId="{DA1462B3-0883-4D06-9831-7FC985D75787}" dt="2020-03-12T21:51:52.032" v="864" actId="20577"/>
        <pc:sldMkLst>
          <pc:docMk/>
          <pc:sldMk cId="4022199994" sldId="289"/>
        </pc:sldMkLst>
        <pc:spChg chg="mod">
          <ac:chgData name="Linchen Wang" userId="23edae9413cede3f" providerId="LiveId" clId="{DA1462B3-0883-4D06-9831-7FC985D75787}" dt="2020-03-12T21:51:52.032" v="864" actId="20577"/>
          <ac:spMkLst>
            <pc:docMk/>
            <pc:sldMk cId="4022199994" sldId="289"/>
            <ac:spMk id="3" creationId="{1EB6F1FE-91E7-4A14-BBBF-16C216C62CDA}"/>
          </ac:spMkLst>
        </pc:spChg>
      </pc:sldChg>
      <pc:sldChg chg="modSp add">
        <pc:chgData name="Linchen Wang" userId="23edae9413cede3f" providerId="LiveId" clId="{DA1462B3-0883-4D06-9831-7FC985D75787}" dt="2020-03-12T23:46:50.143" v="937" actId="20577"/>
        <pc:sldMkLst>
          <pc:docMk/>
          <pc:sldMk cId="2685232412" sldId="290"/>
        </pc:sldMkLst>
        <pc:spChg chg="mod">
          <ac:chgData name="Linchen Wang" userId="23edae9413cede3f" providerId="LiveId" clId="{DA1462B3-0883-4D06-9831-7FC985D75787}" dt="2020-03-12T23:46:50.143" v="937" actId="20577"/>
          <ac:spMkLst>
            <pc:docMk/>
            <pc:sldMk cId="2685232412" sldId="290"/>
            <ac:spMk id="3" creationId="{1EB6F1FE-91E7-4A14-BBBF-16C216C62CDA}"/>
          </ac:spMkLst>
        </pc:spChg>
      </pc:sldChg>
      <pc:sldChg chg="addSp modSp add">
        <pc:chgData name="Linchen Wang" userId="23edae9413cede3f" providerId="LiveId" clId="{DA1462B3-0883-4D06-9831-7FC985D75787}" dt="2020-03-12T23:47:57.934" v="949" actId="20577"/>
        <pc:sldMkLst>
          <pc:docMk/>
          <pc:sldMk cId="2582882250" sldId="291"/>
        </pc:sldMkLst>
        <pc:spChg chg="mod">
          <ac:chgData name="Linchen Wang" userId="23edae9413cede3f" providerId="LiveId" clId="{DA1462B3-0883-4D06-9831-7FC985D75787}" dt="2020-03-12T23:47:57.934" v="949" actId="20577"/>
          <ac:spMkLst>
            <pc:docMk/>
            <pc:sldMk cId="2582882250" sldId="291"/>
            <ac:spMk id="3" creationId="{1EB6F1FE-91E7-4A14-BBBF-16C216C62CDA}"/>
          </ac:spMkLst>
        </pc:spChg>
        <pc:picChg chg="add mod">
          <ac:chgData name="Linchen Wang" userId="23edae9413cede3f" providerId="LiveId" clId="{DA1462B3-0883-4D06-9831-7FC985D75787}" dt="2020-03-12T23:47:53.510" v="946" actId="1076"/>
          <ac:picMkLst>
            <pc:docMk/>
            <pc:sldMk cId="2582882250" sldId="291"/>
            <ac:picMk id="5" creationId="{4A317BDE-80F0-4841-B5C4-FA4A223AB636}"/>
          </ac:picMkLst>
        </pc:picChg>
      </pc:sldChg>
      <pc:sldChg chg="addSp delSp modSp add">
        <pc:chgData name="Linchen Wang" userId="23edae9413cede3f" providerId="LiveId" clId="{DA1462B3-0883-4D06-9831-7FC985D75787}" dt="2020-03-12T23:52:08.209" v="961" actId="20577"/>
        <pc:sldMkLst>
          <pc:docMk/>
          <pc:sldMk cId="1516344168" sldId="292"/>
        </pc:sldMkLst>
        <pc:spChg chg="mod">
          <ac:chgData name="Linchen Wang" userId="23edae9413cede3f" providerId="LiveId" clId="{DA1462B3-0883-4D06-9831-7FC985D75787}" dt="2020-03-12T23:52:08.209" v="961" actId="20577"/>
          <ac:spMkLst>
            <pc:docMk/>
            <pc:sldMk cId="1516344168" sldId="292"/>
            <ac:spMk id="3" creationId="{1EB6F1FE-91E7-4A14-BBBF-16C216C62CDA}"/>
          </ac:spMkLst>
        </pc:spChg>
        <pc:picChg chg="del">
          <ac:chgData name="Linchen Wang" userId="23edae9413cede3f" providerId="LiveId" clId="{DA1462B3-0883-4D06-9831-7FC985D75787}" dt="2020-03-12T23:49:35.847" v="953" actId="478"/>
          <ac:picMkLst>
            <pc:docMk/>
            <pc:sldMk cId="1516344168" sldId="292"/>
            <ac:picMk id="5" creationId="{4A317BDE-80F0-4841-B5C4-FA4A223AB636}"/>
          </ac:picMkLst>
        </pc:picChg>
        <pc:picChg chg="add mod">
          <ac:chgData name="Linchen Wang" userId="23edae9413cede3f" providerId="LiveId" clId="{DA1462B3-0883-4D06-9831-7FC985D75787}" dt="2020-03-12T23:49:37.987" v="955" actId="1076"/>
          <ac:picMkLst>
            <pc:docMk/>
            <pc:sldMk cId="1516344168" sldId="292"/>
            <ac:picMk id="6" creationId="{D9878A82-AE02-414F-BC8C-E5E251CDC812}"/>
          </ac:picMkLst>
        </pc:picChg>
      </pc:sldChg>
      <pc:sldChg chg="addSp delSp modSp add mod modClrScheme chgLayout">
        <pc:chgData name="Linchen Wang" userId="23edae9413cede3f" providerId="LiveId" clId="{DA1462B3-0883-4D06-9831-7FC985D75787}" dt="2020-03-13T02:05:44.795" v="997"/>
        <pc:sldMkLst>
          <pc:docMk/>
          <pc:sldMk cId="2581695862" sldId="293"/>
        </pc:sldMkLst>
        <pc:spChg chg="mod">
          <ac:chgData name="Linchen Wang" userId="23edae9413cede3f" providerId="LiveId" clId="{DA1462B3-0883-4D06-9831-7FC985D75787}" dt="2020-03-13T00:06:54.934" v="965" actId="26606"/>
          <ac:spMkLst>
            <pc:docMk/>
            <pc:sldMk cId="2581695862" sldId="293"/>
            <ac:spMk id="2" creationId="{6D6CDB12-4C3F-4D0D-8B52-FC56B5327D3F}"/>
          </ac:spMkLst>
        </pc:spChg>
        <pc:spChg chg="mod">
          <ac:chgData name="Linchen Wang" userId="23edae9413cede3f" providerId="LiveId" clId="{DA1462B3-0883-4D06-9831-7FC985D75787}" dt="2020-03-13T02:05:44.795" v="997"/>
          <ac:spMkLst>
            <pc:docMk/>
            <pc:sldMk cId="2581695862" sldId="293"/>
            <ac:spMk id="3" creationId="{1EB6F1FE-91E7-4A14-BBBF-16C216C62CDA}"/>
          </ac:spMkLst>
        </pc:spChg>
        <pc:picChg chg="del">
          <ac:chgData name="Linchen Wang" userId="23edae9413cede3f" providerId="LiveId" clId="{DA1462B3-0883-4D06-9831-7FC985D75787}" dt="2020-03-13T00:06:50.611" v="963" actId="478"/>
          <ac:picMkLst>
            <pc:docMk/>
            <pc:sldMk cId="2581695862" sldId="293"/>
            <ac:picMk id="4" creationId="{407CEDF5-14D5-4694-8C41-08A270B7DE22}"/>
          </ac:picMkLst>
        </pc:picChg>
        <pc:picChg chg="del">
          <ac:chgData name="Linchen Wang" userId="23edae9413cede3f" providerId="LiveId" clId="{DA1462B3-0883-4D06-9831-7FC985D75787}" dt="2020-03-13T00:06:50.026" v="962" actId="478"/>
          <ac:picMkLst>
            <pc:docMk/>
            <pc:sldMk cId="2581695862" sldId="293"/>
            <ac:picMk id="5" creationId="{4A317BDE-80F0-4841-B5C4-FA4A223AB636}"/>
          </ac:picMkLst>
        </pc:picChg>
        <pc:picChg chg="add mod">
          <ac:chgData name="Linchen Wang" userId="23edae9413cede3f" providerId="LiveId" clId="{DA1462B3-0883-4D06-9831-7FC985D75787}" dt="2020-03-13T00:08:31.894" v="972" actId="1076"/>
          <ac:picMkLst>
            <pc:docMk/>
            <pc:sldMk cId="2581695862" sldId="293"/>
            <ac:picMk id="6" creationId="{EC72743F-02ED-4139-B261-26E79E519B04}"/>
          </ac:picMkLst>
        </pc:picChg>
      </pc:sldChg>
      <pc:sldChg chg="modSp add">
        <pc:chgData name="Linchen Wang" userId="23edae9413cede3f" providerId="LiveId" clId="{DA1462B3-0883-4D06-9831-7FC985D75787}" dt="2020-03-13T02:17:37.155" v="1097" actId="20577"/>
        <pc:sldMkLst>
          <pc:docMk/>
          <pc:sldMk cId="316338578" sldId="294"/>
        </pc:sldMkLst>
        <pc:spChg chg="mod">
          <ac:chgData name="Linchen Wang" userId="23edae9413cede3f" providerId="LiveId" clId="{DA1462B3-0883-4D06-9831-7FC985D75787}" dt="2020-03-13T02:17:37.155" v="1097" actId="20577"/>
          <ac:spMkLst>
            <pc:docMk/>
            <pc:sldMk cId="316338578" sldId="294"/>
            <ac:spMk id="9" creationId="{79A009B7-FE2A-447D-A23E-AD5E963DB7D5}"/>
          </ac:spMkLst>
        </pc:spChg>
      </pc:sldChg>
    </pc:docChg>
  </pc:docChgLst>
  <pc:docChgLst>
    <pc:chgData name="Linchen Wang" userId="23edae9413cede3f" providerId="LiveId" clId="{FE5A8DC7-96D1-4828-B183-412A59EABC55}"/>
    <pc:docChg chg="undo custSel mod addSld delSld modSld">
      <pc:chgData name="Linchen Wang" userId="23edae9413cede3f" providerId="LiveId" clId="{FE5A8DC7-96D1-4828-B183-412A59EABC55}" dt="2020-01-24T20:59:18.668" v="1604" actId="20577"/>
      <pc:docMkLst>
        <pc:docMk/>
      </pc:docMkLst>
      <pc:sldChg chg="modSp add">
        <pc:chgData name="Linchen Wang" userId="23edae9413cede3f" providerId="LiveId" clId="{FE5A8DC7-96D1-4828-B183-412A59EABC55}" dt="2020-01-24T15:38:20.367" v="54" actId="20577"/>
        <pc:sldMkLst>
          <pc:docMk/>
          <pc:sldMk cId="1284276545" sldId="256"/>
        </pc:sldMkLst>
        <pc:spChg chg="mod">
          <ac:chgData name="Linchen Wang" userId="23edae9413cede3f" providerId="LiveId" clId="{FE5A8DC7-96D1-4828-B183-412A59EABC55}" dt="2020-01-24T15:38:15.781" v="42" actId="20577"/>
          <ac:spMkLst>
            <pc:docMk/>
            <pc:sldMk cId="1284276545" sldId="256"/>
            <ac:spMk id="2" creationId="{5D6750D8-3902-4B01-98A9-D80BC0EA2883}"/>
          </ac:spMkLst>
        </pc:spChg>
        <pc:spChg chg="mod">
          <ac:chgData name="Linchen Wang" userId="23edae9413cede3f" providerId="LiveId" clId="{FE5A8DC7-96D1-4828-B183-412A59EABC55}" dt="2020-01-24T15:38:20.367" v="54" actId="20577"/>
          <ac:spMkLst>
            <pc:docMk/>
            <pc:sldMk cId="1284276545" sldId="256"/>
            <ac:spMk id="3" creationId="{B349AD6B-88FD-469D-AC0A-69AB3037B353}"/>
          </ac:spMkLst>
        </pc:spChg>
      </pc:sldChg>
      <pc:sldChg chg="addSp delSp modSp add mod setBg modClrScheme chgLayout">
        <pc:chgData name="Linchen Wang" userId="23edae9413cede3f" providerId="LiveId" clId="{FE5A8DC7-96D1-4828-B183-412A59EABC55}" dt="2020-01-24T16:22:55.939" v="108" actId="20577"/>
        <pc:sldMkLst>
          <pc:docMk/>
          <pc:sldMk cId="3791188707" sldId="257"/>
        </pc:sldMkLst>
        <pc:spChg chg="del">
          <ac:chgData name="Linchen Wang" userId="23edae9413cede3f" providerId="LiveId" clId="{FE5A8DC7-96D1-4828-B183-412A59EABC55}" dt="2020-01-24T16:22:22.592" v="85" actId="26606"/>
          <ac:spMkLst>
            <pc:docMk/>
            <pc:sldMk cId="3791188707" sldId="257"/>
            <ac:spMk id="2" creationId="{5315DC89-1882-4E9D-82E3-BC4E7FB88AA6}"/>
          </ac:spMkLst>
        </pc:spChg>
        <pc:spChg chg="mod">
          <ac:chgData name="Linchen Wang" userId="23edae9413cede3f" providerId="LiveId" clId="{FE5A8DC7-96D1-4828-B183-412A59EABC55}" dt="2020-01-24T16:22:22.592" v="85" actId="26606"/>
          <ac:spMkLst>
            <pc:docMk/>
            <pc:sldMk cId="3791188707" sldId="257"/>
            <ac:spMk id="3" creationId="{04138A2D-A8D9-4E19-9430-567C84B971EA}"/>
          </ac:spMkLst>
        </pc:spChg>
        <pc:spChg chg="add mod">
          <ac:chgData name="Linchen Wang" userId="23edae9413cede3f" providerId="LiveId" clId="{FE5A8DC7-96D1-4828-B183-412A59EABC55}" dt="2020-01-24T16:22:55.939" v="108" actId="20577"/>
          <ac:spMkLst>
            <pc:docMk/>
            <pc:sldMk cId="3791188707" sldId="257"/>
            <ac:spMk id="9" creationId="{CB4F0FDC-8CF5-42DE-8AEF-CFCEF78CC7B7}"/>
          </ac:spMkLst>
        </pc:spChg>
        <pc:picChg chg="add mod">
          <ac:chgData name="Linchen Wang" userId="23edae9413cede3f" providerId="LiveId" clId="{FE5A8DC7-96D1-4828-B183-412A59EABC55}" dt="2020-01-24T16:22:35.176" v="86" actId="27614"/>
          <ac:picMkLst>
            <pc:docMk/>
            <pc:sldMk cId="3791188707" sldId="257"/>
            <ac:picMk id="4" creationId="{021DBF75-ED83-4CA6-9CB6-D74641B36DEB}"/>
          </ac:picMkLst>
        </pc:picChg>
      </pc:sldChg>
      <pc:sldChg chg="add del">
        <pc:chgData name="Linchen Wang" userId="23edae9413cede3f" providerId="LiveId" clId="{FE5A8DC7-96D1-4828-B183-412A59EABC55}" dt="2020-01-24T16:23:09.102" v="111" actId="47"/>
        <pc:sldMkLst>
          <pc:docMk/>
          <pc:sldMk cId="1596443815" sldId="258"/>
        </pc:sldMkLst>
      </pc:sldChg>
      <pc:sldChg chg="modSp add">
        <pc:chgData name="Linchen Wang" userId="23edae9413cede3f" providerId="LiveId" clId="{FE5A8DC7-96D1-4828-B183-412A59EABC55}" dt="2020-01-24T16:31:47.305" v="165" actId="2710"/>
        <pc:sldMkLst>
          <pc:docMk/>
          <pc:sldMk cId="1911163610" sldId="259"/>
        </pc:sldMkLst>
        <pc:spChg chg="mod">
          <ac:chgData name="Linchen Wang" userId="23edae9413cede3f" providerId="LiveId" clId="{FE5A8DC7-96D1-4828-B183-412A59EABC55}" dt="2020-01-24T16:25:37.785" v="145" actId="20577"/>
          <ac:spMkLst>
            <pc:docMk/>
            <pc:sldMk cId="1911163610" sldId="259"/>
            <ac:spMk id="2" creationId="{E6F937A1-BD16-4E17-A648-6DC5507302F8}"/>
          </ac:spMkLst>
        </pc:spChg>
        <pc:spChg chg="mod">
          <ac:chgData name="Linchen Wang" userId="23edae9413cede3f" providerId="LiveId" clId="{FE5A8DC7-96D1-4828-B183-412A59EABC55}" dt="2020-01-24T16:31:47.305" v="165" actId="2710"/>
          <ac:spMkLst>
            <pc:docMk/>
            <pc:sldMk cId="1911163610" sldId="259"/>
            <ac:spMk id="3" creationId="{CDD3BE50-3F73-4CCF-A3CA-9EE2511FDAF5}"/>
          </ac:spMkLst>
        </pc:spChg>
      </pc:sldChg>
      <pc:sldChg chg="modSp add">
        <pc:chgData name="Linchen Wang" userId="23edae9413cede3f" providerId="LiveId" clId="{FE5A8DC7-96D1-4828-B183-412A59EABC55}" dt="2020-01-24T17:39:13.303" v="177" actId="20577"/>
        <pc:sldMkLst>
          <pc:docMk/>
          <pc:sldMk cId="499572451" sldId="260"/>
        </pc:sldMkLst>
        <pc:spChg chg="mod">
          <ac:chgData name="Linchen Wang" userId="23edae9413cede3f" providerId="LiveId" clId="{FE5A8DC7-96D1-4828-B183-412A59EABC55}" dt="2020-01-24T17:39:02.312" v="174"/>
          <ac:spMkLst>
            <pc:docMk/>
            <pc:sldMk cId="499572451" sldId="260"/>
            <ac:spMk id="2" creationId="{14D2580A-4376-48E8-91C5-027C16EA3881}"/>
          </ac:spMkLst>
        </pc:spChg>
        <pc:spChg chg="mod">
          <ac:chgData name="Linchen Wang" userId="23edae9413cede3f" providerId="LiveId" clId="{FE5A8DC7-96D1-4828-B183-412A59EABC55}" dt="2020-01-24T17:39:13.303" v="177" actId="20577"/>
          <ac:spMkLst>
            <pc:docMk/>
            <pc:sldMk cId="499572451" sldId="260"/>
            <ac:spMk id="3" creationId="{6C571578-3568-4C5F-B306-322416136EFF}"/>
          </ac:spMkLst>
        </pc:spChg>
      </pc:sldChg>
      <pc:sldChg chg="addSp modSp add mod setBg modClrScheme chgLayout">
        <pc:chgData name="Linchen Wang" userId="23edae9413cede3f" providerId="LiveId" clId="{FE5A8DC7-96D1-4828-B183-412A59EABC55}" dt="2020-01-24T17:56:34.636" v="198" actId="20577"/>
        <pc:sldMkLst>
          <pc:docMk/>
          <pc:sldMk cId="1583770268" sldId="261"/>
        </pc:sldMkLst>
        <pc:spChg chg="mod">
          <ac:chgData name="Linchen Wang" userId="23edae9413cede3f" providerId="LiveId" clId="{FE5A8DC7-96D1-4828-B183-412A59EABC55}" dt="2020-01-24T17:55:10.074" v="184" actId="26606"/>
          <ac:spMkLst>
            <pc:docMk/>
            <pc:sldMk cId="1583770268" sldId="261"/>
            <ac:spMk id="2" creationId="{14D2580A-4376-48E8-91C5-027C16EA3881}"/>
          </ac:spMkLst>
        </pc:spChg>
        <pc:spChg chg="mod ord">
          <ac:chgData name="Linchen Wang" userId="23edae9413cede3f" providerId="LiveId" clId="{FE5A8DC7-96D1-4828-B183-412A59EABC55}" dt="2020-01-24T17:56:34.636" v="198" actId="20577"/>
          <ac:spMkLst>
            <pc:docMk/>
            <pc:sldMk cId="1583770268" sldId="261"/>
            <ac:spMk id="3" creationId="{6C571578-3568-4C5F-B306-322416136EFF}"/>
          </ac:spMkLst>
        </pc:spChg>
        <pc:picChg chg="add mod">
          <ac:chgData name="Linchen Wang" userId="23edae9413cede3f" providerId="LiveId" clId="{FE5A8DC7-96D1-4828-B183-412A59EABC55}" dt="2020-01-24T17:55:10.074" v="184" actId="26606"/>
          <ac:picMkLst>
            <pc:docMk/>
            <pc:sldMk cId="1583770268" sldId="261"/>
            <ac:picMk id="4" creationId="{A61DC355-C21A-4A7F-A31B-DAB0033630E7}"/>
          </ac:picMkLst>
        </pc:picChg>
      </pc:sldChg>
      <pc:sldChg chg="modSp add setBg">
        <pc:chgData name="Linchen Wang" userId="23edae9413cede3f" providerId="LiveId" clId="{FE5A8DC7-96D1-4828-B183-412A59EABC55}" dt="2020-01-24T17:59:43.165" v="220" actId="14100"/>
        <pc:sldMkLst>
          <pc:docMk/>
          <pc:sldMk cId="4242343416" sldId="262"/>
        </pc:sldMkLst>
        <pc:spChg chg="mod">
          <ac:chgData name="Linchen Wang" userId="23edae9413cede3f" providerId="LiveId" clId="{FE5A8DC7-96D1-4828-B183-412A59EABC55}" dt="2020-01-24T17:59:43.165" v="220" actId="14100"/>
          <ac:spMkLst>
            <pc:docMk/>
            <pc:sldMk cId="4242343416" sldId="262"/>
            <ac:spMk id="3" creationId="{6C571578-3568-4C5F-B306-322416136EFF}"/>
          </ac:spMkLst>
        </pc:spChg>
      </pc:sldChg>
      <pc:sldChg chg="addSp delSp modSp add setBg">
        <pc:chgData name="Linchen Wang" userId="23edae9413cede3f" providerId="LiveId" clId="{FE5A8DC7-96D1-4828-B183-412A59EABC55}" dt="2020-01-24T18:01:38.218" v="233"/>
        <pc:sldMkLst>
          <pc:docMk/>
          <pc:sldMk cId="2708834629" sldId="263"/>
        </pc:sldMkLst>
        <pc:spChg chg="mod">
          <ac:chgData name="Linchen Wang" userId="23edae9413cede3f" providerId="LiveId" clId="{FE5A8DC7-96D1-4828-B183-412A59EABC55}" dt="2020-01-24T18:00:23.974" v="227" actId="20577"/>
          <ac:spMkLst>
            <pc:docMk/>
            <pc:sldMk cId="2708834629" sldId="263"/>
            <ac:spMk id="3" creationId="{6C571578-3568-4C5F-B306-322416136EFF}"/>
          </ac:spMkLst>
        </pc:spChg>
        <pc:spChg chg="add del mod">
          <ac:chgData name="Linchen Wang" userId="23edae9413cede3f" providerId="LiveId" clId="{FE5A8DC7-96D1-4828-B183-412A59EABC55}" dt="2020-01-24T18:01:38.218" v="233"/>
          <ac:spMkLst>
            <pc:docMk/>
            <pc:sldMk cId="2708834629" sldId="263"/>
            <ac:spMk id="5" creationId="{A267E689-99F3-435D-A28E-5175BDCBBD30}"/>
          </ac:spMkLst>
        </pc:spChg>
      </pc:sldChg>
      <pc:sldChg chg="modSp add">
        <pc:chgData name="Linchen Wang" userId="23edae9413cede3f" providerId="LiveId" clId="{FE5A8DC7-96D1-4828-B183-412A59EABC55}" dt="2020-01-24T18:03:33.388" v="258" actId="27636"/>
        <pc:sldMkLst>
          <pc:docMk/>
          <pc:sldMk cId="3374667915" sldId="264"/>
        </pc:sldMkLst>
        <pc:spChg chg="mod">
          <ac:chgData name="Linchen Wang" userId="23edae9413cede3f" providerId="LiveId" clId="{FE5A8DC7-96D1-4828-B183-412A59EABC55}" dt="2020-01-24T18:03:33.388" v="258" actId="27636"/>
          <ac:spMkLst>
            <pc:docMk/>
            <pc:sldMk cId="3374667915" sldId="264"/>
            <ac:spMk id="3" creationId="{6C571578-3568-4C5F-B306-322416136EFF}"/>
          </ac:spMkLst>
        </pc:spChg>
      </pc:sldChg>
      <pc:sldChg chg="modSp add">
        <pc:chgData name="Linchen Wang" userId="23edae9413cede3f" providerId="LiveId" clId="{FE5A8DC7-96D1-4828-B183-412A59EABC55}" dt="2020-01-24T18:08:11.935" v="287" actId="20577"/>
        <pc:sldMkLst>
          <pc:docMk/>
          <pc:sldMk cId="3084732631" sldId="265"/>
        </pc:sldMkLst>
        <pc:spChg chg="mod">
          <ac:chgData name="Linchen Wang" userId="23edae9413cede3f" providerId="LiveId" clId="{FE5A8DC7-96D1-4828-B183-412A59EABC55}" dt="2020-01-24T18:08:11.935" v="287" actId="20577"/>
          <ac:spMkLst>
            <pc:docMk/>
            <pc:sldMk cId="3084732631" sldId="265"/>
            <ac:spMk id="3" creationId="{6C571578-3568-4C5F-B306-322416136EFF}"/>
          </ac:spMkLst>
        </pc:spChg>
      </pc:sldChg>
      <pc:sldChg chg="addSp delSp modSp add">
        <pc:chgData name="Linchen Wang" userId="23edae9413cede3f" providerId="LiveId" clId="{FE5A8DC7-96D1-4828-B183-412A59EABC55}" dt="2020-01-24T18:12:05.488" v="289"/>
        <pc:sldMkLst>
          <pc:docMk/>
          <pc:sldMk cId="117924030" sldId="266"/>
        </pc:sldMkLst>
        <pc:spChg chg="mod">
          <ac:chgData name="Linchen Wang" userId="23edae9413cede3f" providerId="LiveId" clId="{FE5A8DC7-96D1-4828-B183-412A59EABC55}" dt="2020-01-24T18:07:19.341" v="283" actId="20577"/>
          <ac:spMkLst>
            <pc:docMk/>
            <pc:sldMk cId="117924030" sldId="266"/>
            <ac:spMk id="3" creationId="{6C571578-3568-4C5F-B306-322416136EFF}"/>
          </ac:spMkLst>
        </pc:spChg>
        <pc:spChg chg="add del">
          <ac:chgData name="Linchen Wang" userId="23edae9413cede3f" providerId="LiveId" clId="{FE5A8DC7-96D1-4828-B183-412A59EABC55}" dt="2020-01-24T18:12:05.488" v="289"/>
          <ac:spMkLst>
            <pc:docMk/>
            <pc:sldMk cId="117924030" sldId="266"/>
            <ac:spMk id="5" creationId="{3FE3CD72-334F-44DE-B382-8EFDE009725A}"/>
          </ac:spMkLst>
        </pc:spChg>
      </pc:sldChg>
      <pc:sldChg chg="add del">
        <pc:chgData name="Linchen Wang" userId="23edae9413cede3f" providerId="LiveId" clId="{FE5A8DC7-96D1-4828-B183-412A59EABC55}" dt="2020-01-24T18:07:35.444" v="284" actId="47"/>
        <pc:sldMkLst>
          <pc:docMk/>
          <pc:sldMk cId="1333035399" sldId="267"/>
        </pc:sldMkLst>
      </pc:sldChg>
      <pc:sldChg chg="modSp add">
        <pc:chgData name="Linchen Wang" userId="23edae9413cede3f" providerId="LiveId" clId="{FE5A8DC7-96D1-4828-B183-412A59EABC55}" dt="2020-01-24T18:12:39.836" v="311" actId="27636"/>
        <pc:sldMkLst>
          <pc:docMk/>
          <pc:sldMk cId="3873665079" sldId="267"/>
        </pc:sldMkLst>
        <pc:spChg chg="mod">
          <ac:chgData name="Linchen Wang" userId="23edae9413cede3f" providerId="LiveId" clId="{FE5A8DC7-96D1-4828-B183-412A59EABC55}" dt="2020-01-24T18:12:39.836" v="311" actId="27636"/>
          <ac:spMkLst>
            <pc:docMk/>
            <pc:sldMk cId="3873665079" sldId="267"/>
            <ac:spMk id="3" creationId="{6C571578-3568-4C5F-B306-322416136EFF}"/>
          </ac:spMkLst>
        </pc:spChg>
      </pc:sldChg>
      <pc:sldChg chg="add del">
        <pc:chgData name="Linchen Wang" userId="23edae9413cede3f" providerId="LiveId" clId="{FE5A8DC7-96D1-4828-B183-412A59EABC55}" dt="2020-01-24T18:14:00.954" v="314" actId="47"/>
        <pc:sldMkLst>
          <pc:docMk/>
          <pc:sldMk cId="3796722533" sldId="268"/>
        </pc:sldMkLst>
      </pc:sldChg>
      <pc:sldChg chg="modSp add">
        <pc:chgData name="Linchen Wang" userId="23edae9413cede3f" providerId="LiveId" clId="{FE5A8DC7-96D1-4828-B183-412A59EABC55}" dt="2020-01-24T18:15:56.526" v="343" actId="113"/>
        <pc:sldMkLst>
          <pc:docMk/>
          <pc:sldMk cId="2469940350" sldId="269"/>
        </pc:sldMkLst>
        <pc:spChg chg="mod">
          <ac:chgData name="Linchen Wang" userId="23edae9413cede3f" providerId="LiveId" clId="{FE5A8DC7-96D1-4828-B183-412A59EABC55}" dt="2020-01-24T18:14:08.907" v="330" actId="20577"/>
          <ac:spMkLst>
            <pc:docMk/>
            <pc:sldMk cId="2469940350" sldId="269"/>
            <ac:spMk id="2" creationId="{2842435F-935B-43B4-88CE-1DAD0C9A4B7C}"/>
          </ac:spMkLst>
        </pc:spChg>
        <pc:spChg chg="mod">
          <ac:chgData name="Linchen Wang" userId="23edae9413cede3f" providerId="LiveId" clId="{FE5A8DC7-96D1-4828-B183-412A59EABC55}" dt="2020-01-24T18:15:56.526" v="343" actId="113"/>
          <ac:spMkLst>
            <pc:docMk/>
            <pc:sldMk cId="2469940350" sldId="269"/>
            <ac:spMk id="3" creationId="{BB7F8725-2271-4F1E-9296-400123976FDF}"/>
          </ac:spMkLst>
        </pc:spChg>
      </pc:sldChg>
      <pc:sldChg chg="addSp modSp add">
        <pc:chgData name="Linchen Wang" userId="23edae9413cede3f" providerId="LiveId" clId="{FE5A8DC7-96D1-4828-B183-412A59EABC55}" dt="2020-01-24T19:24:53.237" v="436" actId="14100"/>
        <pc:sldMkLst>
          <pc:docMk/>
          <pc:sldMk cId="3523048206" sldId="270"/>
        </pc:sldMkLst>
        <pc:spChg chg="mod">
          <ac:chgData name="Linchen Wang" userId="23edae9413cede3f" providerId="LiveId" clId="{FE5A8DC7-96D1-4828-B183-412A59EABC55}" dt="2020-01-24T19:21:33.319" v="358" actId="20577"/>
          <ac:spMkLst>
            <pc:docMk/>
            <pc:sldMk cId="3523048206" sldId="270"/>
            <ac:spMk id="2" creationId="{2842435F-935B-43B4-88CE-1DAD0C9A4B7C}"/>
          </ac:spMkLst>
        </pc:spChg>
        <pc:spChg chg="mod">
          <ac:chgData name="Linchen Wang" userId="23edae9413cede3f" providerId="LiveId" clId="{FE5A8DC7-96D1-4828-B183-412A59EABC55}" dt="2020-01-24T19:24:48" v="435" actId="20577"/>
          <ac:spMkLst>
            <pc:docMk/>
            <pc:sldMk cId="3523048206" sldId="270"/>
            <ac:spMk id="3" creationId="{BB7F8725-2271-4F1E-9296-400123976FDF}"/>
          </ac:spMkLst>
        </pc:spChg>
        <pc:picChg chg="add mod">
          <ac:chgData name="Linchen Wang" userId="23edae9413cede3f" providerId="LiveId" clId="{FE5A8DC7-96D1-4828-B183-412A59EABC55}" dt="2020-01-24T19:24:53.237" v="436" actId="14100"/>
          <ac:picMkLst>
            <pc:docMk/>
            <pc:sldMk cId="3523048206" sldId="270"/>
            <ac:picMk id="4" creationId="{1F56F92A-80C0-496F-BAC5-2A86F0579CB4}"/>
          </ac:picMkLst>
        </pc:picChg>
      </pc:sldChg>
      <pc:sldChg chg="addSp modSp add">
        <pc:chgData name="Linchen Wang" userId="23edae9413cede3f" providerId="LiveId" clId="{FE5A8DC7-96D1-4828-B183-412A59EABC55}" dt="2020-01-24T19:31:57.414" v="850" actId="1076"/>
        <pc:sldMkLst>
          <pc:docMk/>
          <pc:sldMk cId="2933521786" sldId="271"/>
        </pc:sldMkLst>
        <pc:spChg chg="mod">
          <ac:chgData name="Linchen Wang" userId="23edae9413cede3f" providerId="LiveId" clId="{FE5A8DC7-96D1-4828-B183-412A59EABC55}" dt="2020-01-24T19:25:10.520" v="438"/>
          <ac:spMkLst>
            <pc:docMk/>
            <pc:sldMk cId="2933521786" sldId="271"/>
            <ac:spMk id="2" creationId="{E7AEE55D-5FD5-4894-90EE-123176F53584}"/>
          </ac:spMkLst>
        </pc:spChg>
        <pc:spChg chg="mod">
          <ac:chgData name="Linchen Wang" userId="23edae9413cede3f" providerId="LiveId" clId="{FE5A8DC7-96D1-4828-B183-412A59EABC55}" dt="2020-01-24T19:31:39.732" v="846" actId="20577"/>
          <ac:spMkLst>
            <pc:docMk/>
            <pc:sldMk cId="2933521786" sldId="271"/>
            <ac:spMk id="3" creationId="{C8B6E6AC-8599-417C-B1A6-E695CFAC48FA}"/>
          </ac:spMkLst>
        </pc:spChg>
        <pc:picChg chg="add mod">
          <ac:chgData name="Linchen Wang" userId="23edae9413cede3f" providerId="LiveId" clId="{FE5A8DC7-96D1-4828-B183-412A59EABC55}" dt="2020-01-24T19:31:57.414" v="850" actId="1076"/>
          <ac:picMkLst>
            <pc:docMk/>
            <pc:sldMk cId="2933521786" sldId="271"/>
            <ac:picMk id="4" creationId="{678039AC-4AB6-4868-913B-334D0A2456DA}"/>
          </ac:picMkLst>
        </pc:picChg>
      </pc:sldChg>
      <pc:sldChg chg="modSp add">
        <pc:chgData name="Linchen Wang" userId="23edae9413cede3f" providerId="LiveId" clId="{FE5A8DC7-96D1-4828-B183-412A59EABC55}" dt="2020-01-24T19:36:13.098" v="979" actId="6549"/>
        <pc:sldMkLst>
          <pc:docMk/>
          <pc:sldMk cId="1145339698" sldId="272"/>
        </pc:sldMkLst>
        <pc:spChg chg="mod">
          <ac:chgData name="Linchen Wang" userId="23edae9413cede3f" providerId="LiveId" clId="{FE5A8DC7-96D1-4828-B183-412A59EABC55}" dt="2020-01-24T19:33:53.004" v="865" actId="20577"/>
          <ac:spMkLst>
            <pc:docMk/>
            <pc:sldMk cId="1145339698" sldId="272"/>
            <ac:spMk id="2" creationId="{F31B97A6-3FC6-4181-9D38-7CCCF1635DEA}"/>
          </ac:spMkLst>
        </pc:spChg>
        <pc:spChg chg="mod">
          <ac:chgData name="Linchen Wang" userId="23edae9413cede3f" providerId="LiveId" clId="{FE5A8DC7-96D1-4828-B183-412A59EABC55}" dt="2020-01-24T19:36:13.098" v="979" actId="6549"/>
          <ac:spMkLst>
            <pc:docMk/>
            <pc:sldMk cId="1145339698" sldId="272"/>
            <ac:spMk id="3" creationId="{A163A156-A77E-4B8F-AB09-63D3C78EF43D}"/>
          </ac:spMkLst>
        </pc:spChg>
      </pc:sldChg>
      <pc:sldChg chg="modSp add">
        <pc:chgData name="Linchen Wang" userId="23edae9413cede3f" providerId="LiveId" clId="{FE5A8DC7-96D1-4828-B183-412A59EABC55}" dt="2020-01-24T19:36:55.789" v="1018"/>
        <pc:sldMkLst>
          <pc:docMk/>
          <pc:sldMk cId="4182519309" sldId="273"/>
        </pc:sldMkLst>
        <pc:spChg chg="mod">
          <ac:chgData name="Linchen Wang" userId="23edae9413cede3f" providerId="LiveId" clId="{FE5A8DC7-96D1-4828-B183-412A59EABC55}" dt="2020-01-24T19:36:21.998" v="994" actId="20577"/>
          <ac:spMkLst>
            <pc:docMk/>
            <pc:sldMk cId="4182519309" sldId="273"/>
            <ac:spMk id="2" creationId="{D2482382-FF9B-44D2-A335-35C27DE240CA}"/>
          </ac:spMkLst>
        </pc:spChg>
        <pc:spChg chg="mod">
          <ac:chgData name="Linchen Wang" userId="23edae9413cede3f" providerId="LiveId" clId="{FE5A8DC7-96D1-4828-B183-412A59EABC55}" dt="2020-01-24T19:36:55.789" v="1018"/>
          <ac:spMkLst>
            <pc:docMk/>
            <pc:sldMk cId="4182519309" sldId="273"/>
            <ac:spMk id="3" creationId="{A9125186-CDC5-437C-9D1C-C2B7FFC29767}"/>
          </ac:spMkLst>
        </pc:spChg>
      </pc:sldChg>
      <pc:sldChg chg="addSp modSp add">
        <pc:chgData name="Linchen Wang" userId="23edae9413cede3f" providerId="LiveId" clId="{FE5A8DC7-96D1-4828-B183-412A59EABC55}" dt="2020-01-24T19:41:58.039" v="1236" actId="1076"/>
        <pc:sldMkLst>
          <pc:docMk/>
          <pc:sldMk cId="2236979498" sldId="274"/>
        </pc:sldMkLst>
        <pc:spChg chg="mod">
          <ac:chgData name="Linchen Wang" userId="23edae9413cede3f" providerId="LiveId" clId="{FE5A8DC7-96D1-4828-B183-412A59EABC55}" dt="2020-01-24T19:41:52.420" v="1235" actId="20577"/>
          <ac:spMkLst>
            <pc:docMk/>
            <pc:sldMk cId="2236979498" sldId="274"/>
            <ac:spMk id="3" creationId="{A9125186-CDC5-437C-9D1C-C2B7FFC29767}"/>
          </ac:spMkLst>
        </pc:spChg>
        <pc:picChg chg="add mod">
          <ac:chgData name="Linchen Wang" userId="23edae9413cede3f" providerId="LiveId" clId="{FE5A8DC7-96D1-4828-B183-412A59EABC55}" dt="2020-01-24T19:41:58.039" v="1236" actId="1076"/>
          <ac:picMkLst>
            <pc:docMk/>
            <pc:sldMk cId="2236979498" sldId="274"/>
            <ac:picMk id="4" creationId="{15F8C2A1-0D3B-4B04-B68C-37F18BC2957B}"/>
          </ac:picMkLst>
        </pc:picChg>
      </pc:sldChg>
      <pc:sldChg chg="addSp delSp modSp add">
        <pc:chgData name="Linchen Wang" userId="23edae9413cede3f" providerId="LiveId" clId="{FE5A8DC7-96D1-4828-B183-412A59EABC55}" dt="2020-01-24T20:01:26.244" v="1430" actId="1076"/>
        <pc:sldMkLst>
          <pc:docMk/>
          <pc:sldMk cId="1823977811" sldId="275"/>
        </pc:sldMkLst>
        <pc:spChg chg="add del mod">
          <ac:chgData name="Linchen Wang" userId="23edae9413cede3f" providerId="LiveId" clId="{FE5A8DC7-96D1-4828-B183-412A59EABC55}" dt="2020-01-24T20:01:15.565" v="1426" actId="478"/>
          <ac:spMkLst>
            <pc:docMk/>
            <pc:sldMk cId="1823977811" sldId="275"/>
            <ac:spMk id="3" creationId="{A9125186-CDC5-437C-9D1C-C2B7FFC29767}"/>
          </ac:spMkLst>
        </pc:spChg>
        <pc:spChg chg="add del mod">
          <ac:chgData name="Linchen Wang" userId="23edae9413cede3f" providerId="LiveId" clId="{FE5A8DC7-96D1-4828-B183-412A59EABC55}" dt="2020-01-24T20:01:15.565" v="1426" actId="478"/>
          <ac:spMkLst>
            <pc:docMk/>
            <pc:sldMk cId="1823977811" sldId="275"/>
            <ac:spMk id="5" creationId="{29E6A262-927F-4FD3-AFBD-9AF00BEF0F1F}"/>
          </ac:spMkLst>
        </pc:spChg>
        <pc:picChg chg="add del">
          <ac:chgData name="Linchen Wang" userId="23edae9413cede3f" providerId="LiveId" clId="{FE5A8DC7-96D1-4828-B183-412A59EABC55}" dt="2020-01-24T19:47:06.676" v="1268"/>
          <ac:picMkLst>
            <pc:docMk/>
            <pc:sldMk cId="1823977811" sldId="275"/>
            <ac:picMk id="4" creationId="{143143B5-E223-40C6-8C77-BAD663704EB2}"/>
          </ac:picMkLst>
        </pc:picChg>
        <pc:picChg chg="add del mod">
          <ac:chgData name="Linchen Wang" userId="23edae9413cede3f" providerId="LiveId" clId="{FE5A8DC7-96D1-4828-B183-412A59EABC55}" dt="2020-01-24T20:01:18.990" v="1427" actId="478"/>
          <ac:picMkLst>
            <pc:docMk/>
            <pc:sldMk cId="1823977811" sldId="275"/>
            <ac:picMk id="1026" creationId="{75CD8010-D865-4743-AB0E-C96213ADC79A}"/>
          </ac:picMkLst>
        </pc:picChg>
        <pc:picChg chg="add mod">
          <ac:chgData name="Linchen Wang" userId="23edae9413cede3f" providerId="LiveId" clId="{FE5A8DC7-96D1-4828-B183-412A59EABC55}" dt="2020-01-24T20:01:26.244" v="1430" actId="1076"/>
          <ac:picMkLst>
            <pc:docMk/>
            <pc:sldMk cId="1823977811" sldId="275"/>
            <ac:picMk id="1028" creationId="{9CEA5A35-64C8-4299-8F4A-510D65C7BFE9}"/>
          </ac:picMkLst>
        </pc:picChg>
      </pc:sldChg>
      <pc:sldChg chg="modSp add">
        <pc:chgData name="Linchen Wang" userId="23edae9413cede3f" providerId="LiveId" clId="{FE5A8DC7-96D1-4828-B183-412A59EABC55}" dt="2020-01-24T20:54:14.358" v="1562" actId="20577"/>
        <pc:sldMkLst>
          <pc:docMk/>
          <pc:sldMk cId="2768965874" sldId="276"/>
        </pc:sldMkLst>
        <pc:spChg chg="mod">
          <ac:chgData name="Linchen Wang" userId="23edae9413cede3f" providerId="LiveId" clId="{FE5A8DC7-96D1-4828-B183-412A59EABC55}" dt="2020-01-24T20:54:14.358" v="1562" actId="20577"/>
          <ac:spMkLst>
            <pc:docMk/>
            <pc:sldMk cId="2768965874" sldId="276"/>
            <ac:spMk id="3" creationId="{A9125186-CDC5-437C-9D1C-C2B7FFC29767}"/>
          </ac:spMkLst>
        </pc:spChg>
      </pc:sldChg>
      <pc:sldChg chg="modSp add">
        <pc:chgData name="Linchen Wang" userId="23edae9413cede3f" providerId="LiveId" clId="{FE5A8DC7-96D1-4828-B183-412A59EABC55}" dt="2020-01-24T20:57:45.240" v="1595" actId="20577"/>
        <pc:sldMkLst>
          <pc:docMk/>
          <pc:sldMk cId="772307822" sldId="277"/>
        </pc:sldMkLst>
        <pc:spChg chg="mod">
          <ac:chgData name="Linchen Wang" userId="23edae9413cede3f" providerId="LiveId" clId="{FE5A8DC7-96D1-4828-B183-412A59EABC55}" dt="2020-01-24T20:57:45.240" v="1595" actId="20577"/>
          <ac:spMkLst>
            <pc:docMk/>
            <pc:sldMk cId="772307822" sldId="277"/>
            <ac:spMk id="3" creationId="{A9125186-CDC5-437C-9D1C-C2B7FFC29767}"/>
          </ac:spMkLst>
        </pc:spChg>
      </pc:sldChg>
      <pc:sldChg chg="modSp add">
        <pc:chgData name="Linchen Wang" userId="23edae9413cede3f" providerId="LiveId" clId="{FE5A8DC7-96D1-4828-B183-412A59EABC55}" dt="2020-01-24T20:59:18.668" v="1604" actId="20577"/>
        <pc:sldMkLst>
          <pc:docMk/>
          <pc:sldMk cId="3474551780" sldId="278"/>
        </pc:sldMkLst>
        <pc:spChg chg="mod">
          <ac:chgData name="Linchen Wang" userId="23edae9413cede3f" providerId="LiveId" clId="{FE5A8DC7-96D1-4828-B183-412A59EABC55}" dt="2020-01-24T20:59:18.668" v="1604" actId="20577"/>
          <ac:spMkLst>
            <pc:docMk/>
            <pc:sldMk cId="3474551780" sldId="278"/>
            <ac:spMk id="3" creationId="{A9125186-CDC5-437C-9D1C-C2B7FFC29767}"/>
          </ac:spMkLst>
        </pc:spChg>
      </pc:sldChg>
      <pc:sldChg chg="add">
        <pc:chgData name="Linchen Wang" userId="23edae9413cede3f" providerId="LiveId" clId="{FE5A8DC7-96D1-4828-B183-412A59EABC55}" dt="2020-01-24T19:36:25.462" v="1000"/>
        <pc:sldMkLst>
          <pc:docMk/>
          <pc:sldMk cId="529214913" sldId="279"/>
        </pc:sldMkLst>
      </pc:sldChg>
      <pc:sldChg chg="add">
        <pc:chgData name="Linchen Wang" userId="23edae9413cede3f" providerId="LiveId" clId="{FE5A8DC7-96D1-4828-B183-412A59EABC55}" dt="2020-01-24T19:36:25.686" v="1001"/>
        <pc:sldMkLst>
          <pc:docMk/>
          <pc:sldMk cId="883465107" sldId="280"/>
        </pc:sldMkLst>
      </pc:sldChg>
      <pc:sldChg chg="add">
        <pc:chgData name="Linchen Wang" userId="23edae9413cede3f" providerId="LiveId" clId="{FE5A8DC7-96D1-4828-B183-412A59EABC55}" dt="2020-01-24T19:36:25.842" v="1002"/>
        <pc:sldMkLst>
          <pc:docMk/>
          <pc:sldMk cId="4067340640" sldId="281"/>
        </pc:sldMkLst>
      </pc:sldChg>
      <pc:sldChg chg="add">
        <pc:chgData name="Linchen Wang" userId="23edae9413cede3f" providerId="LiveId" clId="{FE5A8DC7-96D1-4828-B183-412A59EABC55}" dt="2020-01-24T19:36:26.002" v="1003"/>
        <pc:sldMkLst>
          <pc:docMk/>
          <pc:sldMk cId="38028720" sldId="282"/>
        </pc:sldMkLst>
      </pc:sldChg>
    </pc:docChg>
  </pc:docChgLst>
  <pc:docChgLst>
    <pc:chgData name="Linchen Wang" userId="23edae9413cede3f" providerId="LiveId" clId="{D4DF7DAE-1FF4-4F33-A2B0-F1AC6931AB82}"/>
    <pc:docChg chg="undo redo custSel mod addSld delSld modSld sldOrd">
      <pc:chgData name="Linchen Wang" userId="23edae9413cede3f" providerId="LiveId" clId="{D4DF7DAE-1FF4-4F33-A2B0-F1AC6931AB82}" dt="2020-02-21T21:01:33.532" v="641" actId="2696"/>
      <pc:docMkLst>
        <pc:docMk/>
      </pc:docMkLst>
      <pc:sldChg chg="del">
        <pc:chgData name="Linchen Wang" userId="23edae9413cede3f" providerId="LiveId" clId="{D4DF7DAE-1FF4-4F33-A2B0-F1AC6931AB82}" dt="2020-02-10T16:15:10.978" v="0" actId="47"/>
        <pc:sldMkLst>
          <pc:docMk/>
          <pc:sldMk cId="1005863911" sldId="257"/>
        </pc:sldMkLst>
      </pc:sldChg>
      <pc:sldChg chg="modSp add mod">
        <pc:chgData name="Linchen Wang" userId="23edae9413cede3f" providerId="LiveId" clId="{D4DF7DAE-1FF4-4F33-A2B0-F1AC6931AB82}" dt="2020-02-10T16:21:45.666" v="105" actId="20577"/>
        <pc:sldMkLst>
          <pc:docMk/>
          <pc:sldMk cId="3219567112" sldId="257"/>
        </pc:sldMkLst>
        <pc:spChg chg="mod">
          <ac:chgData name="Linchen Wang" userId="23edae9413cede3f" providerId="LiveId" clId="{D4DF7DAE-1FF4-4F33-A2B0-F1AC6931AB82}" dt="2020-02-10T16:15:40.738" v="33" actId="20577"/>
          <ac:spMkLst>
            <pc:docMk/>
            <pc:sldMk cId="3219567112" sldId="257"/>
            <ac:spMk id="2" creationId="{13F1AE90-23EE-4763-9580-467A3B8A2BB7}"/>
          </ac:spMkLst>
        </pc:spChg>
        <pc:spChg chg="mod">
          <ac:chgData name="Linchen Wang" userId="23edae9413cede3f" providerId="LiveId" clId="{D4DF7DAE-1FF4-4F33-A2B0-F1AC6931AB82}" dt="2020-02-10T16:21:45.666" v="105" actId="20577"/>
          <ac:spMkLst>
            <pc:docMk/>
            <pc:sldMk cId="3219567112" sldId="257"/>
            <ac:spMk id="3" creationId="{B7588EB0-4E3D-48F2-8761-2AA5382B950D}"/>
          </ac:spMkLst>
        </pc:spChg>
      </pc:sldChg>
      <pc:sldChg chg="modSp add mod">
        <pc:chgData name="Linchen Wang" userId="23edae9413cede3f" providerId="LiveId" clId="{D4DF7DAE-1FF4-4F33-A2B0-F1AC6931AB82}" dt="2020-02-10T16:32:27.167" v="113" actId="20577"/>
        <pc:sldMkLst>
          <pc:docMk/>
          <pc:sldMk cId="293945958" sldId="258"/>
        </pc:sldMkLst>
        <pc:spChg chg="mod">
          <ac:chgData name="Linchen Wang" userId="23edae9413cede3f" providerId="LiveId" clId="{D4DF7DAE-1FF4-4F33-A2B0-F1AC6931AB82}" dt="2020-02-10T16:32:27.167" v="113" actId="20577"/>
          <ac:spMkLst>
            <pc:docMk/>
            <pc:sldMk cId="293945958" sldId="258"/>
            <ac:spMk id="3" creationId="{B7588EB0-4E3D-48F2-8761-2AA5382B950D}"/>
          </ac:spMkLst>
        </pc:spChg>
      </pc:sldChg>
      <pc:sldChg chg="del">
        <pc:chgData name="Linchen Wang" userId="23edae9413cede3f" providerId="LiveId" clId="{D4DF7DAE-1FF4-4F33-A2B0-F1AC6931AB82}" dt="2020-02-10T16:15:10.978" v="0" actId="47"/>
        <pc:sldMkLst>
          <pc:docMk/>
          <pc:sldMk cId="2200292252" sldId="258"/>
        </pc:sldMkLst>
      </pc:sldChg>
      <pc:sldChg chg="del">
        <pc:chgData name="Linchen Wang" userId="23edae9413cede3f" providerId="LiveId" clId="{D4DF7DAE-1FF4-4F33-A2B0-F1AC6931AB82}" dt="2020-02-10T16:15:10.978" v="0" actId="47"/>
        <pc:sldMkLst>
          <pc:docMk/>
          <pc:sldMk cId="2322170952" sldId="259"/>
        </pc:sldMkLst>
      </pc:sldChg>
      <pc:sldChg chg="addSp delSp modSp add mod">
        <pc:chgData name="Linchen Wang" userId="23edae9413cede3f" providerId="LiveId" clId="{D4DF7DAE-1FF4-4F33-A2B0-F1AC6931AB82}" dt="2020-02-10T16:50:17.128" v="155" actId="20577"/>
        <pc:sldMkLst>
          <pc:docMk/>
          <pc:sldMk cId="2672696241" sldId="259"/>
        </pc:sldMkLst>
        <pc:spChg chg="mod">
          <ac:chgData name="Linchen Wang" userId="23edae9413cede3f" providerId="LiveId" clId="{D4DF7DAE-1FF4-4F33-A2B0-F1AC6931AB82}" dt="2020-02-10T16:50:17.128" v="155" actId="20577"/>
          <ac:spMkLst>
            <pc:docMk/>
            <pc:sldMk cId="2672696241" sldId="259"/>
            <ac:spMk id="3" creationId="{B7588EB0-4E3D-48F2-8761-2AA5382B950D}"/>
          </ac:spMkLst>
        </pc:spChg>
        <pc:picChg chg="add del">
          <ac:chgData name="Linchen Wang" userId="23edae9413cede3f" providerId="LiveId" clId="{D4DF7DAE-1FF4-4F33-A2B0-F1AC6931AB82}" dt="2020-02-10T16:48:56.957" v="131"/>
          <ac:picMkLst>
            <pc:docMk/>
            <pc:sldMk cId="2672696241" sldId="259"/>
            <ac:picMk id="4" creationId="{33C841BB-FDDC-4B9D-9F77-CBC405CF3386}"/>
          </ac:picMkLst>
        </pc:picChg>
        <pc:picChg chg="add mod">
          <ac:chgData name="Linchen Wang" userId="23edae9413cede3f" providerId="LiveId" clId="{D4DF7DAE-1FF4-4F33-A2B0-F1AC6931AB82}" dt="2020-02-10T16:49:57.365" v="147" actId="1076"/>
          <ac:picMkLst>
            <pc:docMk/>
            <pc:sldMk cId="2672696241" sldId="259"/>
            <ac:picMk id="5" creationId="{049780B8-4320-4502-80AC-930C543C286B}"/>
          </ac:picMkLst>
        </pc:picChg>
      </pc:sldChg>
      <pc:sldChg chg="addSp delSp modSp add mod setBg modClrScheme chgLayout">
        <pc:chgData name="Linchen Wang" userId="23edae9413cede3f" providerId="LiveId" clId="{D4DF7DAE-1FF4-4F33-A2B0-F1AC6931AB82}" dt="2020-02-10T16:57:45.807" v="212" actId="1076"/>
        <pc:sldMkLst>
          <pc:docMk/>
          <pc:sldMk cId="3087751207" sldId="260"/>
        </pc:sldMkLst>
        <pc:spChg chg="mod">
          <ac:chgData name="Linchen Wang" userId="23edae9413cede3f" providerId="LiveId" clId="{D4DF7DAE-1FF4-4F33-A2B0-F1AC6931AB82}" dt="2020-02-10T16:50:46.338" v="157" actId="26606"/>
          <ac:spMkLst>
            <pc:docMk/>
            <pc:sldMk cId="3087751207" sldId="260"/>
            <ac:spMk id="2" creationId="{13F1AE90-23EE-4763-9580-467A3B8A2BB7}"/>
          </ac:spMkLst>
        </pc:spChg>
        <pc:spChg chg="del">
          <ac:chgData name="Linchen Wang" userId="23edae9413cede3f" providerId="LiveId" clId="{D4DF7DAE-1FF4-4F33-A2B0-F1AC6931AB82}" dt="2020-02-10T16:50:46.338" v="157" actId="26606"/>
          <ac:spMkLst>
            <pc:docMk/>
            <pc:sldMk cId="3087751207" sldId="260"/>
            <ac:spMk id="3" creationId="{B7588EB0-4E3D-48F2-8761-2AA5382B950D}"/>
          </ac:spMkLst>
        </pc:spChg>
        <pc:spChg chg="add mod">
          <ac:chgData name="Linchen Wang" userId="23edae9413cede3f" providerId="LiveId" clId="{D4DF7DAE-1FF4-4F33-A2B0-F1AC6931AB82}" dt="2020-02-10T16:51:29.604" v="174" actId="14100"/>
          <ac:spMkLst>
            <pc:docMk/>
            <pc:sldMk cId="3087751207" sldId="260"/>
            <ac:spMk id="9" creationId="{FDC5A99C-9EA7-420F-8B29-B85065C0935F}"/>
          </ac:spMkLst>
        </pc:spChg>
        <pc:picChg chg="add mod">
          <ac:chgData name="Linchen Wang" userId="23edae9413cede3f" providerId="LiveId" clId="{D4DF7DAE-1FF4-4F33-A2B0-F1AC6931AB82}" dt="2020-02-10T16:50:46.338" v="157" actId="26606"/>
          <ac:picMkLst>
            <pc:docMk/>
            <pc:sldMk cId="3087751207" sldId="260"/>
            <ac:picMk id="4" creationId="{66B8DDB6-7707-4647-8D2E-0A164940D5B6}"/>
          </ac:picMkLst>
        </pc:picChg>
        <pc:picChg chg="add mod">
          <ac:chgData name="Linchen Wang" userId="23edae9413cede3f" providerId="LiveId" clId="{D4DF7DAE-1FF4-4F33-A2B0-F1AC6931AB82}" dt="2020-02-10T16:57:45.807" v="212" actId="1076"/>
          <ac:picMkLst>
            <pc:docMk/>
            <pc:sldMk cId="3087751207" sldId="260"/>
            <ac:picMk id="6" creationId="{64735B87-6A3C-4513-97DA-97ADD6DCB634}"/>
          </ac:picMkLst>
        </pc:picChg>
      </pc:sldChg>
      <pc:sldChg chg="del">
        <pc:chgData name="Linchen Wang" userId="23edae9413cede3f" providerId="LiveId" clId="{D4DF7DAE-1FF4-4F33-A2B0-F1AC6931AB82}" dt="2020-02-10T16:15:10.978" v="0" actId="47"/>
        <pc:sldMkLst>
          <pc:docMk/>
          <pc:sldMk cId="4241212458" sldId="260"/>
        </pc:sldMkLst>
      </pc:sldChg>
      <pc:sldChg chg="del">
        <pc:chgData name="Linchen Wang" userId="23edae9413cede3f" providerId="LiveId" clId="{D4DF7DAE-1FF4-4F33-A2B0-F1AC6931AB82}" dt="2020-02-10T16:15:10.978" v="0" actId="47"/>
        <pc:sldMkLst>
          <pc:docMk/>
          <pc:sldMk cId="3001961829" sldId="261"/>
        </pc:sldMkLst>
      </pc:sldChg>
      <pc:sldChg chg="addSp modSp add mod setBg modClrScheme chgLayout">
        <pc:chgData name="Linchen Wang" userId="23edae9413cede3f" providerId="LiveId" clId="{D4DF7DAE-1FF4-4F33-A2B0-F1AC6931AB82}" dt="2020-02-10T16:57:53.827" v="215" actId="1076"/>
        <pc:sldMkLst>
          <pc:docMk/>
          <pc:sldMk cId="3903975514" sldId="261"/>
        </pc:sldMkLst>
        <pc:spChg chg="mod">
          <ac:chgData name="Linchen Wang" userId="23edae9413cede3f" providerId="LiveId" clId="{D4DF7DAE-1FF4-4F33-A2B0-F1AC6931AB82}" dt="2020-02-10T16:55:12.715" v="179" actId="26606"/>
          <ac:spMkLst>
            <pc:docMk/>
            <pc:sldMk cId="3903975514" sldId="261"/>
            <ac:spMk id="2" creationId="{13F1AE90-23EE-4763-9580-467A3B8A2BB7}"/>
          </ac:spMkLst>
        </pc:spChg>
        <pc:spChg chg="mod">
          <ac:chgData name="Linchen Wang" userId="23edae9413cede3f" providerId="LiveId" clId="{D4DF7DAE-1FF4-4F33-A2B0-F1AC6931AB82}" dt="2020-02-10T16:55:48.136" v="183" actId="20577"/>
          <ac:spMkLst>
            <pc:docMk/>
            <pc:sldMk cId="3903975514" sldId="261"/>
            <ac:spMk id="3" creationId="{B7588EB0-4E3D-48F2-8761-2AA5382B950D}"/>
          </ac:spMkLst>
        </pc:spChg>
        <pc:picChg chg="add mod">
          <ac:chgData name="Linchen Wang" userId="23edae9413cede3f" providerId="LiveId" clId="{D4DF7DAE-1FF4-4F33-A2B0-F1AC6931AB82}" dt="2020-02-10T16:55:12.715" v="179" actId="26606"/>
          <ac:picMkLst>
            <pc:docMk/>
            <pc:sldMk cId="3903975514" sldId="261"/>
            <ac:picMk id="4" creationId="{2EDAEF03-1DE5-4DB8-ABD7-23FAACA0855D}"/>
          </ac:picMkLst>
        </pc:picChg>
        <pc:picChg chg="add mod">
          <ac:chgData name="Linchen Wang" userId="23edae9413cede3f" providerId="LiveId" clId="{D4DF7DAE-1FF4-4F33-A2B0-F1AC6931AB82}" dt="2020-02-10T16:57:53.827" v="215" actId="1076"/>
          <ac:picMkLst>
            <pc:docMk/>
            <pc:sldMk cId="3903975514" sldId="261"/>
            <ac:picMk id="5" creationId="{E7F09822-ED65-4D7F-AA7E-33D873788A63}"/>
          </ac:picMkLst>
        </pc:picChg>
      </pc:sldChg>
      <pc:sldChg chg="modSp add mod">
        <pc:chgData name="Linchen Wang" userId="23edae9413cede3f" providerId="LiveId" clId="{D4DF7DAE-1FF4-4F33-A2B0-F1AC6931AB82}" dt="2020-02-21T17:57:37.999" v="299"/>
        <pc:sldMkLst>
          <pc:docMk/>
          <pc:sldMk cId="132818975" sldId="262"/>
        </pc:sldMkLst>
        <pc:spChg chg="mod">
          <ac:chgData name="Linchen Wang" userId="23edae9413cede3f" providerId="LiveId" clId="{D4DF7DAE-1FF4-4F33-A2B0-F1AC6931AB82}" dt="2020-02-21T17:57:37.999" v="299"/>
          <ac:spMkLst>
            <pc:docMk/>
            <pc:sldMk cId="132818975" sldId="262"/>
            <ac:spMk id="3" creationId="{B7588EB0-4E3D-48F2-8761-2AA5382B950D}"/>
          </ac:spMkLst>
        </pc:spChg>
      </pc:sldChg>
      <pc:sldChg chg="del">
        <pc:chgData name="Linchen Wang" userId="23edae9413cede3f" providerId="LiveId" clId="{D4DF7DAE-1FF4-4F33-A2B0-F1AC6931AB82}" dt="2020-02-10T16:15:10.978" v="0" actId="47"/>
        <pc:sldMkLst>
          <pc:docMk/>
          <pc:sldMk cId="3177561073" sldId="262"/>
        </pc:sldMkLst>
      </pc:sldChg>
      <pc:sldChg chg="del">
        <pc:chgData name="Linchen Wang" userId="23edae9413cede3f" providerId="LiveId" clId="{D4DF7DAE-1FF4-4F33-A2B0-F1AC6931AB82}" dt="2020-02-10T16:15:10.978" v="0" actId="47"/>
        <pc:sldMkLst>
          <pc:docMk/>
          <pc:sldMk cId="3852314945" sldId="263"/>
        </pc:sldMkLst>
      </pc:sldChg>
      <pc:sldChg chg="addSp delSp modSp add mod">
        <pc:chgData name="Linchen Wang" userId="23edae9413cede3f" providerId="LiveId" clId="{D4DF7DAE-1FF4-4F33-A2B0-F1AC6931AB82}" dt="2020-02-21T17:58:43.230" v="311" actId="1076"/>
        <pc:sldMkLst>
          <pc:docMk/>
          <pc:sldMk cId="4173640197" sldId="263"/>
        </pc:sldMkLst>
        <pc:spChg chg="mod">
          <ac:chgData name="Linchen Wang" userId="23edae9413cede3f" providerId="LiveId" clId="{D4DF7DAE-1FF4-4F33-A2B0-F1AC6931AB82}" dt="2020-02-21T17:57:59.422" v="303"/>
          <ac:spMkLst>
            <pc:docMk/>
            <pc:sldMk cId="4173640197" sldId="263"/>
            <ac:spMk id="3" creationId="{B7588EB0-4E3D-48F2-8761-2AA5382B950D}"/>
          </ac:spMkLst>
        </pc:spChg>
        <pc:spChg chg="add del mod">
          <ac:chgData name="Linchen Wang" userId="23edae9413cede3f" providerId="LiveId" clId="{D4DF7DAE-1FF4-4F33-A2B0-F1AC6931AB82}" dt="2020-02-21T17:57:15.118" v="293"/>
          <ac:spMkLst>
            <pc:docMk/>
            <pc:sldMk cId="4173640197" sldId="263"/>
            <ac:spMk id="7" creationId="{63ABEDA8-4C6E-4C47-B095-14C8B66F822C}"/>
          </ac:spMkLst>
        </pc:spChg>
        <pc:spChg chg="add mod">
          <ac:chgData name="Linchen Wang" userId="23edae9413cede3f" providerId="LiveId" clId="{D4DF7DAE-1FF4-4F33-A2B0-F1AC6931AB82}" dt="2020-02-10T17:58:10.208" v="283" actId="403"/>
          <ac:spMkLst>
            <pc:docMk/>
            <pc:sldMk cId="4173640197" sldId="263"/>
            <ac:spMk id="8" creationId="{5575715F-B346-4C89-B633-6E68D20E6D15}"/>
          </ac:spMkLst>
        </pc:spChg>
        <pc:spChg chg="add mod">
          <ac:chgData name="Linchen Wang" userId="23edae9413cede3f" providerId="LiveId" clId="{D4DF7DAE-1FF4-4F33-A2B0-F1AC6931AB82}" dt="2020-02-21T17:58:34.278" v="310" actId="403"/>
          <ac:spMkLst>
            <pc:docMk/>
            <pc:sldMk cId="4173640197" sldId="263"/>
            <ac:spMk id="9" creationId="{D736C1AC-BD07-4DB9-93C9-F10EBDA970B5}"/>
          </ac:spMkLst>
        </pc:spChg>
        <pc:picChg chg="add mod">
          <ac:chgData name="Linchen Wang" userId="23edae9413cede3f" providerId="LiveId" clId="{D4DF7DAE-1FF4-4F33-A2B0-F1AC6931AB82}" dt="2020-02-21T17:58:43.230" v="311" actId="1076"/>
          <ac:picMkLst>
            <pc:docMk/>
            <pc:sldMk cId="4173640197" sldId="263"/>
            <ac:picMk id="4" creationId="{A1AB8513-F6DF-483B-A065-97210AC78CFD}"/>
          </ac:picMkLst>
        </pc:picChg>
        <pc:picChg chg="add del mod">
          <ac:chgData name="Linchen Wang" userId="23edae9413cede3f" providerId="LiveId" clId="{D4DF7DAE-1FF4-4F33-A2B0-F1AC6931AB82}" dt="2020-02-21T17:57:15.118" v="293"/>
          <ac:picMkLst>
            <pc:docMk/>
            <pc:sldMk cId="4173640197" sldId="263"/>
            <ac:picMk id="5" creationId="{0BE5D936-FD86-437B-A804-3872E25EB6A1}"/>
          </ac:picMkLst>
        </pc:picChg>
        <pc:picChg chg="add del mod">
          <ac:chgData name="Linchen Wang" userId="23edae9413cede3f" providerId="LiveId" clId="{D4DF7DAE-1FF4-4F33-A2B0-F1AC6931AB82}" dt="2020-02-21T17:57:15.118" v="293"/>
          <ac:picMkLst>
            <pc:docMk/>
            <pc:sldMk cId="4173640197" sldId="263"/>
            <ac:picMk id="6" creationId="{4796AAE2-4380-4142-84F8-83690F2F5044}"/>
          </ac:picMkLst>
        </pc:picChg>
      </pc:sldChg>
      <pc:sldChg chg="del">
        <pc:chgData name="Linchen Wang" userId="23edae9413cede3f" providerId="LiveId" clId="{D4DF7DAE-1FF4-4F33-A2B0-F1AC6931AB82}" dt="2020-02-10T16:15:10.978" v="0" actId="47"/>
        <pc:sldMkLst>
          <pc:docMk/>
          <pc:sldMk cId="1040526896" sldId="264"/>
        </pc:sldMkLst>
      </pc:sldChg>
      <pc:sldChg chg="addSp modSp add mod ord">
        <pc:chgData name="Linchen Wang" userId="23edae9413cede3f" providerId="LiveId" clId="{D4DF7DAE-1FF4-4F33-A2B0-F1AC6931AB82}" dt="2020-02-21T17:57:27.617" v="297"/>
        <pc:sldMkLst>
          <pc:docMk/>
          <pc:sldMk cId="1635992268" sldId="264"/>
        </pc:sldMkLst>
        <pc:spChg chg="mod">
          <ac:chgData name="Linchen Wang" userId="23edae9413cede3f" providerId="LiveId" clId="{D4DF7DAE-1FF4-4F33-A2B0-F1AC6931AB82}" dt="2020-02-21T17:57:07.655" v="292" actId="20577"/>
          <ac:spMkLst>
            <pc:docMk/>
            <pc:sldMk cId="1635992268" sldId="264"/>
            <ac:spMk id="3" creationId="{B7588EB0-4E3D-48F2-8761-2AA5382B950D}"/>
          </ac:spMkLst>
        </pc:spChg>
        <pc:spChg chg="add mod">
          <ac:chgData name="Linchen Wang" userId="23edae9413cede3f" providerId="LiveId" clId="{D4DF7DAE-1FF4-4F33-A2B0-F1AC6931AB82}" dt="2020-02-21T17:57:22.055" v="295" actId="1076"/>
          <ac:spMkLst>
            <pc:docMk/>
            <pc:sldMk cId="1635992268" sldId="264"/>
            <ac:spMk id="6" creationId="{99F478FF-F36E-4C0C-B1A9-DAEFB9AF9A39}"/>
          </ac:spMkLst>
        </pc:spChg>
        <pc:picChg chg="add mod">
          <ac:chgData name="Linchen Wang" userId="23edae9413cede3f" providerId="LiveId" clId="{D4DF7DAE-1FF4-4F33-A2B0-F1AC6931AB82}" dt="2020-02-21T17:57:22.055" v="295" actId="1076"/>
          <ac:picMkLst>
            <pc:docMk/>
            <pc:sldMk cId="1635992268" sldId="264"/>
            <ac:picMk id="4" creationId="{561D0644-B4AE-4B8E-9C93-C0D16F25664D}"/>
          </ac:picMkLst>
        </pc:picChg>
        <pc:picChg chg="add mod">
          <ac:chgData name="Linchen Wang" userId="23edae9413cede3f" providerId="LiveId" clId="{D4DF7DAE-1FF4-4F33-A2B0-F1AC6931AB82}" dt="2020-02-21T17:57:22.055" v="295" actId="1076"/>
          <ac:picMkLst>
            <pc:docMk/>
            <pc:sldMk cId="1635992268" sldId="264"/>
            <ac:picMk id="5" creationId="{206851F3-6CC7-443A-BFD8-9039C15417CE}"/>
          </ac:picMkLst>
        </pc:picChg>
      </pc:sldChg>
      <pc:sldChg chg="modSp add mod">
        <pc:chgData name="Linchen Wang" userId="23edae9413cede3f" providerId="LiveId" clId="{D4DF7DAE-1FF4-4F33-A2B0-F1AC6931AB82}" dt="2020-02-21T18:00:38.023" v="322" actId="20577"/>
        <pc:sldMkLst>
          <pc:docMk/>
          <pc:sldMk cId="1178765795" sldId="265"/>
        </pc:sldMkLst>
        <pc:spChg chg="mod">
          <ac:chgData name="Linchen Wang" userId="23edae9413cede3f" providerId="LiveId" clId="{D4DF7DAE-1FF4-4F33-A2B0-F1AC6931AB82}" dt="2020-02-21T18:00:38.023" v="322" actId="20577"/>
          <ac:spMkLst>
            <pc:docMk/>
            <pc:sldMk cId="1178765795" sldId="265"/>
            <ac:spMk id="3" creationId="{B7588EB0-4E3D-48F2-8761-2AA5382B950D}"/>
          </ac:spMkLst>
        </pc:spChg>
      </pc:sldChg>
      <pc:sldChg chg="del">
        <pc:chgData name="Linchen Wang" userId="23edae9413cede3f" providerId="LiveId" clId="{D4DF7DAE-1FF4-4F33-A2B0-F1AC6931AB82}" dt="2020-02-10T16:15:10.978" v="0" actId="47"/>
        <pc:sldMkLst>
          <pc:docMk/>
          <pc:sldMk cId="3519258463" sldId="265"/>
        </pc:sldMkLst>
      </pc:sldChg>
      <pc:sldChg chg="del">
        <pc:chgData name="Linchen Wang" userId="23edae9413cede3f" providerId="LiveId" clId="{D4DF7DAE-1FF4-4F33-A2B0-F1AC6931AB82}" dt="2020-02-10T16:15:10.978" v="0" actId="47"/>
        <pc:sldMkLst>
          <pc:docMk/>
          <pc:sldMk cId="6855946" sldId="266"/>
        </pc:sldMkLst>
      </pc:sldChg>
      <pc:sldChg chg="modSp add mod">
        <pc:chgData name="Linchen Wang" userId="23edae9413cede3f" providerId="LiveId" clId="{D4DF7DAE-1FF4-4F33-A2B0-F1AC6931AB82}" dt="2020-02-21T19:32:57.036" v="339" actId="20577"/>
        <pc:sldMkLst>
          <pc:docMk/>
          <pc:sldMk cId="2418129647" sldId="266"/>
        </pc:sldMkLst>
        <pc:spChg chg="mod">
          <ac:chgData name="Linchen Wang" userId="23edae9413cede3f" providerId="LiveId" clId="{D4DF7DAE-1FF4-4F33-A2B0-F1AC6931AB82}" dt="2020-02-21T19:32:57.036" v="339" actId="20577"/>
          <ac:spMkLst>
            <pc:docMk/>
            <pc:sldMk cId="2418129647" sldId="266"/>
            <ac:spMk id="3" creationId="{B7588EB0-4E3D-48F2-8761-2AA5382B950D}"/>
          </ac:spMkLst>
        </pc:spChg>
      </pc:sldChg>
      <pc:sldChg chg="modSp add mod">
        <pc:chgData name="Linchen Wang" userId="23edae9413cede3f" providerId="LiveId" clId="{D4DF7DAE-1FF4-4F33-A2B0-F1AC6931AB82}" dt="2020-02-21T19:35:15.262" v="361" actId="20577"/>
        <pc:sldMkLst>
          <pc:docMk/>
          <pc:sldMk cId="2823118414" sldId="267"/>
        </pc:sldMkLst>
        <pc:spChg chg="mod">
          <ac:chgData name="Linchen Wang" userId="23edae9413cede3f" providerId="LiveId" clId="{D4DF7DAE-1FF4-4F33-A2B0-F1AC6931AB82}" dt="2020-02-21T19:35:15.262" v="361" actId="20577"/>
          <ac:spMkLst>
            <pc:docMk/>
            <pc:sldMk cId="2823118414" sldId="267"/>
            <ac:spMk id="3" creationId="{B7588EB0-4E3D-48F2-8761-2AA5382B950D}"/>
          </ac:spMkLst>
        </pc:spChg>
      </pc:sldChg>
      <pc:sldChg chg="del">
        <pc:chgData name="Linchen Wang" userId="23edae9413cede3f" providerId="LiveId" clId="{D4DF7DAE-1FF4-4F33-A2B0-F1AC6931AB82}" dt="2020-02-10T16:15:10.978" v="0" actId="47"/>
        <pc:sldMkLst>
          <pc:docMk/>
          <pc:sldMk cId="2901933754" sldId="267"/>
        </pc:sldMkLst>
      </pc:sldChg>
      <pc:sldChg chg="del">
        <pc:chgData name="Linchen Wang" userId="23edae9413cede3f" providerId="LiveId" clId="{D4DF7DAE-1FF4-4F33-A2B0-F1AC6931AB82}" dt="2020-02-10T16:15:10.978" v="0" actId="47"/>
        <pc:sldMkLst>
          <pc:docMk/>
          <pc:sldMk cId="2039451049" sldId="268"/>
        </pc:sldMkLst>
      </pc:sldChg>
      <pc:sldChg chg="modSp add del mod">
        <pc:chgData name="Linchen Wang" userId="23edae9413cede3f" providerId="LiveId" clId="{D4DF7DAE-1FF4-4F33-A2B0-F1AC6931AB82}" dt="2020-02-21T19:38:05.947" v="395" actId="47"/>
        <pc:sldMkLst>
          <pc:docMk/>
          <pc:sldMk cId="2180218494" sldId="268"/>
        </pc:sldMkLst>
        <pc:spChg chg="mod">
          <ac:chgData name="Linchen Wang" userId="23edae9413cede3f" providerId="LiveId" clId="{D4DF7DAE-1FF4-4F33-A2B0-F1AC6931AB82}" dt="2020-02-21T19:37:17.344" v="394" actId="20577"/>
          <ac:spMkLst>
            <pc:docMk/>
            <pc:sldMk cId="2180218494" sldId="268"/>
            <ac:spMk id="3" creationId="{B7588EB0-4E3D-48F2-8761-2AA5382B950D}"/>
          </ac:spMkLst>
        </pc:spChg>
      </pc:sldChg>
      <pc:sldChg chg="add del">
        <pc:chgData name="Linchen Wang" userId="23edae9413cede3f" providerId="LiveId" clId="{D4DF7DAE-1FF4-4F33-A2B0-F1AC6931AB82}" dt="2020-02-21T19:38:05.947" v="395" actId="47"/>
        <pc:sldMkLst>
          <pc:docMk/>
          <pc:sldMk cId="1133662984" sldId="269"/>
        </pc:sldMkLst>
      </pc:sldChg>
      <pc:sldChg chg="del">
        <pc:chgData name="Linchen Wang" userId="23edae9413cede3f" providerId="LiveId" clId="{D4DF7DAE-1FF4-4F33-A2B0-F1AC6931AB82}" dt="2020-02-10T16:15:10.978" v="0" actId="47"/>
        <pc:sldMkLst>
          <pc:docMk/>
          <pc:sldMk cId="2394590489" sldId="269"/>
        </pc:sldMkLst>
      </pc:sldChg>
      <pc:sldChg chg="del">
        <pc:chgData name="Linchen Wang" userId="23edae9413cede3f" providerId="LiveId" clId="{D4DF7DAE-1FF4-4F33-A2B0-F1AC6931AB82}" dt="2020-02-10T16:15:10.978" v="0" actId="47"/>
        <pc:sldMkLst>
          <pc:docMk/>
          <pc:sldMk cId="581424690" sldId="270"/>
        </pc:sldMkLst>
      </pc:sldChg>
      <pc:sldChg chg="add del">
        <pc:chgData name="Linchen Wang" userId="23edae9413cede3f" providerId="LiveId" clId="{D4DF7DAE-1FF4-4F33-A2B0-F1AC6931AB82}" dt="2020-02-21T19:38:05.947" v="395" actId="47"/>
        <pc:sldMkLst>
          <pc:docMk/>
          <pc:sldMk cId="1731369640" sldId="270"/>
        </pc:sldMkLst>
      </pc:sldChg>
      <pc:sldChg chg="del">
        <pc:chgData name="Linchen Wang" userId="23edae9413cede3f" providerId="LiveId" clId="{D4DF7DAE-1FF4-4F33-A2B0-F1AC6931AB82}" dt="2020-02-10T16:15:10.978" v="0" actId="47"/>
        <pc:sldMkLst>
          <pc:docMk/>
          <pc:sldMk cId="2136138653" sldId="271"/>
        </pc:sldMkLst>
      </pc:sldChg>
      <pc:sldChg chg="add del">
        <pc:chgData name="Linchen Wang" userId="23edae9413cede3f" providerId="LiveId" clId="{D4DF7DAE-1FF4-4F33-A2B0-F1AC6931AB82}" dt="2020-02-21T19:38:05.947" v="395" actId="47"/>
        <pc:sldMkLst>
          <pc:docMk/>
          <pc:sldMk cId="3823972243" sldId="271"/>
        </pc:sldMkLst>
      </pc:sldChg>
      <pc:sldChg chg="add del">
        <pc:chgData name="Linchen Wang" userId="23edae9413cede3f" providerId="LiveId" clId="{D4DF7DAE-1FF4-4F33-A2B0-F1AC6931AB82}" dt="2020-02-21T19:38:05.947" v="395" actId="47"/>
        <pc:sldMkLst>
          <pc:docMk/>
          <pc:sldMk cId="546192584" sldId="272"/>
        </pc:sldMkLst>
      </pc:sldChg>
      <pc:sldChg chg="del">
        <pc:chgData name="Linchen Wang" userId="23edae9413cede3f" providerId="LiveId" clId="{D4DF7DAE-1FF4-4F33-A2B0-F1AC6931AB82}" dt="2020-02-10T16:15:10.978" v="0" actId="47"/>
        <pc:sldMkLst>
          <pc:docMk/>
          <pc:sldMk cId="1686709669" sldId="272"/>
        </pc:sldMkLst>
      </pc:sldChg>
      <pc:sldChg chg="add del">
        <pc:chgData name="Linchen Wang" userId="23edae9413cede3f" providerId="LiveId" clId="{D4DF7DAE-1FF4-4F33-A2B0-F1AC6931AB82}" dt="2020-02-21T19:38:05.947" v="395" actId="47"/>
        <pc:sldMkLst>
          <pc:docMk/>
          <pc:sldMk cId="1507536167" sldId="273"/>
        </pc:sldMkLst>
      </pc:sldChg>
      <pc:sldChg chg="del">
        <pc:chgData name="Linchen Wang" userId="23edae9413cede3f" providerId="LiveId" clId="{D4DF7DAE-1FF4-4F33-A2B0-F1AC6931AB82}" dt="2020-02-10T16:15:10.978" v="0" actId="47"/>
        <pc:sldMkLst>
          <pc:docMk/>
          <pc:sldMk cId="3874208484" sldId="273"/>
        </pc:sldMkLst>
      </pc:sldChg>
      <pc:sldChg chg="add del">
        <pc:chgData name="Linchen Wang" userId="23edae9413cede3f" providerId="LiveId" clId="{D4DF7DAE-1FF4-4F33-A2B0-F1AC6931AB82}" dt="2020-02-21T19:38:05.947" v="395" actId="47"/>
        <pc:sldMkLst>
          <pc:docMk/>
          <pc:sldMk cId="724153308" sldId="274"/>
        </pc:sldMkLst>
      </pc:sldChg>
      <pc:sldChg chg="del">
        <pc:chgData name="Linchen Wang" userId="23edae9413cede3f" providerId="LiveId" clId="{D4DF7DAE-1FF4-4F33-A2B0-F1AC6931AB82}" dt="2020-02-10T16:15:10.978" v="0" actId="47"/>
        <pc:sldMkLst>
          <pc:docMk/>
          <pc:sldMk cId="4202075475" sldId="274"/>
        </pc:sldMkLst>
      </pc:sldChg>
      <pc:sldChg chg="del">
        <pc:chgData name="Linchen Wang" userId="23edae9413cede3f" providerId="LiveId" clId="{D4DF7DAE-1FF4-4F33-A2B0-F1AC6931AB82}" dt="2020-02-10T16:15:10.978" v="0" actId="47"/>
        <pc:sldMkLst>
          <pc:docMk/>
          <pc:sldMk cId="1292703327" sldId="275"/>
        </pc:sldMkLst>
      </pc:sldChg>
      <pc:sldChg chg="add del">
        <pc:chgData name="Linchen Wang" userId="23edae9413cede3f" providerId="LiveId" clId="{D4DF7DAE-1FF4-4F33-A2B0-F1AC6931AB82}" dt="2020-02-21T19:38:05.947" v="395" actId="47"/>
        <pc:sldMkLst>
          <pc:docMk/>
          <pc:sldMk cId="3837084950" sldId="275"/>
        </pc:sldMkLst>
      </pc:sldChg>
      <pc:sldChg chg="add del">
        <pc:chgData name="Linchen Wang" userId="23edae9413cede3f" providerId="LiveId" clId="{D4DF7DAE-1FF4-4F33-A2B0-F1AC6931AB82}" dt="2020-02-21T19:38:05.947" v="395" actId="47"/>
        <pc:sldMkLst>
          <pc:docMk/>
          <pc:sldMk cId="3374431990" sldId="276"/>
        </pc:sldMkLst>
      </pc:sldChg>
      <pc:sldChg chg="del">
        <pc:chgData name="Linchen Wang" userId="23edae9413cede3f" providerId="LiveId" clId="{D4DF7DAE-1FF4-4F33-A2B0-F1AC6931AB82}" dt="2020-02-10T16:15:10.978" v="0" actId="47"/>
        <pc:sldMkLst>
          <pc:docMk/>
          <pc:sldMk cId="3490493935" sldId="276"/>
        </pc:sldMkLst>
      </pc:sldChg>
      <pc:sldChg chg="addSp modSp add mod setBg">
        <pc:chgData name="Linchen Wang" userId="23edae9413cede3f" providerId="LiveId" clId="{D4DF7DAE-1FF4-4F33-A2B0-F1AC6931AB82}" dt="2020-02-10T16:58:15.250" v="222" actId="1036"/>
        <pc:sldMkLst>
          <pc:docMk/>
          <pc:sldMk cId="2204474970" sldId="277"/>
        </pc:sldMkLst>
        <pc:spChg chg="mod">
          <ac:chgData name="Linchen Wang" userId="23edae9413cede3f" providerId="LiveId" clId="{D4DF7DAE-1FF4-4F33-A2B0-F1AC6931AB82}" dt="2020-02-10T16:57:18.275" v="209" actId="27636"/>
          <ac:spMkLst>
            <pc:docMk/>
            <pc:sldMk cId="2204474970" sldId="277"/>
            <ac:spMk id="3" creationId="{B7588EB0-4E3D-48F2-8761-2AA5382B950D}"/>
          </ac:spMkLst>
        </pc:spChg>
        <pc:picChg chg="add mod">
          <ac:chgData name="Linchen Wang" userId="23edae9413cede3f" providerId="LiveId" clId="{D4DF7DAE-1FF4-4F33-A2B0-F1AC6931AB82}" dt="2020-02-10T16:58:15.250" v="222" actId="1036"/>
          <ac:picMkLst>
            <pc:docMk/>
            <pc:sldMk cId="2204474970" sldId="277"/>
            <ac:picMk id="5" creationId="{03520C0B-D852-4145-A98F-8C4ADEE7DFD8}"/>
          </ac:picMkLst>
        </pc:picChg>
      </pc:sldChg>
      <pc:sldChg chg="addSp modSp add mod setBg modClrScheme chgLayout">
        <pc:chgData name="Linchen Wang" userId="23edae9413cede3f" providerId="LiveId" clId="{D4DF7DAE-1FF4-4F33-A2B0-F1AC6931AB82}" dt="2020-02-21T20:42:29.299" v="432" actId="20577"/>
        <pc:sldMkLst>
          <pc:docMk/>
          <pc:sldMk cId="879817085" sldId="278"/>
        </pc:sldMkLst>
        <pc:spChg chg="mod">
          <ac:chgData name="Linchen Wang" userId="23edae9413cede3f" providerId="LiveId" clId="{D4DF7DAE-1FF4-4F33-A2B0-F1AC6931AB82}" dt="2020-02-21T20:42:29.299" v="432" actId="20577"/>
          <ac:spMkLst>
            <pc:docMk/>
            <pc:sldMk cId="879817085" sldId="278"/>
            <ac:spMk id="2" creationId="{6EE8DB8E-D3FE-4FA8-8BEB-DF0B726A7B3B}"/>
          </ac:spMkLst>
        </pc:spChg>
        <pc:spChg chg="mod">
          <ac:chgData name="Linchen Wang" userId="23edae9413cede3f" providerId="LiveId" clId="{D4DF7DAE-1FF4-4F33-A2B0-F1AC6931AB82}" dt="2020-02-21T20:42:17.691" v="426" actId="20577"/>
          <ac:spMkLst>
            <pc:docMk/>
            <pc:sldMk cId="879817085" sldId="278"/>
            <ac:spMk id="3" creationId="{4FD39ABF-C06F-42AA-BE0C-41B86306D3E7}"/>
          </ac:spMkLst>
        </pc:spChg>
        <pc:picChg chg="add mod">
          <ac:chgData name="Linchen Wang" userId="23edae9413cede3f" providerId="LiveId" clId="{D4DF7DAE-1FF4-4F33-A2B0-F1AC6931AB82}" dt="2020-02-21T20:42:07.877" v="424" actId="27614"/>
          <ac:picMkLst>
            <pc:docMk/>
            <pc:sldMk cId="879817085" sldId="278"/>
            <ac:picMk id="4" creationId="{FFE66EA3-DC5A-42AD-ABDF-A5544B36DD03}"/>
          </ac:picMkLst>
        </pc:picChg>
      </pc:sldChg>
      <pc:sldChg chg="addSp delSp modSp add">
        <pc:chgData name="Linchen Wang" userId="23edae9413cede3f" providerId="LiveId" clId="{D4DF7DAE-1FF4-4F33-A2B0-F1AC6931AB82}" dt="2020-02-21T20:47:11.481" v="508" actId="20577"/>
        <pc:sldMkLst>
          <pc:docMk/>
          <pc:sldMk cId="1268306812" sldId="279"/>
        </pc:sldMkLst>
        <pc:spChg chg="mod">
          <ac:chgData name="Linchen Wang" userId="23edae9413cede3f" providerId="LiveId" clId="{D4DF7DAE-1FF4-4F33-A2B0-F1AC6931AB82}" dt="2020-02-21T20:42:34.557" v="433"/>
          <ac:spMkLst>
            <pc:docMk/>
            <pc:sldMk cId="1268306812" sldId="279"/>
            <ac:spMk id="2" creationId="{90224BE7-7C82-40E5-BAE1-8FC87DD7ABD8}"/>
          </ac:spMkLst>
        </pc:spChg>
        <pc:spChg chg="mod">
          <ac:chgData name="Linchen Wang" userId="23edae9413cede3f" providerId="LiveId" clId="{D4DF7DAE-1FF4-4F33-A2B0-F1AC6931AB82}" dt="2020-02-21T20:47:11.481" v="508" actId="20577"/>
          <ac:spMkLst>
            <pc:docMk/>
            <pc:sldMk cId="1268306812" sldId="279"/>
            <ac:spMk id="3" creationId="{F2662CB1-2F77-42E9-85D1-D07C76387273}"/>
          </ac:spMkLst>
        </pc:spChg>
        <pc:spChg chg="del mod">
          <ac:chgData name="Linchen Wang" userId="23edae9413cede3f" providerId="LiveId" clId="{D4DF7DAE-1FF4-4F33-A2B0-F1AC6931AB82}" dt="2020-02-21T20:45:25.817" v="468"/>
          <ac:spMkLst>
            <pc:docMk/>
            <pc:sldMk cId="1268306812" sldId="279"/>
            <ac:spMk id="4" creationId="{9DCDFDFF-32DA-474B-A184-8BD15CE751FB}"/>
          </ac:spMkLst>
        </pc:spChg>
        <pc:picChg chg="add mod">
          <ac:chgData name="Linchen Wang" userId="23edae9413cede3f" providerId="LiveId" clId="{D4DF7DAE-1FF4-4F33-A2B0-F1AC6931AB82}" dt="2020-02-21T20:45:25.817" v="468"/>
          <ac:picMkLst>
            <pc:docMk/>
            <pc:sldMk cId="1268306812" sldId="279"/>
            <ac:picMk id="5" creationId="{0C799904-4905-4499-AB5A-CC9077113475}"/>
          </ac:picMkLst>
        </pc:picChg>
      </pc:sldChg>
      <pc:sldChg chg="addSp delSp modSp add">
        <pc:chgData name="Linchen Wang" userId="23edae9413cede3f" providerId="LiveId" clId="{D4DF7DAE-1FF4-4F33-A2B0-F1AC6931AB82}" dt="2020-02-21T20:49:18.328" v="536"/>
        <pc:sldMkLst>
          <pc:docMk/>
          <pc:sldMk cId="2298908003" sldId="280"/>
        </pc:sldMkLst>
        <pc:spChg chg="mod">
          <ac:chgData name="Linchen Wang" userId="23edae9413cede3f" providerId="LiveId" clId="{D4DF7DAE-1FF4-4F33-A2B0-F1AC6931AB82}" dt="2020-02-21T20:49:18.328" v="536"/>
          <ac:spMkLst>
            <pc:docMk/>
            <pc:sldMk cId="2298908003" sldId="280"/>
            <ac:spMk id="2" creationId="{3C91E5B8-47FA-4740-BB62-AF8107058360}"/>
          </ac:spMkLst>
        </pc:spChg>
        <pc:spChg chg="mod">
          <ac:chgData name="Linchen Wang" userId="23edae9413cede3f" providerId="LiveId" clId="{D4DF7DAE-1FF4-4F33-A2B0-F1AC6931AB82}" dt="2020-02-21T20:49:08.960" v="534" actId="20577"/>
          <ac:spMkLst>
            <pc:docMk/>
            <pc:sldMk cId="2298908003" sldId="280"/>
            <ac:spMk id="3" creationId="{079D6F2B-4120-425F-8D5A-2F829C15F791}"/>
          </ac:spMkLst>
        </pc:spChg>
        <pc:spChg chg="del mod">
          <ac:chgData name="Linchen Wang" userId="23edae9413cede3f" providerId="LiveId" clId="{D4DF7DAE-1FF4-4F33-A2B0-F1AC6931AB82}" dt="2020-02-21T20:48:16.170" v="523" actId="478"/>
          <ac:spMkLst>
            <pc:docMk/>
            <pc:sldMk cId="2298908003" sldId="280"/>
            <ac:spMk id="4" creationId="{2099C432-B5CF-461E-A7AE-45E7E4ABBA03}"/>
          </ac:spMkLst>
        </pc:spChg>
        <pc:picChg chg="add mod">
          <ac:chgData name="Linchen Wang" userId="23edae9413cede3f" providerId="LiveId" clId="{D4DF7DAE-1FF4-4F33-A2B0-F1AC6931AB82}" dt="2020-02-21T20:49:11.911" v="535" actId="1076"/>
          <ac:picMkLst>
            <pc:docMk/>
            <pc:sldMk cId="2298908003" sldId="280"/>
            <ac:picMk id="5" creationId="{931316C4-E228-4312-8C0F-A56BAB0A63D2}"/>
          </ac:picMkLst>
        </pc:picChg>
      </pc:sldChg>
      <pc:sldChg chg="addSp delSp modSp add mod ord setBg modClrScheme chgLayout">
        <pc:chgData name="Linchen Wang" userId="23edae9413cede3f" providerId="LiveId" clId="{D4DF7DAE-1FF4-4F33-A2B0-F1AC6931AB82}" dt="2020-02-21T20:45:41.876" v="473" actId="14100"/>
        <pc:sldMkLst>
          <pc:docMk/>
          <pc:sldMk cId="900548360" sldId="281"/>
        </pc:sldMkLst>
        <pc:spChg chg="mod">
          <ac:chgData name="Linchen Wang" userId="23edae9413cede3f" providerId="LiveId" clId="{D4DF7DAE-1FF4-4F33-A2B0-F1AC6931AB82}" dt="2020-02-21T20:44:34.001" v="464" actId="26606"/>
          <ac:spMkLst>
            <pc:docMk/>
            <pc:sldMk cId="900548360" sldId="281"/>
            <ac:spMk id="2" creationId="{EF5DA817-18F9-437F-9F69-001081C97982}"/>
          </ac:spMkLst>
        </pc:spChg>
        <pc:spChg chg="mod">
          <ac:chgData name="Linchen Wang" userId="23edae9413cede3f" providerId="LiveId" clId="{D4DF7DAE-1FF4-4F33-A2B0-F1AC6931AB82}" dt="2020-02-21T20:45:35.785" v="470" actId="14100"/>
          <ac:spMkLst>
            <pc:docMk/>
            <pc:sldMk cId="900548360" sldId="281"/>
            <ac:spMk id="3" creationId="{4F99A5C1-29C2-4E7C-AAC5-C11828D18622}"/>
          </ac:spMkLst>
        </pc:spChg>
        <pc:picChg chg="add del mod">
          <ac:chgData name="Linchen Wang" userId="23edae9413cede3f" providerId="LiveId" clId="{D4DF7DAE-1FF4-4F33-A2B0-F1AC6931AB82}" dt="2020-02-21T20:45:15.064" v="467"/>
          <ac:picMkLst>
            <pc:docMk/>
            <pc:sldMk cId="900548360" sldId="281"/>
            <ac:picMk id="4" creationId="{B3B46028-6B1F-40C7-A793-AB8F4B362EAA}"/>
          </ac:picMkLst>
        </pc:picChg>
        <pc:picChg chg="add mod">
          <ac:chgData name="Linchen Wang" userId="23edae9413cede3f" providerId="LiveId" clId="{D4DF7DAE-1FF4-4F33-A2B0-F1AC6931AB82}" dt="2020-02-21T20:45:41.876" v="473" actId="14100"/>
          <ac:picMkLst>
            <pc:docMk/>
            <pc:sldMk cId="900548360" sldId="281"/>
            <ac:picMk id="5" creationId="{DD1DE51E-1F2D-408D-9918-8FF45D257C35}"/>
          </ac:picMkLst>
        </pc:picChg>
      </pc:sldChg>
      <pc:sldChg chg="addSp delSp modSp add">
        <pc:chgData name="Linchen Wang" userId="23edae9413cede3f" providerId="LiveId" clId="{D4DF7DAE-1FF4-4F33-A2B0-F1AC6931AB82}" dt="2020-02-21T21:01:17.419" v="634" actId="20577"/>
        <pc:sldMkLst>
          <pc:docMk/>
          <pc:sldMk cId="119302723" sldId="282"/>
        </pc:sldMkLst>
        <pc:spChg chg="mod">
          <ac:chgData name="Linchen Wang" userId="23edae9413cede3f" providerId="LiveId" clId="{D4DF7DAE-1FF4-4F33-A2B0-F1AC6931AB82}" dt="2020-02-21T20:49:26.412" v="538"/>
          <ac:spMkLst>
            <pc:docMk/>
            <pc:sldMk cId="119302723" sldId="282"/>
            <ac:spMk id="2" creationId="{8F561F1E-0AB3-4ECA-BF0A-335293E10C57}"/>
          </ac:spMkLst>
        </pc:spChg>
        <pc:spChg chg="mod">
          <ac:chgData name="Linchen Wang" userId="23edae9413cede3f" providerId="LiveId" clId="{D4DF7DAE-1FF4-4F33-A2B0-F1AC6931AB82}" dt="2020-02-21T21:01:17.419" v="634" actId="20577"/>
          <ac:spMkLst>
            <pc:docMk/>
            <pc:sldMk cId="119302723" sldId="282"/>
            <ac:spMk id="3" creationId="{2352CA3A-B6BD-4263-939A-281C15CB1D09}"/>
          </ac:spMkLst>
        </pc:spChg>
        <pc:spChg chg="del">
          <ac:chgData name="Linchen Wang" userId="23edae9413cede3f" providerId="LiveId" clId="{D4DF7DAE-1FF4-4F33-A2B0-F1AC6931AB82}" dt="2020-02-21T20:49:29.271" v="539" actId="478"/>
          <ac:spMkLst>
            <pc:docMk/>
            <pc:sldMk cId="119302723" sldId="282"/>
            <ac:spMk id="4" creationId="{CA5C0464-8DFD-4CF1-9E47-3C190F56D0CC}"/>
          </ac:spMkLst>
        </pc:spChg>
        <pc:picChg chg="add mod">
          <ac:chgData name="Linchen Wang" userId="23edae9413cede3f" providerId="LiveId" clId="{D4DF7DAE-1FF4-4F33-A2B0-F1AC6931AB82}" dt="2020-02-21T20:51:19.556" v="562" actId="1076"/>
          <ac:picMkLst>
            <pc:docMk/>
            <pc:sldMk cId="119302723" sldId="282"/>
            <ac:picMk id="5" creationId="{3D357B3E-6CA9-45A2-887A-560AF03480F5}"/>
          </ac:picMkLst>
        </pc:picChg>
      </pc:sldChg>
      <pc:sldChg chg="add del">
        <pc:chgData name="Linchen Wang" userId="23edae9413cede3f" providerId="LiveId" clId="{D4DF7DAE-1FF4-4F33-A2B0-F1AC6931AB82}" dt="2020-02-21T21:01:33.411" v="637" actId="2696"/>
        <pc:sldMkLst>
          <pc:docMk/>
          <pc:sldMk cId="1106540311" sldId="283"/>
        </pc:sldMkLst>
      </pc:sldChg>
      <pc:sldChg chg="add del">
        <pc:chgData name="Linchen Wang" userId="23edae9413cede3f" providerId="LiveId" clId="{D4DF7DAE-1FF4-4F33-A2B0-F1AC6931AB82}" dt="2020-02-21T21:01:33.430" v="638" actId="2696"/>
        <pc:sldMkLst>
          <pc:docMk/>
          <pc:sldMk cId="898830049" sldId="284"/>
        </pc:sldMkLst>
      </pc:sldChg>
      <pc:sldChg chg="add del">
        <pc:chgData name="Linchen Wang" userId="23edae9413cede3f" providerId="LiveId" clId="{D4DF7DAE-1FF4-4F33-A2B0-F1AC6931AB82}" dt="2020-02-21T21:01:33.449" v="639" actId="2696"/>
        <pc:sldMkLst>
          <pc:docMk/>
          <pc:sldMk cId="673322546" sldId="285"/>
        </pc:sldMkLst>
      </pc:sldChg>
      <pc:sldChg chg="add del">
        <pc:chgData name="Linchen Wang" userId="23edae9413cede3f" providerId="LiveId" clId="{D4DF7DAE-1FF4-4F33-A2B0-F1AC6931AB82}" dt="2020-02-21T21:01:33.469" v="640" actId="2696"/>
        <pc:sldMkLst>
          <pc:docMk/>
          <pc:sldMk cId="3653277932" sldId="286"/>
        </pc:sldMkLst>
      </pc:sldChg>
      <pc:sldChg chg="add del">
        <pc:chgData name="Linchen Wang" userId="23edae9413cede3f" providerId="LiveId" clId="{D4DF7DAE-1FF4-4F33-A2B0-F1AC6931AB82}" dt="2020-02-21T21:01:33.532" v="641" actId="2696"/>
        <pc:sldMkLst>
          <pc:docMk/>
          <pc:sldMk cId="2205909583" sldId="287"/>
        </pc:sldMkLst>
      </pc:sldChg>
      <pc:sldChg chg="modSp add ord">
        <pc:chgData name="Linchen Wang" userId="23edae9413cede3f" providerId="LiveId" clId="{D4DF7DAE-1FF4-4F33-A2B0-F1AC6931AB82}" dt="2020-02-21T21:01:27.421" v="636" actId="20577"/>
        <pc:sldMkLst>
          <pc:docMk/>
          <pc:sldMk cId="2443709309" sldId="288"/>
        </pc:sldMkLst>
        <pc:spChg chg="mod">
          <ac:chgData name="Linchen Wang" userId="23edae9413cede3f" providerId="LiveId" clId="{D4DF7DAE-1FF4-4F33-A2B0-F1AC6931AB82}" dt="2020-02-21T21:01:27.421" v="636" actId="20577"/>
          <ac:spMkLst>
            <pc:docMk/>
            <pc:sldMk cId="2443709309" sldId="288"/>
            <ac:spMk id="3" creationId="{2352CA3A-B6BD-4263-939A-281C15CB1D09}"/>
          </ac:spMkLst>
        </pc:spChg>
      </pc:sldChg>
    </pc:docChg>
  </pc:docChgLst>
  <pc:docChgLst>
    <pc:chgData name="Linchen Wang" userId="23edae9413cede3f" providerId="LiveId" clId="{7E2A9493-21A5-42E5-87DB-EA94DFEA5705}"/>
    <pc:docChg chg="undo custSel mod addSld delSld modSld">
      <pc:chgData name="Linchen Wang" userId="23edae9413cede3f" providerId="LiveId" clId="{7E2A9493-21A5-42E5-87DB-EA94DFEA5705}" dt="2020-02-03T04:35:56.388" v="521"/>
      <pc:docMkLst>
        <pc:docMk/>
      </pc:docMkLst>
      <pc:sldChg chg="modSp add">
        <pc:chgData name="Linchen Wang" userId="23edae9413cede3f" providerId="LiveId" clId="{7E2A9493-21A5-42E5-87DB-EA94DFEA5705}" dt="2020-02-03T00:56:11.429" v="78" actId="27636"/>
        <pc:sldMkLst>
          <pc:docMk/>
          <pc:sldMk cId="1005863911" sldId="257"/>
        </pc:sldMkLst>
        <pc:spChg chg="mod">
          <ac:chgData name="Linchen Wang" userId="23edae9413cede3f" providerId="LiveId" clId="{7E2A9493-21A5-42E5-87DB-EA94DFEA5705}" dt="2020-02-02T23:30:20.141" v="17" actId="20577"/>
          <ac:spMkLst>
            <pc:docMk/>
            <pc:sldMk cId="1005863911" sldId="257"/>
            <ac:spMk id="2" creationId="{7A3CE49C-0F4F-4F42-BAB4-DB44B97B5D99}"/>
          </ac:spMkLst>
        </pc:spChg>
        <pc:spChg chg="mod">
          <ac:chgData name="Linchen Wang" userId="23edae9413cede3f" providerId="LiveId" clId="{7E2A9493-21A5-42E5-87DB-EA94DFEA5705}" dt="2020-02-03T00:56:11.429" v="78" actId="27636"/>
          <ac:spMkLst>
            <pc:docMk/>
            <pc:sldMk cId="1005863911" sldId="257"/>
            <ac:spMk id="3" creationId="{8D9D1BAE-77F4-4391-9DFB-0DAED4C5F68A}"/>
          </ac:spMkLst>
        </pc:spChg>
      </pc:sldChg>
      <pc:sldChg chg="del">
        <pc:chgData name="Linchen Wang" userId="23edae9413cede3f" providerId="LiveId" clId="{7E2A9493-21A5-42E5-87DB-EA94DFEA5705}" dt="2020-02-02T23:08:23.577" v="0" actId="47"/>
        <pc:sldMkLst>
          <pc:docMk/>
          <pc:sldMk cId="3791188707" sldId="257"/>
        </pc:sldMkLst>
      </pc:sldChg>
      <pc:sldChg chg="addSp modSp add">
        <pc:chgData name="Linchen Wang" userId="23edae9413cede3f" providerId="LiveId" clId="{7E2A9493-21A5-42E5-87DB-EA94DFEA5705}" dt="2020-02-03T01:09:29.112" v="104" actId="114"/>
        <pc:sldMkLst>
          <pc:docMk/>
          <pc:sldMk cId="2200292252" sldId="258"/>
        </pc:sldMkLst>
        <pc:spChg chg="mod">
          <ac:chgData name="Linchen Wang" userId="23edae9413cede3f" providerId="LiveId" clId="{7E2A9493-21A5-42E5-87DB-EA94DFEA5705}" dt="2020-02-03T01:09:29.112" v="104" actId="114"/>
          <ac:spMkLst>
            <pc:docMk/>
            <pc:sldMk cId="2200292252" sldId="258"/>
            <ac:spMk id="3" creationId="{8D9D1BAE-77F4-4391-9DFB-0DAED4C5F68A}"/>
          </ac:spMkLst>
        </pc:spChg>
        <pc:picChg chg="add mod">
          <ac:chgData name="Linchen Wang" userId="23edae9413cede3f" providerId="LiveId" clId="{7E2A9493-21A5-42E5-87DB-EA94DFEA5705}" dt="2020-02-03T00:57:42.143" v="84" actId="1076"/>
          <ac:picMkLst>
            <pc:docMk/>
            <pc:sldMk cId="2200292252" sldId="258"/>
            <ac:picMk id="4" creationId="{FB79AD96-CB33-4A17-B06B-C357CA7653D7}"/>
          </ac:picMkLst>
        </pc:picChg>
      </pc:sldChg>
      <pc:sldChg chg="del">
        <pc:chgData name="Linchen Wang" userId="23edae9413cede3f" providerId="LiveId" clId="{7E2A9493-21A5-42E5-87DB-EA94DFEA5705}" dt="2020-02-02T23:08:23.577" v="0" actId="47"/>
        <pc:sldMkLst>
          <pc:docMk/>
          <pc:sldMk cId="1911163610" sldId="259"/>
        </pc:sldMkLst>
      </pc:sldChg>
      <pc:sldChg chg="addSp modSp add">
        <pc:chgData name="Linchen Wang" userId="23edae9413cede3f" providerId="LiveId" clId="{7E2A9493-21A5-42E5-87DB-EA94DFEA5705}" dt="2020-02-03T01:09:24.590" v="103" actId="114"/>
        <pc:sldMkLst>
          <pc:docMk/>
          <pc:sldMk cId="2322170952" sldId="259"/>
        </pc:sldMkLst>
        <pc:spChg chg="mod">
          <ac:chgData name="Linchen Wang" userId="23edae9413cede3f" providerId="LiveId" clId="{7E2A9493-21A5-42E5-87DB-EA94DFEA5705}" dt="2020-02-03T01:09:24.590" v="103" actId="114"/>
          <ac:spMkLst>
            <pc:docMk/>
            <pc:sldMk cId="2322170952" sldId="259"/>
            <ac:spMk id="3" creationId="{8D9D1BAE-77F4-4391-9DFB-0DAED4C5F68A}"/>
          </ac:spMkLst>
        </pc:spChg>
        <pc:picChg chg="add mod">
          <ac:chgData name="Linchen Wang" userId="23edae9413cede3f" providerId="LiveId" clId="{7E2A9493-21A5-42E5-87DB-EA94DFEA5705}" dt="2020-02-03T01:09:15.702" v="102" actId="1076"/>
          <ac:picMkLst>
            <pc:docMk/>
            <pc:sldMk cId="2322170952" sldId="259"/>
            <ac:picMk id="4" creationId="{58C5A8FD-082C-478E-B785-9B9A07B93FB5}"/>
          </ac:picMkLst>
        </pc:picChg>
      </pc:sldChg>
      <pc:sldChg chg="del">
        <pc:chgData name="Linchen Wang" userId="23edae9413cede3f" providerId="LiveId" clId="{7E2A9493-21A5-42E5-87DB-EA94DFEA5705}" dt="2020-02-02T23:08:23.577" v="0" actId="47"/>
        <pc:sldMkLst>
          <pc:docMk/>
          <pc:sldMk cId="499572451" sldId="260"/>
        </pc:sldMkLst>
      </pc:sldChg>
      <pc:sldChg chg="addSp modSp add">
        <pc:chgData name="Linchen Wang" userId="23edae9413cede3f" providerId="LiveId" clId="{7E2A9493-21A5-42E5-87DB-EA94DFEA5705}" dt="2020-02-03T01:12:20.467" v="134" actId="1076"/>
        <pc:sldMkLst>
          <pc:docMk/>
          <pc:sldMk cId="4241212458" sldId="260"/>
        </pc:sldMkLst>
        <pc:spChg chg="mod">
          <ac:chgData name="Linchen Wang" userId="23edae9413cede3f" providerId="LiveId" clId="{7E2A9493-21A5-42E5-87DB-EA94DFEA5705}" dt="2020-02-03T01:11:44.965" v="128"/>
          <ac:spMkLst>
            <pc:docMk/>
            <pc:sldMk cId="4241212458" sldId="260"/>
            <ac:spMk id="3" creationId="{8D9D1BAE-77F4-4391-9DFB-0DAED4C5F68A}"/>
          </ac:spMkLst>
        </pc:spChg>
        <pc:spChg chg="add mod">
          <ac:chgData name="Linchen Wang" userId="23edae9413cede3f" providerId="LiveId" clId="{7E2A9493-21A5-42E5-87DB-EA94DFEA5705}" dt="2020-02-03T01:11:59.700" v="132" actId="1076"/>
          <ac:spMkLst>
            <pc:docMk/>
            <pc:sldMk cId="4241212458" sldId="260"/>
            <ac:spMk id="5" creationId="{A05C421F-6E0B-4035-8787-F39FCB039EB0}"/>
          </ac:spMkLst>
        </pc:spChg>
        <pc:picChg chg="add mod">
          <ac:chgData name="Linchen Wang" userId="23edae9413cede3f" providerId="LiveId" clId="{7E2A9493-21A5-42E5-87DB-EA94DFEA5705}" dt="2020-02-03T01:12:20.467" v="134" actId="1076"/>
          <ac:picMkLst>
            <pc:docMk/>
            <pc:sldMk cId="4241212458" sldId="260"/>
            <ac:picMk id="4" creationId="{7869C188-21BB-4E33-AD04-E3ADAD868883}"/>
          </ac:picMkLst>
        </pc:picChg>
      </pc:sldChg>
      <pc:sldChg chg="del">
        <pc:chgData name="Linchen Wang" userId="23edae9413cede3f" providerId="LiveId" clId="{7E2A9493-21A5-42E5-87DB-EA94DFEA5705}" dt="2020-02-02T23:08:23.577" v="0" actId="47"/>
        <pc:sldMkLst>
          <pc:docMk/>
          <pc:sldMk cId="1583770268" sldId="261"/>
        </pc:sldMkLst>
      </pc:sldChg>
      <pc:sldChg chg="addSp modSp add">
        <pc:chgData name="Linchen Wang" userId="23edae9413cede3f" providerId="LiveId" clId="{7E2A9493-21A5-42E5-87DB-EA94DFEA5705}" dt="2020-02-03T01:13:31.839" v="149" actId="1076"/>
        <pc:sldMkLst>
          <pc:docMk/>
          <pc:sldMk cId="3001961829" sldId="261"/>
        </pc:sldMkLst>
        <pc:spChg chg="mod">
          <ac:chgData name="Linchen Wang" userId="23edae9413cede3f" providerId="LiveId" clId="{7E2A9493-21A5-42E5-87DB-EA94DFEA5705}" dt="2020-02-03T01:13:21.528" v="147" actId="20577"/>
          <ac:spMkLst>
            <pc:docMk/>
            <pc:sldMk cId="3001961829" sldId="261"/>
            <ac:spMk id="3" creationId="{8D9D1BAE-77F4-4391-9DFB-0DAED4C5F68A}"/>
          </ac:spMkLst>
        </pc:spChg>
        <pc:picChg chg="add mod">
          <ac:chgData name="Linchen Wang" userId="23edae9413cede3f" providerId="LiveId" clId="{7E2A9493-21A5-42E5-87DB-EA94DFEA5705}" dt="2020-02-03T01:13:31.839" v="149" actId="1076"/>
          <ac:picMkLst>
            <pc:docMk/>
            <pc:sldMk cId="3001961829" sldId="261"/>
            <ac:picMk id="4" creationId="{C1EADDFC-9E6E-46E2-998C-08BDEBC635DE}"/>
          </ac:picMkLst>
        </pc:picChg>
      </pc:sldChg>
      <pc:sldChg chg="addSp modSp add">
        <pc:chgData name="Linchen Wang" userId="23edae9413cede3f" providerId="LiveId" clId="{7E2A9493-21A5-42E5-87DB-EA94DFEA5705}" dt="2020-02-03T01:17:02.847" v="175" actId="1076"/>
        <pc:sldMkLst>
          <pc:docMk/>
          <pc:sldMk cId="3177561073" sldId="262"/>
        </pc:sldMkLst>
        <pc:spChg chg="mod">
          <ac:chgData name="Linchen Wang" userId="23edae9413cede3f" providerId="LiveId" clId="{7E2A9493-21A5-42E5-87DB-EA94DFEA5705}" dt="2020-02-03T01:16:50.921" v="171" actId="20577"/>
          <ac:spMkLst>
            <pc:docMk/>
            <pc:sldMk cId="3177561073" sldId="262"/>
            <ac:spMk id="3" creationId="{8D9D1BAE-77F4-4391-9DFB-0DAED4C5F68A}"/>
          </ac:spMkLst>
        </pc:spChg>
        <pc:picChg chg="add mod">
          <ac:chgData name="Linchen Wang" userId="23edae9413cede3f" providerId="LiveId" clId="{7E2A9493-21A5-42E5-87DB-EA94DFEA5705}" dt="2020-02-03T01:17:02.847" v="175" actId="1076"/>
          <ac:picMkLst>
            <pc:docMk/>
            <pc:sldMk cId="3177561073" sldId="262"/>
            <ac:picMk id="4" creationId="{5687A731-C651-4C18-8DF1-69CF3C713B50}"/>
          </ac:picMkLst>
        </pc:picChg>
      </pc:sldChg>
      <pc:sldChg chg="del">
        <pc:chgData name="Linchen Wang" userId="23edae9413cede3f" providerId="LiveId" clId="{7E2A9493-21A5-42E5-87DB-EA94DFEA5705}" dt="2020-02-02T23:08:23.577" v="0" actId="47"/>
        <pc:sldMkLst>
          <pc:docMk/>
          <pc:sldMk cId="4242343416" sldId="262"/>
        </pc:sldMkLst>
      </pc:sldChg>
      <pc:sldChg chg="del">
        <pc:chgData name="Linchen Wang" userId="23edae9413cede3f" providerId="LiveId" clId="{7E2A9493-21A5-42E5-87DB-EA94DFEA5705}" dt="2020-02-02T23:08:23.577" v="0" actId="47"/>
        <pc:sldMkLst>
          <pc:docMk/>
          <pc:sldMk cId="2708834629" sldId="263"/>
        </pc:sldMkLst>
      </pc:sldChg>
      <pc:sldChg chg="addSp modSp add">
        <pc:chgData name="Linchen Wang" userId="23edae9413cede3f" providerId="LiveId" clId="{7E2A9493-21A5-42E5-87DB-EA94DFEA5705}" dt="2020-02-03T01:24:31.435" v="201" actId="21"/>
        <pc:sldMkLst>
          <pc:docMk/>
          <pc:sldMk cId="3852314945" sldId="263"/>
        </pc:sldMkLst>
        <pc:spChg chg="mod">
          <ac:chgData name="Linchen Wang" userId="23edae9413cede3f" providerId="LiveId" clId="{7E2A9493-21A5-42E5-87DB-EA94DFEA5705}" dt="2020-02-03T01:24:31.435" v="201" actId="21"/>
          <ac:spMkLst>
            <pc:docMk/>
            <pc:sldMk cId="3852314945" sldId="263"/>
            <ac:spMk id="3" creationId="{8D9D1BAE-77F4-4391-9DFB-0DAED4C5F68A}"/>
          </ac:spMkLst>
        </pc:spChg>
        <pc:picChg chg="add mod">
          <ac:chgData name="Linchen Wang" userId="23edae9413cede3f" providerId="LiveId" clId="{7E2A9493-21A5-42E5-87DB-EA94DFEA5705}" dt="2020-02-03T01:24:30.635" v="200" actId="1076"/>
          <ac:picMkLst>
            <pc:docMk/>
            <pc:sldMk cId="3852314945" sldId="263"/>
            <ac:picMk id="4" creationId="{CA982D31-5F79-4BCF-B626-607949B2FBC2}"/>
          </ac:picMkLst>
        </pc:picChg>
        <pc:picChg chg="add mod">
          <ac:chgData name="Linchen Wang" userId="23edae9413cede3f" providerId="LiveId" clId="{7E2A9493-21A5-42E5-87DB-EA94DFEA5705}" dt="2020-02-03T01:24:30.348" v="199" actId="1076"/>
          <ac:picMkLst>
            <pc:docMk/>
            <pc:sldMk cId="3852314945" sldId="263"/>
            <ac:picMk id="5" creationId="{DFE0E005-7440-42FF-9CFF-1508F21A2790}"/>
          </ac:picMkLst>
        </pc:picChg>
      </pc:sldChg>
      <pc:sldChg chg="modSp add">
        <pc:chgData name="Linchen Wang" userId="23edae9413cede3f" providerId="LiveId" clId="{7E2A9493-21A5-42E5-87DB-EA94DFEA5705}" dt="2020-02-03T02:03:05.236" v="236" actId="20577"/>
        <pc:sldMkLst>
          <pc:docMk/>
          <pc:sldMk cId="1040526896" sldId="264"/>
        </pc:sldMkLst>
        <pc:spChg chg="mod">
          <ac:chgData name="Linchen Wang" userId="23edae9413cede3f" providerId="LiveId" clId="{7E2A9493-21A5-42E5-87DB-EA94DFEA5705}" dt="2020-02-03T02:03:05.236" v="236" actId="20577"/>
          <ac:spMkLst>
            <pc:docMk/>
            <pc:sldMk cId="1040526896" sldId="264"/>
            <ac:spMk id="3" creationId="{8D9D1BAE-77F4-4391-9DFB-0DAED4C5F68A}"/>
          </ac:spMkLst>
        </pc:spChg>
      </pc:sldChg>
      <pc:sldChg chg="del">
        <pc:chgData name="Linchen Wang" userId="23edae9413cede3f" providerId="LiveId" clId="{7E2A9493-21A5-42E5-87DB-EA94DFEA5705}" dt="2020-02-02T23:08:23.577" v="0" actId="47"/>
        <pc:sldMkLst>
          <pc:docMk/>
          <pc:sldMk cId="3374667915" sldId="264"/>
        </pc:sldMkLst>
      </pc:sldChg>
      <pc:sldChg chg="del">
        <pc:chgData name="Linchen Wang" userId="23edae9413cede3f" providerId="LiveId" clId="{7E2A9493-21A5-42E5-87DB-EA94DFEA5705}" dt="2020-02-02T23:08:23.577" v="0" actId="47"/>
        <pc:sldMkLst>
          <pc:docMk/>
          <pc:sldMk cId="3084732631" sldId="265"/>
        </pc:sldMkLst>
      </pc:sldChg>
      <pc:sldChg chg="addSp modSp add mod setBg modClrScheme chgLayout">
        <pc:chgData name="Linchen Wang" userId="23edae9413cede3f" providerId="LiveId" clId="{7E2A9493-21A5-42E5-87DB-EA94DFEA5705}" dt="2020-02-03T02:08:23.975" v="285" actId="27636"/>
        <pc:sldMkLst>
          <pc:docMk/>
          <pc:sldMk cId="3519258463" sldId="265"/>
        </pc:sldMkLst>
        <pc:spChg chg="mod">
          <ac:chgData name="Linchen Wang" userId="23edae9413cede3f" providerId="LiveId" clId="{7E2A9493-21A5-42E5-87DB-EA94DFEA5705}" dt="2020-02-03T02:05:23.836" v="249" actId="26606"/>
          <ac:spMkLst>
            <pc:docMk/>
            <pc:sldMk cId="3519258463" sldId="265"/>
            <ac:spMk id="2" creationId="{7A3CE49C-0F4F-4F42-BAB4-DB44B97B5D99}"/>
          </ac:spMkLst>
        </pc:spChg>
        <pc:spChg chg="mod">
          <ac:chgData name="Linchen Wang" userId="23edae9413cede3f" providerId="LiveId" clId="{7E2A9493-21A5-42E5-87DB-EA94DFEA5705}" dt="2020-02-03T02:08:23.975" v="285" actId="27636"/>
          <ac:spMkLst>
            <pc:docMk/>
            <pc:sldMk cId="3519258463" sldId="265"/>
            <ac:spMk id="3" creationId="{8D9D1BAE-77F4-4391-9DFB-0DAED4C5F68A}"/>
          </ac:spMkLst>
        </pc:spChg>
        <pc:picChg chg="add mod">
          <ac:chgData name="Linchen Wang" userId="23edae9413cede3f" providerId="LiveId" clId="{7E2A9493-21A5-42E5-87DB-EA94DFEA5705}" dt="2020-02-03T02:05:23.836" v="249" actId="26606"/>
          <ac:picMkLst>
            <pc:docMk/>
            <pc:sldMk cId="3519258463" sldId="265"/>
            <ac:picMk id="4" creationId="{3521FBED-43EE-46B6-BCDA-1E2A706A5D57}"/>
          </ac:picMkLst>
        </pc:picChg>
      </pc:sldChg>
      <pc:sldChg chg="addSp modSp add">
        <pc:chgData name="Linchen Wang" userId="23edae9413cede3f" providerId="LiveId" clId="{7E2A9493-21A5-42E5-87DB-EA94DFEA5705}" dt="2020-02-03T04:08:14.974" v="406" actId="1076"/>
        <pc:sldMkLst>
          <pc:docMk/>
          <pc:sldMk cId="6855946" sldId="266"/>
        </pc:sldMkLst>
        <pc:spChg chg="mod">
          <ac:chgData name="Linchen Wang" userId="23edae9413cede3f" providerId="LiveId" clId="{7E2A9493-21A5-42E5-87DB-EA94DFEA5705}" dt="2020-02-03T04:08:04.177" v="404" actId="20577"/>
          <ac:spMkLst>
            <pc:docMk/>
            <pc:sldMk cId="6855946" sldId="266"/>
            <ac:spMk id="3" creationId="{8D9D1BAE-77F4-4391-9DFB-0DAED4C5F68A}"/>
          </ac:spMkLst>
        </pc:spChg>
        <pc:picChg chg="add mod">
          <ac:chgData name="Linchen Wang" userId="23edae9413cede3f" providerId="LiveId" clId="{7E2A9493-21A5-42E5-87DB-EA94DFEA5705}" dt="2020-02-03T04:08:14.974" v="406" actId="1076"/>
          <ac:picMkLst>
            <pc:docMk/>
            <pc:sldMk cId="6855946" sldId="266"/>
            <ac:picMk id="4" creationId="{51A3BA8E-5305-402B-ACE0-1B6CAF84CE4D}"/>
          </ac:picMkLst>
        </pc:picChg>
      </pc:sldChg>
      <pc:sldChg chg="del">
        <pc:chgData name="Linchen Wang" userId="23edae9413cede3f" providerId="LiveId" clId="{7E2A9493-21A5-42E5-87DB-EA94DFEA5705}" dt="2020-02-02T23:08:23.577" v="0" actId="47"/>
        <pc:sldMkLst>
          <pc:docMk/>
          <pc:sldMk cId="117924030" sldId="266"/>
        </pc:sldMkLst>
      </pc:sldChg>
      <pc:sldChg chg="modSp add">
        <pc:chgData name="Linchen Wang" userId="23edae9413cede3f" providerId="LiveId" clId="{7E2A9493-21A5-42E5-87DB-EA94DFEA5705}" dt="2020-02-03T04:10:58.457" v="431" actId="20577"/>
        <pc:sldMkLst>
          <pc:docMk/>
          <pc:sldMk cId="2901933754" sldId="267"/>
        </pc:sldMkLst>
        <pc:spChg chg="mod">
          <ac:chgData name="Linchen Wang" userId="23edae9413cede3f" providerId="LiveId" clId="{7E2A9493-21A5-42E5-87DB-EA94DFEA5705}" dt="2020-02-03T04:10:58.457" v="431" actId="20577"/>
          <ac:spMkLst>
            <pc:docMk/>
            <pc:sldMk cId="2901933754" sldId="267"/>
            <ac:spMk id="3" creationId="{8D9D1BAE-77F4-4391-9DFB-0DAED4C5F68A}"/>
          </ac:spMkLst>
        </pc:spChg>
      </pc:sldChg>
      <pc:sldChg chg="del">
        <pc:chgData name="Linchen Wang" userId="23edae9413cede3f" providerId="LiveId" clId="{7E2A9493-21A5-42E5-87DB-EA94DFEA5705}" dt="2020-02-02T23:08:23.577" v="0" actId="47"/>
        <pc:sldMkLst>
          <pc:docMk/>
          <pc:sldMk cId="3873665079" sldId="267"/>
        </pc:sldMkLst>
      </pc:sldChg>
      <pc:sldChg chg="modSp add">
        <pc:chgData name="Linchen Wang" userId="23edae9413cede3f" providerId="LiveId" clId="{7E2A9493-21A5-42E5-87DB-EA94DFEA5705}" dt="2020-02-03T04:28:30.117" v="447" actId="114"/>
        <pc:sldMkLst>
          <pc:docMk/>
          <pc:sldMk cId="2039451049" sldId="268"/>
        </pc:sldMkLst>
        <pc:spChg chg="mod">
          <ac:chgData name="Linchen Wang" userId="23edae9413cede3f" providerId="LiveId" clId="{7E2A9493-21A5-42E5-87DB-EA94DFEA5705}" dt="2020-02-03T04:28:30.117" v="447" actId="114"/>
          <ac:spMkLst>
            <pc:docMk/>
            <pc:sldMk cId="2039451049" sldId="268"/>
            <ac:spMk id="3" creationId="{8D9D1BAE-77F4-4391-9DFB-0DAED4C5F68A}"/>
          </ac:spMkLst>
        </pc:spChg>
      </pc:sldChg>
      <pc:sldChg chg="modSp add setBg">
        <pc:chgData name="Linchen Wang" userId="23edae9413cede3f" providerId="LiveId" clId="{7E2A9493-21A5-42E5-87DB-EA94DFEA5705}" dt="2020-02-03T03:55:20.938" v="327" actId="20577"/>
        <pc:sldMkLst>
          <pc:docMk/>
          <pc:sldMk cId="2394590489" sldId="269"/>
        </pc:sldMkLst>
        <pc:spChg chg="mod">
          <ac:chgData name="Linchen Wang" userId="23edae9413cede3f" providerId="LiveId" clId="{7E2A9493-21A5-42E5-87DB-EA94DFEA5705}" dt="2020-02-03T03:55:20.938" v="327" actId="20577"/>
          <ac:spMkLst>
            <pc:docMk/>
            <pc:sldMk cId="2394590489" sldId="269"/>
            <ac:spMk id="3" creationId="{8D9D1BAE-77F4-4391-9DFB-0DAED4C5F68A}"/>
          </ac:spMkLst>
        </pc:spChg>
      </pc:sldChg>
      <pc:sldChg chg="del">
        <pc:chgData name="Linchen Wang" userId="23edae9413cede3f" providerId="LiveId" clId="{7E2A9493-21A5-42E5-87DB-EA94DFEA5705}" dt="2020-02-02T23:08:23.577" v="0" actId="47"/>
        <pc:sldMkLst>
          <pc:docMk/>
          <pc:sldMk cId="2469940350" sldId="269"/>
        </pc:sldMkLst>
      </pc:sldChg>
      <pc:sldChg chg="modSp add">
        <pc:chgData name="Linchen Wang" userId="23edae9413cede3f" providerId="LiveId" clId="{7E2A9493-21A5-42E5-87DB-EA94DFEA5705}" dt="2020-02-03T04:05:18.131" v="361" actId="114"/>
        <pc:sldMkLst>
          <pc:docMk/>
          <pc:sldMk cId="581424690" sldId="270"/>
        </pc:sldMkLst>
        <pc:spChg chg="mod">
          <ac:chgData name="Linchen Wang" userId="23edae9413cede3f" providerId="LiveId" clId="{7E2A9493-21A5-42E5-87DB-EA94DFEA5705}" dt="2020-02-03T04:05:18.131" v="361" actId="114"/>
          <ac:spMkLst>
            <pc:docMk/>
            <pc:sldMk cId="581424690" sldId="270"/>
            <ac:spMk id="3" creationId="{8D9D1BAE-77F4-4391-9DFB-0DAED4C5F68A}"/>
          </ac:spMkLst>
        </pc:spChg>
      </pc:sldChg>
      <pc:sldChg chg="del">
        <pc:chgData name="Linchen Wang" userId="23edae9413cede3f" providerId="LiveId" clId="{7E2A9493-21A5-42E5-87DB-EA94DFEA5705}" dt="2020-02-02T23:08:23.577" v="0" actId="47"/>
        <pc:sldMkLst>
          <pc:docMk/>
          <pc:sldMk cId="3523048206" sldId="270"/>
        </pc:sldMkLst>
      </pc:sldChg>
      <pc:sldChg chg="addSp modSp add mod setBg modClrScheme chgLayout">
        <pc:chgData name="Linchen Wang" userId="23edae9413cede3f" providerId="LiveId" clId="{7E2A9493-21A5-42E5-87DB-EA94DFEA5705}" dt="2020-02-03T04:30:54.990" v="477" actId="26606"/>
        <pc:sldMkLst>
          <pc:docMk/>
          <pc:sldMk cId="2136138653" sldId="271"/>
        </pc:sldMkLst>
        <pc:spChg chg="mod">
          <ac:chgData name="Linchen Wang" userId="23edae9413cede3f" providerId="LiveId" clId="{7E2A9493-21A5-42E5-87DB-EA94DFEA5705}" dt="2020-02-03T04:30:54.990" v="477" actId="26606"/>
          <ac:spMkLst>
            <pc:docMk/>
            <pc:sldMk cId="2136138653" sldId="271"/>
            <ac:spMk id="2" creationId="{7A3CE49C-0F4F-4F42-BAB4-DB44B97B5D99}"/>
          </ac:spMkLst>
        </pc:spChg>
        <pc:spChg chg="mod">
          <ac:chgData name="Linchen Wang" userId="23edae9413cede3f" providerId="LiveId" clId="{7E2A9493-21A5-42E5-87DB-EA94DFEA5705}" dt="2020-02-03T04:30:54.990" v="477" actId="26606"/>
          <ac:spMkLst>
            <pc:docMk/>
            <pc:sldMk cId="2136138653" sldId="271"/>
            <ac:spMk id="3" creationId="{8D9D1BAE-77F4-4391-9DFB-0DAED4C5F68A}"/>
          </ac:spMkLst>
        </pc:spChg>
        <pc:picChg chg="add mod">
          <ac:chgData name="Linchen Wang" userId="23edae9413cede3f" providerId="LiveId" clId="{7E2A9493-21A5-42E5-87DB-EA94DFEA5705}" dt="2020-02-03T04:30:54.990" v="477" actId="26606"/>
          <ac:picMkLst>
            <pc:docMk/>
            <pc:sldMk cId="2136138653" sldId="271"/>
            <ac:picMk id="4" creationId="{906D2B8C-6F91-4D12-8C68-BE9E682D486C}"/>
          </ac:picMkLst>
        </pc:picChg>
      </pc:sldChg>
      <pc:sldChg chg="add del">
        <pc:chgData name="Linchen Wang" userId="23edae9413cede3f" providerId="LiveId" clId="{7E2A9493-21A5-42E5-87DB-EA94DFEA5705}" dt="2020-02-03T04:06:40.636" v="362" actId="47"/>
        <pc:sldMkLst>
          <pc:docMk/>
          <pc:sldMk cId="2319425706" sldId="271"/>
        </pc:sldMkLst>
      </pc:sldChg>
      <pc:sldChg chg="del">
        <pc:chgData name="Linchen Wang" userId="23edae9413cede3f" providerId="LiveId" clId="{7E2A9493-21A5-42E5-87DB-EA94DFEA5705}" dt="2020-02-02T23:08:23.577" v="0" actId="47"/>
        <pc:sldMkLst>
          <pc:docMk/>
          <pc:sldMk cId="2933521786" sldId="271"/>
        </pc:sldMkLst>
      </pc:sldChg>
      <pc:sldChg chg="add del">
        <pc:chgData name="Linchen Wang" userId="23edae9413cede3f" providerId="LiveId" clId="{7E2A9493-21A5-42E5-87DB-EA94DFEA5705}" dt="2020-02-03T04:06:40.636" v="362" actId="47"/>
        <pc:sldMkLst>
          <pc:docMk/>
          <pc:sldMk cId="560275647" sldId="272"/>
        </pc:sldMkLst>
      </pc:sldChg>
      <pc:sldChg chg="del">
        <pc:chgData name="Linchen Wang" userId="23edae9413cede3f" providerId="LiveId" clId="{7E2A9493-21A5-42E5-87DB-EA94DFEA5705}" dt="2020-02-02T23:08:23.577" v="0" actId="47"/>
        <pc:sldMkLst>
          <pc:docMk/>
          <pc:sldMk cId="1145339698" sldId="272"/>
        </pc:sldMkLst>
      </pc:sldChg>
      <pc:sldChg chg="addSp modSp add mod setBg modClrScheme chgLayout">
        <pc:chgData name="Linchen Wang" userId="23edae9413cede3f" providerId="LiveId" clId="{7E2A9493-21A5-42E5-87DB-EA94DFEA5705}" dt="2020-02-03T04:33:14.841" v="499" actId="1076"/>
        <pc:sldMkLst>
          <pc:docMk/>
          <pc:sldMk cId="1686709669" sldId="272"/>
        </pc:sldMkLst>
        <pc:spChg chg="mod">
          <ac:chgData name="Linchen Wang" userId="23edae9413cede3f" providerId="LiveId" clId="{7E2A9493-21A5-42E5-87DB-EA94DFEA5705}" dt="2020-02-03T04:32:13.426" v="494" actId="26606"/>
          <ac:spMkLst>
            <pc:docMk/>
            <pc:sldMk cId="1686709669" sldId="272"/>
            <ac:spMk id="2" creationId="{7A3CE49C-0F4F-4F42-BAB4-DB44B97B5D99}"/>
          </ac:spMkLst>
        </pc:spChg>
        <pc:spChg chg="mod">
          <ac:chgData name="Linchen Wang" userId="23edae9413cede3f" providerId="LiveId" clId="{7E2A9493-21A5-42E5-87DB-EA94DFEA5705}" dt="2020-02-03T04:32:13.426" v="494" actId="26606"/>
          <ac:spMkLst>
            <pc:docMk/>
            <pc:sldMk cId="1686709669" sldId="272"/>
            <ac:spMk id="3" creationId="{8D9D1BAE-77F4-4391-9DFB-0DAED4C5F68A}"/>
          </ac:spMkLst>
        </pc:spChg>
        <pc:picChg chg="add mod">
          <ac:chgData name="Linchen Wang" userId="23edae9413cede3f" providerId="LiveId" clId="{7E2A9493-21A5-42E5-87DB-EA94DFEA5705}" dt="2020-02-03T04:32:13.426" v="494" actId="26606"/>
          <ac:picMkLst>
            <pc:docMk/>
            <pc:sldMk cId="1686709669" sldId="272"/>
            <ac:picMk id="4" creationId="{3A498B1D-18D6-4AD3-A781-DAE3B26A8366}"/>
          </ac:picMkLst>
        </pc:picChg>
        <pc:picChg chg="add mod">
          <ac:chgData name="Linchen Wang" userId="23edae9413cede3f" providerId="LiveId" clId="{7E2A9493-21A5-42E5-87DB-EA94DFEA5705}" dt="2020-02-03T04:33:14.841" v="499" actId="1076"/>
          <ac:picMkLst>
            <pc:docMk/>
            <pc:sldMk cId="1686709669" sldId="272"/>
            <ac:picMk id="5" creationId="{2D8F3283-33E0-4904-A2F4-CD855FCF3C2F}"/>
          </ac:picMkLst>
        </pc:picChg>
      </pc:sldChg>
      <pc:sldChg chg="add del">
        <pc:chgData name="Linchen Wang" userId="23edae9413cede3f" providerId="LiveId" clId="{7E2A9493-21A5-42E5-87DB-EA94DFEA5705}" dt="2020-02-03T04:06:40.636" v="362" actId="47"/>
        <pc:sldMkLst>
          <pc:docMk/>
          <pc:sldMk cId="2205860752" sldId="273"/>
        </pc:sldMkLst>
      </pc:sldChg>
      <pc:sldChg chg="addSp modSp add">
        <pc:chgData name="Linchen Wang" userId="23edae9413cede3f" providerId="LiveId" clId="{7E2A9493-21A5-42E5-87DB-EA94DFEA5705}" dt="2020-02-03T04:35:56.388" v="521"/>
        <pc:sldMkLst>
          <pc:docMk/>
          <pc:sldMk cId="3874208484" sldId="273"/>
        </pc:sldMkLst>
        <pc:spChg chg="mod">
          <ac:chgData name="Linchen Wang" userId="23edae9413cede3f" providerId="LiveId" clId="{7E2A9493-21A5-42E5-87DB-EA94DFEA5705}" dt="2020-02-03T04:35:56.388" v="521"/>
          <ac:spMkLst>
            <pc:docMk/>
            <pc:sldMk cId="3874208484" sldId="273"/>
            <ac:spMk id="3" creationId="{8D9D1BAE-77F4-4391-9DFB-0DAED4C5F68A}"/>
          </ac:spMkLst>
        </pc:spChg>
        <pc:picChg chg="add">
          <ac:chgData name="Linchen Wang" userId="23edae9413cede3f" providerId="LiveId" clId="{7E2A9493-21A5-42E5-87DB-EA94DFEA5705}" dt="2020-02-03T04:34:24.302" v="509"/>
          <ac:picMkLst>
            <pc:docMk/>
            <pc:sldMk cId="3874208484" sldId="273"/>
            <ac:picMk id="4" creationId="{95D22FC6-84F4-4A4C-A6DE-012A83E4F7FA}"/>
          </ac:picMkLst>
        </pc:picChg>
        <pc:picChg chg="add">
          <ac:chgData name="Linchen Wang" userId="23edae9413cede3f" providerId="LiveId" clId="{7E2A9493-21A5-42E5-87DB-EA94DFEA5705}" dt="2020-02-03T04:34:24.302" v="509"/>
          <ac:picMkLst>
            <pc:docMk/>
            <pc:sldMk cId="3874208484" sldId="273"/>
            <ac:picMk id="5" creationId="{D554E88C-ECA4-4059-8803-E8B8F70166C9}"/>
          </ac:picMkLst>
        </pc:picChg>
      </pc:sldChg>
      <pc:sldChg chg="del">
        <pc:chgData name="Linchen Wang" userId="23edae9413cede3f" providerId="LiveId" clId="{7E2A9493-21A5-42E5-87DB-EA94DFEA5705}" dt="2020-02-02T23:08:23.577" v="0" actId="47"/>
        <pc:sldMkLst>
          <pc:docMk/>
          <pc:sldMk cId="4182519309" sldId="273"/>
        </pc:sldMkLst>
      </pc:sldChg>
      <pc:sldChg chg="add del">
        <pc:chgData name="Linchen Wang" userId="23edae9413cede3f" providerId="LiveId" clId="{7E2A9493-21A5-42E5-87DB-EA94DFEA5705}" dt="2020-02-03T04:06:40.636" v="362" actId="47"/>
        <pc:sldMkLst>
          <pc:docMk/>
          <pc:sldMk cId="1336863917" sldId="274"/>
        </pc:sldMkLst>
      </pc:sldChg>
      <pc:sldChg chg="del">
        <pc:chgData name="Linchen Wang" userId="23edae9413cede3f" providerId="LiveId" clId="{7E2A9493-21A5-42E5-87DB-EA94DFEA5705}" dt="2020-02-02T23:08:23.577" v="0" actId="47"/>
        <pc:sldMkLst>
          <pc:docMk/>
          <pc:sldMk cId="2236979498" sldId="274"/>
        </pc:sldMkLst>
      </pc:sldChg>
      <pc:sldChg chg="add">
        <pc:chgData name="Linchen Wang" userId="23edae9413cede3f" providerId="LiveId" clId="{7E2A9493-21A5-42E5-87DB-EA94DFEA5705}" dt="2020-02-03T04:14:19.664" v="435"/>
        <pc:sldMkLst>
          <pc:docMk/>
          <pc:sldMk cId="4202075475" sldId="274"/>
        </pc:sldMkLst>
      </pc:sldChg>
      <pc:sldChg chg="add">
        <pc:chgData name="Linchen Wang" userId="23edae9413cede3f" providerId="LiveId" clId="{7E2A9493-21A5-42E5-87DB-EA94DFEA5705}" dt="2020-02-03T04:14:19.970" v="436"/>
        <pc:sldMkLst>
          <pc:docMk/>
          <pc:sldMk cId="1292703327" sldId="275"/>
        </pc:sldMkLst>
      </pc:sldChg>
      <pc:sldChg chg="del">
        <pc:chgData name="Linchen Wang" userId="23edae9413cede3f" providerId="LiveId" clId="{7E2A9493-21A5-42E5-87DB-EA94DFEA5705}" dt="2020-02-02T23:08:23.577" v="0" actId="47"/>
        <pc:sldMkLst>
          <pc:docMk/>
          <pc:sldMk cId="1823977811" sldId="275"/>
        </pc:sldMkLst>
      </pc:sldChg>
      <pc:sldChg chg="add del">
        <pc:chgData name="Linchen Wang" userId="23edae9413cede3f" providerId="LiveId" clId="{7E2A9493-21A5-42E5-87DB-EA94DFEA5705}" dt="2020-02-03T04:06:40.636" v="362" actId="47"/>
        <pc:sldMkLst>
          <pc:docMk/>
          <pc:sldMk cId="1925349439" sldId="275"/>
        </pc:sldMkLst>
      </pc:sldChg>
      <pc:sldChg chg="del">
        <pc:chgData name="Linchen Wang" userId="23edae9413cede3f" providerId="LiveId" clId="{7E2A9493-21A5-42E5-87DB-EA94DFEA5705}" dt="2020-02-02T23:08:23.577" v="0" actId="47"/>
        <pc:sldMkLst>
          <pc:docMk/>
          <pc:sldMk cId="2768965874" sldId="276"/>
        </pc:sldMkLst>
      </pc:sldChg>
      <pc:sldChg chg="add">
        <pc:chgData name="Linchen Wang" userId="23edae9413cede3f" providerId="LiveId" clId="{7E2A9493-21A5-42E5-87DB-EA94DFEA5705}" dt="2020-02-03T04:14:20.160" v="437"/>
        <pc:sldMkLst>
          <pc:docMk/>
          <pc:sldMk cId="3490493935" sldId="276"/>
        </pc:sldMkLst>
      </pc:sldChg>
      <pc:sldChg chg="del">
        <pc:chgData name="Linchen Wang" userId="23edae9413cede3f" providerId="LiveId" clId="{7E2A9493-21A5-42E5-87DB-EA94DFEA5705}" dt="2020-02-02T23:08:23.577" v="0" actId="47"/>
        <pc:sldMkLst>
          <pc:docMk/>
          <pc:sldMk cId="772307822" sldId="277"/>
        </pc:sldMkLst>
      </pc:sldChg>
      <pc:sldChg chg="del">
        <pc:chgData name="Linchen Wang" userId="23edae9413cede3f" providerId="LiveId" clId="{7E2A9493-21A5-42E5-87DB-EA94DFEA5705}" dt="2020-02-02T23:08:23.577" v="0" actId="47"/>
        <pc:sldMkLst>
          <pc:docMk/>
          <pc:sldMk cId="3474551780" sldId="278"/>
        </pc:sldMkLst>
      </pc:sldChg>
      <pc:sldChg chg="del">
        <pc:chgData name="Linchen Wang" userId="23edae9413cede3f" providerId="LiveId" clId="{7E2A9493-21A5-42E5-87DB-EA94DFEA5705}" dt="2020-02-02T23:08:23.577" v="0" actId="47"/>
        <pc:sldMkLst>
          <pc:docMk/>
          <pc:sldMk cId="529214913" sldId="279"/>
        </pc:sldMkLst>
      </pc:sldChg>
      <pc:sldChg chg="del">
        <pc:chgData name="Linchen Wang" userId="23edae9413cede3f" providerId="LiveId" clId="{7E2A9493-21A5-42E5-87DB-EA94DFEA5705}" dt="2020-02-02T23:08:23.577" v="0" actId="47"/>
        <pc:sldMkLst>
          <pc:docMk/>
          <pc:sldMk cId="883465107" sldId="280"/>
        </pc:sldMkLst>
      </pc:sldChg>
      <pc:sldChg chg="del">
        <pc:chgData name="Linchen Wang" userId="23edae9413cede3f" providerId="LiveId" clId="{7E2A9493-21A5-42E5-87DB-EA94DFEA5705}" dt="2020-02-02T23:08:23.577" v="0" actId="47"/>
        <pc:sldMkLst>
          <pc:docMk/>
          <pc:sldMk cId="4067340640" sldId="281"/>
        </pc:sldMkLst>
      </pc:sldChg>
      <pc:sldChg chg="del">
        <pc:chgData name="Linchen Wang" userId="23edae9413cede3f" providerId="LiveId" clId="{7E2A9493-21A5-42E5-87DB-EA94DFEA5705}" dt="2020-02-02T23:08:23.577" v="0" actId="47"/>
        <pc:sldMkLst>
          <pc:docMk/>
          <pc:sldMk cId="4152776032" sldId="282"/>
        </pc:sldMkLst>
      </pc:sldChg>
      <pc:sldChg chg="del">
        <pc:chgData name="Linchen Wang" userId="23edae9413cede3f" providerId="LiveId" clId="{7E2A9493-21A5-42E5-87DB-EA94DFEA5705}" dt="2020-02-02T23:08:23.577" v="0" actId="47"/>
        <pc:sldMkLst>
          <pc:docMk/>
          <pc:sldMk cId="3313529838" sldId="283"/>
        </pc:sldMkLst>
      </pc:sldChg>
      <pc:sldChg chg="del">
        <pc:chgData name="Linchen Wang" userId="23edae9413cede3f" providerId="LiveId" clId="{7E2A9493-21A5-42E5-87DB-EA94DFEA5705}" dt="2020-02-02T23:08:23.577" v="0" actId="47"/>
        <pc:sldMkLst>
          <pc:docMk/>
          <pc:sldMk cId="628636211" sldId="284"/>
        </pc:sldMkLst>
      </pc:sldChg>
      <pc:sldChg chg="del">
        <pc:chgData name="Linchen Wang" userId="23edae9413cede3f" providerId="LiveId" clId="{7E2A9493-21A5-42E5-87DB-EA94DFEA5705}" dt="2020-02-02T23:08:23.577" v="0" actId="47"/>
        <pc:sldMkLst>
          <pc:docMk/>
          <pc:sldMk cId="1707304968" sldId="285"/>
        </pc:sldMkLst>
      </pc:sldChg>
      <pc:sldChg chg="del">
        <pc:chgData name="Linchen Wang" userId="23edae9413cede3f" providerId="LiveId" clId="{7E2A9493-21A5-42E5-87DB-EA94DFEA5705}" dt="2020-02-02T23:08:23.577" v="0" actId="47"/>
        <pc:sldMkLst>
          <pc:docMk/>
          <pc:sldMk cId="3320999659" sldId="286"/>
        </pc:sldMkLst>
      </pc:sldChg>
      <pc:sldChg chg="del">
        <pc:chgData name="Linchen Wang" userId="23edae9413cede3f" providerId="LiveId" clId="{7E2A9493-21A5-42E5-87DB-EA94DFEA5705}" dt="2020-02-02T23:08:23.577" v="0" actId="47"/>
        <pc:sldMkLst>
          <pc:docMk/>
          <pc:sldMk cId="2973848174" sldId="287"/>
        </pc:sldMkLst>
      </pc:sldChg>
      <pc:sldChg chg="del">
        <pc:chgData name="Linchen Wang" userId="23edae9413cede3f" providerId="LiveId" clId="{7E2A9493-21A5-42E5-87DB-EA94DFEA5705}" dt="2020-02-02T23:08:23.577" v="0" actId="47"/>
        <pc:sldMkLst>
          <pc:docMk/>
          <pc:sldMk cId="1331407928" sldId="288"/>
        </pc:sldMkLst>
      </pc:sldChg>
      <pc:sldChg chg="del">
        <pc:chgData name="Linchen Wang" userId="23edae9413cede3f" providerId="LiveId" clId="{7E2A9493-21A5-42E5-87DB-EA94DFEA5705}" dt="2020-02-02T23:08:23.577" v="0" actId="47"/>
        <pc:sldMkLst>
          <pc:docMk/>
          <pc:sldMk cId="2064796930" sldId="289"/>
        </pc:sldMkLst>
      </pc:sldChg>
      <pc:sldChg chg="del">
        <pc:chgData name="Linchen Wang" userId="23edae9413cede3f" providerId="LiveId" clId="{7E2A9493-21A5-42E5-87DB-EA94DFEA5705}" dt="2020-02-02T23:08:23.577" v="0" actId="47"/>
        <pc:sldMkLst>
          <pc:docMk/>
          <pc:sldMk cId="2427286557" sldId="290"/>
        </pc:sldMkLst>
      </pc:sldChg>
      <pc:sldChg chg="del">
        <pc:chgData name="Linchen Wang" userId="23edae9413cede3f" providerId="LiveId" clId="{7E2A9493-21A5-42E5-87DB-EA94DFEA5705}" dt="2020-02-02T23:08:23.577" v="0" actId="47"/>
        <pc:sldMkLst>
          <pc:docMk/>
          <pc:sldMk cId="1069695076" sldId="291"/>
        </pc:sldMkLst>
      </pc:sldChg>
      <pc:sldChg chg="del">
        <pc:chgData name="Linchen Wang" userId="23edae9413cede3f" providerId="LiveId" clId="{7E2A9493-21A5-42E5-87DB-EA94DFEA5705}" dt="2020-02-02T23:08:23.577" v="0" actId="47"/>
        <pc:sldMkLst>
          <pc:docMk/>
          <pc:sldMk cId="2865452319" sldId="292"/>
        </pc:sldMkLst>
      </pc:sldChg>
      <pc:sldChg chg="del">
        <pc:chgData name="Linchen Wang" userId="23edae9413cede3f" providerId="LiveId" clId="{7E2A9493-21A5-42E5-87DB-EA94DFEA5705}" dt="2020-02-02T23:08:23.577" v="0" actId="47"/>
        <pc:sldMkLst>
          <pc:docMk/>
          <pc:sldMk cId="2753994641" sldId="293"/>
        </pc:sldMkLst>
      </pc:sldChg>
      <pc:sldChg chg="del">
        <pc:chgData name="Linchen Wang" userId="23edae9413cede3f" providerId="LiveId" clId="{7E2A9493-21A5-42E5-87DB-EA94DFEA5705}" dt="2020-02-02T23:08:23.577" v="0" actId="47"/>
        <pc:sldMkLst>
          <pc:docMk/>
          <pc:sldMk cId="3202581076" sldId="294"/>
        </pc:sldMkLst>
      </pc:sldChg>
      <pc:sldChg chg="del">
        <pc:chgData name="Linchen Wang" userId="23edae9413cede3f" providerId="LiveId" clId="{7E2A9493-21A5-42E5-87DB-EA94DFEA5705}" dt="2020-02-02T23:08:25.788" v="1" actId="47"/>
        <pc:sldMkLst>
          <pc:docMk/>
          <pc:sldMk cId="3917016290" sldId="295"/>
        </pc:sldMkLst>
      </pc:sldChg>
      <pc:sldChg chg="del">
        <pc:chgData name="Linchen Wang" userId="23edae9413cede3f" providerId="LiveId" clId="{7E2A9493-21A5-42E5-87DB-EA94DFEA5705}" dt="2020-02-02T23:08:23.577" v="0" actId="47"/>
        <pc:sldMkLst>
          <pc:docMk/>
          <pc:sldMk cId="694826989" sldId="296"/>
        </pc:sldMkLst>
      </pc:sldChg>
    </pc:docChg>
  </pc:docChgLst>
  <pc:docChgLst>
    <pc:chgData name="Linchen Wang" userId="23edae9413cede3f" providerId="LiveId" clId="{53F1570C-4D92-49F9-889E-370358D94FEF}"/>
    <pc:docChg chg="modSld sldOrd">
      <pc:chgData name="Linchen Wang" userId="23edae9413cede3f" providerId="LiveId" clId="{53F1570C-4D92-49F9-889E-370358D94FEF}" dt="2020-03-13T17:05:05.451" v="1"/>
      <pc:docMkLst>
        <pc:docMk/>
      </pc:docMkLst>
      <pc:sldChg chg="ord">
        <pc:chgData name="Linchen Wang" userId="23edae9413cede3f" providerId="LiveId" clId="{53F1570C-4D92-49F9-889E-370358D94FEF}" dt="2020-03-13T17:05:05.451" v="1"/>
        <pc:sldMkLst>
          <pc:docMk/>
          <pc:sldMk cId="3727960492" sldId="267"/>
        </pc:sldMkLst>
      </pc:sldChg>
    </pc:docChg>
  </pc:docChgLst>
  <pc:docChgLst>
    <pc:chgData name="Linchen Wang" userId="23edae9413cede3f" providerId="LiveId" clId="{991EB9BF-1774-48D6-B90C-9016929292C0}"/>
    <pc:docChg chg="undo custSel addSld delSld modSld">
      <pc:chgData name="Linchen Wang" userId="23edae9413cede3f" providerId="LiveId" clId="{991EB9BF-1774-48D6-B90C-9016929292C0}" dt="2020-01-27T04:37:40.326" v="1060" actId="1076"/>
      <pc:docMkLst>
        <pc:docMk/>
      </pc:docMkLst>
      <pc:sldChg chg="modSp">
        <pc:chgData name="Linchen Wang" userId="23edae9413cede3f" providerId="LiveId" clId="{991EB9BF-1774-48D6-B90C-9016929292C0}" dt="2020-01-27T01:54:33.245" v="19" actId="20577"/>
        <pc:sldMkLst>
          <pc:docMk/>
          <pc:sldMk cId="3474551780" sldId="278"/>
        </pc:sldMkLst>
        <pc:spChg chg="mod">
          <ac:chgData name="Linchen Wang" userId="23edae9413cede3f" providerId="LiveId" clId="{991EB9BF-1774-48D6-B90C-9016929292C0}" dt="2020-01-27T01:54:33.245" v="19" actId="20577"/>
          <ac:spMkLst>
            <pc:docMk/>
            <pc:sldMk cId="3474551780" sldId="278"/>
            <ac:spMk id="3" creationId="{A9125186-CDC5-437C-9D1C-C2B7FFC29767}"/>
          </ac:spMkLst>
        </pc:spChg>
      </pc:sldChg>
      <pc:sldChg chg="addSp modSp">
        <pc:chgData name="Linchen Wang" userId="23edae9413cede3f" providerId="LiveId" clId="{991EB9BF-1774-48D6-B90C-9016929292C0}" dt="2020-01-27T02:13:12.534" v="50" actId="20577"/>
        <pc:sldMkLst>
          <pc:docMk/>
          <pc:sldMk cId="529214913" sldId="279"/>
        </pc:sldMkLst>
        <pc:spChg chg="mod">
          <ac:chgData name="Linchen Wang" userId="23edae9413cede3f" providerId="LiveId" clId="{991EB9BF-1774-48D6-B90C-9016929292C0}" dt="2020-01-27T02:13:12.534" v="50" actId="20577"/>
          <ac:spMkLst>
            <pc:docMk/>
            <pc:sldMk cId="529214913" sldId="279"/>
            <ac:spMk id="3" creationId="{A9125186-CDC5-437C-9D1C-C2B7FFC29767}"/>
          </ac:spMkLst>
        </pc:spChg>
        <pc:picChg chg="add mod">
          <ac:chgData name="Linchen Wang" userId="23edae9413cede3f" providerId="LiveId" clId="{991EB9BF-1774-48D6-B90C-9016929292C0}" dt="2020-01-27T02:12:53.512" v="40" actId="1076"/>
          <ac:picMkLst>
            <pc:docMk/>
            <pc:sldMk cId="529214913" sldId="279"/>
            <ac:picMk id="4" creationId="{E7F96572-CCA1-42A6-B848-932C802DD0D2}"/>
          </ac:picMkLst>
        </pc:picChg>
      </pc:sldChg>
      <pc:sldChg chg="modSp">
        <pc:chgData name="Linchen Wang" userId="23edae9413cede3f" providerId="LiveId" clId="{991EB9BF-1774-48D6-B90C-9016929292C0}" dt="2020-01-27T02:39:51.965" v="133" actId="27636"/>
        <pc:sldMkLst>
          <pc:docMk/>
          <pc:sldMk cId="883465107" sldId="280"/>
        </pc:sldMkLst>
        <pc:spChg chg="mod">
          <ac:chgData name="Linchen Wang" userId="23edae9413cede3f" providerId="LiveId" clId="{991EB9BF-1774-48D6-B90C-9016929292C0}" dt="2020-01-27T02:39:51.965" v="133" actId="27636"/>
          <ac:spMkLst>
            <pc:docMk/>
            <pc:sldMk cId="883465107" sldId="280"/>
            <ac:spMk id="3" creationId="{A9125186-CDC5-437C-9D1C-C2B7FFC29767}"/>
          </ac:spMkLst>
        </pc:spChg>
      </pc:sldChg>
      <pc:sldChg chg="addSp modSp">
        <pc:chgData name="Linchen Wang" userId="23edae9413cede3f" providerId="LiveId" clId="{991EB9BF-1774-48D6-B90C-9016929292C0}" dt="2020-01-27T02:49:18.429" v="252" actId="20577"/>
        <pc:sldMkLst>
          <pc:docMk/>
          <pc:sldMk cId="4067340640" sldId="281"/>
        </pc:sldMkLst>
        <pc:spChg chg="mod">
          <ac:chgData name="Linchen Wang" userId="23edae9413cede3f" providerId="LiveId" clId="{991EB9BF-1774-48D6-B90C-9016929292C0}" dt="2020-01-27T02:46:34.525" v="151" actId="20577"/>
          <ac:spMkLst>
            <pc:docMk/>
            <pc:sldMk cId="4067340640" sldId="281"/>
            <ac:spMk id="2" creationId="{D2482382-FF9B-44D2-A335-35C27DE240CA}"/>
          </ac:spMkLst>
        </pc:spChg>
        <pc:spChg chg="mod">
          <ac:chgData name="Linchen Wang" userId="23edae9413cede3f" providerId="LiveId" clId="{991EB9BF-1774-48D6-B90C-9016929292C0}" dt="2020-01-27T02:49:18.429" v="252" actId="20577"/>
          <ac:spMkLst>
            <pc:docMk/>
            <pc:sldMk cId="4067340640" sldId="281"/>
            <ac:spMk id="3" creationId="{A9125186-CDC5-437C-9D1C-C2B7FFC29767}"/>
          </ac:spMkLst>
        </pc:spChg>
        <pc:picChg chg="add mod">
          <ac:chgData name="Linchen Wang" userId="23edae9413cede3f" providerId="LiveId" clId="{991EB9BF-1774-48D6-B90C-9016929292C0}" dt="2020-01-27T02:48:14.620" v="180" actId="1076"/>
          <ac:picMkLst>
            <pc:docMk/>
            <pc:sldMk cId="4067340640" sldId="281"/>
            <ac:picMk id="4" creationId="{812CACF2-82A7-4D96-A201-B184ED447317}"/>
          </ac:picMkLst>
        </pc:picChg>
      </pc:sldChg>
      <pc:sldChg chg="del">
        <pc:chgData name="Linchen Wang" userId="23edae9413cede3f" providerId="LiveId" clId="{991EB9BF-1774-48D6-B90C-9016929292C0}" dt="2020-01-27T02:46:32.354" v="150" actId="47"/>
        <pc:sldMkLst>
          <pc:docMk/>
          <pc:sldMk cId="38028720" sldId="282"/>
        </pc:sldMkLst>
      </pc:sldChg>
      <pc:sldChg chg="addSp modSp add">
        <pc:chgData name="Linchen Wang" userId="23edae9413cede3f" providerId="LiveId" clId="{991EB9BF-1774-48D6-B90C-9016929292C0}" dt="2020-01-27T02:52:37.577" v="294" actId="20577"/>
        <pc:sldMkLst>
          <pc:docMk/>
          <pc:sldMk cId="4152776032" sldId="282"/>
        </pc:sldMkLst>
        <pc:spChg chg="mod">
          <ac:chgData name="Linchen Wang" userId="23edae9413cede3f" providerId="LiveId" clId="{991EB9BF-1774-48D6-B90C-9016929292C0}" dt="2020-01-27T02:52:37.577" v="294" actId="20577"/>
          <ac:spMkLst>
            <pc:docMk/>
            <pc:sldMk cId="4152776032" sldId="282"/>
            <ac:spMk id="3" creationId="{A9125186-CDC5-437C-9D1C-C2B7FFC29767}"/>
          </ac:spMkLst>
        </pc:spChg>
        <pc:picChg chg="add mod">
          <ac:chgData name="Linchen Wang" userId="23edae9413cede3f" providerId="LiveId" clId="{991EB9BF-1774-48D6-B90C-9016929292C0}" dt="2020-01-27T02:52:06.059" v="283" actId="1076"/>
          <ac:picMkLst>
            <pc:docMk/>
            <pc:sldMk cId="4152776032" sldId="282"/>
            <ac:picMk id="4" creationId="{BF222B8A-6CB2-4FE5-A1EE-882603070756}"/>
          </ac:picMkLst>
        </pc:picChg>
      </pc:sldChg>
      <pc:sldChg chg="modSp add">
        <pc:chgData name="Linchen Wang" userId="23edae9413cede3f" providerId="LiveId" clId="{991EB9BF-1774-48D6-B90C-9016929292C0}" dt="2020-01-27T02:54:21.054" v="337" actId="20577"/>
        <pc:sldMkLst>
          <pc:docMk/>
          <pc:sldMk cId="3313529838" sldId="283"/>
        </pc:sldMkLst>
        <pc:spChg chg="mod">
          <ac:chgData name="Linchen Wang" userId="23edae9413cede3f" providerId="LiveId" clId="{991EB9BF-1774-48D6-B90C-9016929292C0}" dt="2020-01-27T02:54:21.054" v="337" actId="20577"/>
          <ac:spMkLst>
            <pc:docMk/>
            <pc:sldMk cId="3313529838" sldId="283"/>
            <ac:spMk id="3" creationId="{A9125186-CDC5-437C-9D1C-C2B7FFC29767}"/>
          </ac:spMkLst>
        </pc:spChg>
      </pc:sldChg>
      <pc:sldChg chg="modSp add">
        <pc:chgData name="Linchen Wang" userId="23edae9413cede3f" providerId="LiveId" clId="{991EB9BF-1774-48D6-B90C-9016929292C0}" dt="2020-01-27T02:56:52.688" v="407" actId="20577"/>
        <pc:sldMkLst>
          <pc:docMk/>
          <pc:sldMk cId="628636211" sldId="284"/>
        </pc:sldMkLst>
        <pc:spChg chg="mod">
          <ac:chgData name="Linchen Wang" userId="23edae9413cede3f" providerId="LiveId" clId="{991EB9BF-1774-48D6-B90C-9016929292C0}" dt="2020-01-27T02:56:52.688" v="407" actId="20577"/>
          <ac:spMkLst>
            <pc:docMk/>
            <pc:sldMk cId="628636211" sldId="284"/>
            <ac:spMk id="3" creationId="{A9125186-CDC5-437C-9D1C-C2B7FFC29767}"/>
          </ac:spMkLst>
        </pc:spChg>
      </pc:sldChg>
      <pc:sldChg chg="modSp add">
        <pc:chgData name="Linchen Wang" userId="23edae9413cede3f" providerId="LiveId" clId="{991EB9BF-1774-48D6-B90C-9016929292C0}" dt="2020-01-27T03:01:37.956" v="497" actId="20577"/>
        <pc:sldMkLst>
          <pc:docMk/>
          <pc:sldMk cId="1707304968" sldId="285"/>
        </pc:sldMkLst>
        <pc:spChg chg="mod">
          <ac:chgData name="Linchen Wang" userId="23edae9413cede3f" providerId="LiveId" clId="{991EB9BF-1774-48D6-B90C-9016929292C0}" dt="2020-01-27T03:01:37.956" v="497" actId="20577"/>
          <ac:spMkLst>
            <pc:docMk/>
            <pc:sldMk cId="1707304968" sldId="285"/>
            <ac:spMk id="3" creationId="{A9125186-CDC5-437C-9D1C-C2B7FFC29767}"/>
          </ac:spMkLst>
        </pc:spChg>
      </pc:sldChg>
      <pc:sldChg chg="modSp add">
        <pc:chgData name="Linchen Wang" userId="23edae9413cede3f" providerId="LiveId" clId="{991EB9BF-1774-48D6-B90C-9016929292C0}" dt="2020-01-27T03:08:04.013" v="580" actId="20577"/>
        <pc:sldMkLst>
          <pc:docMk/>
          <pc:sldMk cId="3320999659" sldId="286"/>
        </pc:sldMkLst>
        <pc:spChg chg="mod">
          <ac:chgData name="Linchen Wang" userId="23edae9413cede3f" providerId="LiveId" clId="{991EB9BF-1774-48D6-B90C-9016929292C0}" dt="2020-01-27T03:08:04.013" v="580" actId="20577"/>
          <ac:spMkLst>
            <pc:docMk/>
            <pc:sldMk cId="3320999659" sldId="286"/>
            <ac:spMk id="3" creationId="{A9125186-CDC5-437C-9D1C-C2B7FFC29767}"/>
          </ac:spMkLst>
        </pc:spChg>
      </pc:sldChg>
      <pc:sldChg chg="modSp add">
        <pc:chgData name="Linchen Wang" userId="23edae9413cede3f" providerId="LiveId" clId="{991EB9BF-1774-48D6-B90C-9016929292C0}" dt="2020-01-27T03:12:52.622" v="603"/>
        <pc:sldMkLst>
          <pc:docMk/>
          <pc:sldMk cId="2973848174" sldId="287"/>
        </pc:sldMkLst>
        <pc:spChg chg="mod">
          <ac:chgData name="Linchen Wang" userId="23edae9413cede3f" providerId="LiveId" clId="{991EB9BF-1774-48D6-B90C-9016929292C0}" dt="2020-01-27T03:12:52.622" v="603"/>
          <ac:spMkLst>
            <pc:docMk/>
            <pc:sldMk cId="2973848174" sldId="287"/>
            <ac:spMk id="3" creationId="{A9125186-CDC5-437C-9D1C-C2B7FFC29767}"/>
          </ac:spMkLst>
        </pc:spChg>
      </pc:sldChg>
      <pc:sldChg chg="modSp add">
        <pc:chgData name="Linchen Wang" userId="23edae9413cede3f" providerId="LiveId" clId="{991EB9BF-1774-48D6-B90C-9016929292C0}" dt="2020-01-27T03:14:54.519" v="662"/>
        <pc:sldMkLst>
          <pc:docMk/>
          <pc:sldMk cId="1331407928" sldId="288"/>
        </pc:sldMkLst>
        <pc:spChg chg="mod">
          <ac:chgData name="Linchen Wang" userId="23edae9413cede3f" providerId="LiveId" clId="{991EB9BF-1774-48D6-B90C-9016929292C0}" dt="2020-01-27T03:14:54.519" v="662"/>
          <ac:spMkLst>
            <pc:docMk/>
            <pc:sldMk cId="1331407928" sldId="288"/>
            <ac:spMk id="3" creationId="{A9125186-CDC5-437C-9D1C-C2B7FFC29767}"/>
          </ac:spMkLst>
        </pc:spChg>
      </pc:sldChg>
      <pc:sldChg chg="modSp add">
        <pc:chgData name="Linchen Wang" userId="23edae9413cede3f" providerId="LiveId" clId="{991EB9BF-1774-48D6-B90C-9016929292C0}" dt="2020-01-27T03:27:14.181" v="811" actId="20577"/>
        <pc:sldMkLst>
          <pc:docMk/>
          <pc:sldMk cId="2064796930" sldId="289"/>
        </pc:sldMkLst>
        <pc:spChg chg="mod">
          <ac:chgData name="Linchen Wang" userId="23edae9413cede3f" providerId="LiveId" clId="{991EB9BF-1774-48D6-B90C-9016929292C0}" dt="2020-01-27T03:27:14.181" v="811" actId="20577"/>
          <ac:spMkLst>
            <pc:docMk/>
            <pc:sldMk cId="2064796930" sldId="289"/>
            <ac:spMk id="3" creationId="{A9125186-CDC5-437C-9D1C-C2B7FFC29767}"/>
          </ac:spMkLst>
        </pc:spChg>
      </pc:sldChg>
      <pc:sldChg chg="modSp add">
        <pc:chgData name="Linchen Wang" userId="23edae9413cede3f" providerId="LiveId" clId="{991EB9BF-1774-48D6-B90C-9016929292C0}" dt="2020-01-27T03:29:45.271" v="849" actId="20577"/>
        <pc:sldMkLst>
          <pc:docMk/>
          <pc:sldMk cId="2427286557" sldId="290"/>
        </pc:sldMkLst>
        <pc:spChg chg="mod">
          <ac:chgData name="Linchen Wang" userId="23edae9413cede3f" providerId="LiveId" clId="{991EB9BF-1774-48D6-B90C-9016929292C0}" dt="2020-01-27T03:29:45.271" v="849" actId="20577"/>
          <ac:spMkLst>
            <pc:docMk/>
            <pc:sldMk cId="2427286557" sldId="290"/>
            <ac:spMk id="3" creationId="{A9125186-CDC5-437C-9D1C-C2B7FFC29767}"/>
          </ac:spMkLst>
        </pc:spChg>
      </pc:sldChg>
      <pc:sldChg chg="modSp add">
        <pc:chgData name="Linchen Wang" userId="23edae9413cede3f" providerId="LiveId" clId="{991EB9BF-1774-48D6-B90C-9016929292C0}" dt="2020-01-27T03:49:38.017" v="989" actId="20577"/>
        <pc:sldMkLst>
          <pc:docMk/>
          <pc:sldMk cId="1069695076" sldId="291"/>
        </pc:sldMkLst>
        <pc:spChg chg="mod">
          <ac:chgData name="Linchen Wang" userId="23edae9413cede3f" providerId="LiveId" clId="{991EB9BF-1774-48D6-B90C-9016929292C0}" dt="2020-01-27T03:49:38.017" v="989" actId="20577"/>
          <ac:spMkLst>
            <pc:docMk/>
            <pc:sldMk cId="1069695076" sldId="291"/>
            <ac:spMk id="3" creationId="{A9125186-CDC5-437C-9D1C-C2B7FFC29767}"/>
          </ac:spMkLst>
        </pc:spChg>
      </pc:sldChg>
      <pc:sldChg chg="modSp add">
        <pc:chgData name="Linchen Wang" userId="23edae9413cede3f" providerId="LiveId" clId="{991EB9BF-1774-48D6-B90C-9016929292C0}" dt="2020-01-27T03:45:14.479" v="988" actId="20577"/>
        <pc:sldMkLst>
          <pc:docMk/>
          <pc:sldMk cId="2865452319" sldId="292"/>
        </pc:sldMkLst>
        <pc:spChg chg="mod">
          <ac:chgData name="Linchen Wang" userId="23edae9413cede3f" providerId="LiveId" clId="{991EB9BF-1774-48D6-B90C-9016929292C0}" dt="2020-01-27T03:45:14.479" v="988" actId="20577"/>
          <ac:spMkLst>
            <pc:docMk/>
            <pc:sldMk cId="2865452319" sldId="292"/>
            <ac:spMk id="3" creationId="{A9125186-CDC5-437C-9D1C-C2B7FFC29767}"/>
          </ac:spMkLst>
        </pc:spChg>
      </pc:sldChg>
      <pc:sldChg chg="modSp add">
        <pc:chgData name="Linchen Wang" userId="23edae9413cede3f" providerId="LiveId" clId="{991EB9BF-1774-48D6-B90C-9016929292C0}" dt="2020-01-27T04:36:42.462" v="1040" actId="20577"/>
        <pc:sldMkLst>
          <pc:docMk/>
          <pc:sldMk cId="2753994641" sldId="293"/>
        </pc:sldMkLst>
        <pc:spChg chg="mod">
          <ac:chgData name="Linchen Wang" userId="23edae9413cede3f" providerId="LiveId" clId="{991EB9BF-1774-48D6-B90C-9016929292C0}" dt="2020-01-27T04:36:42.462" v="1040" actId="20577"/>
          <ac:spMkLst>
            <pc:docMk/>
            <pc:sldMk cId="2753994641" sldId="293"/>
            <ac:spMk id="3" creationId="{A9125186-CDC5-437C-9D1C-C2B7FFC29767}"/>
          </ac:spMkLst>
        </pc:spChg>
      </pc:sldChg>
      <pc:sldChg chg="modSp add">
        <pc:chgData name="Linchen Wang" userId="23edae9413cede3f" providerId="LiveId" clId="{991EB9BF-1774-48D6-B90C-9016929292C0}" dt="2020-01-27T04:37:05.142" v="1053" actId="20577"/>
        <pc:sldMkLst>
          <pc:docMk/>
          <pc:sldMk cId="3202581076" sldId="294"/>
        </pc:sldMkLst>
        <pc:spChg chg="mod">
          <ac:chgData name="Linchen Wang" userId="23edae9413cede3f" providerId="LiveId" clId="{991EB9BF-1774-48D6-B90C-9016929292C0}" dt="2020-01-27T04:37:05.142" v="1053" actId="20577"/>
          <ac:spMkLst>
            <pc:docMk/>
            <pc:sldMk cId="3202581076" sldId="294"/>
            <ac:spMk id="3" creationId="{A9125186-CDC5-437C-9D1C-C2B7FFC29767}"/>
          </ac:spMkLst>
        </pc:spChg>
      </pc:sldChg>
      <pc:sldChg chg="addSp delSp modSp add">
        <pc:chgData name="Linchen Wang" userId="23edae9413cede3f" providerId="LiveId" clId="{991EB9BF-1774-48D6-B90C-9016929292C0}" dt="2020-01-27T04:37:40.326" v="1060" actId="1076"/>
        <pc:sldMkLst>
          <pc:docMk/>
          <pc:sldMk cId="3917016290" sldId="295"/>
        </pc:sldMkLst>
        <pc:spChg chg="mod">
          <ac:chgData name="Linchen Wang" userId="23edae9413cede3f" providerId="LiveId" clId="{991EB9BF-1774-48D6-B90C-9016929292C0}" dt="2020-01-27T04:37:19.168" v="1055"/>
          <ac:spMkLst>
            <pc:docMk/>
            <pc:sldMk cId="3917016290" sldId="295"/>
            <ac:spMk id="2" creationId="{8DD7EAB7-0890-439E-95E7-81FA0204EFB6}"/>
          </ac:spMkLst>
        </pc:spChg>
        <pc:spChg chg="del mod">
          <ac:chgData name="Linchen Wang" userId="23edae9413cede3f" providerId="LiveId" clId="{991EB9BF-1774-48D6-B90C-9016929292C0}" dt="2020-01-27T04:37:29.866" v="1057"/>
          <ac:spMkLst>
            <pc:docMk/>
            <pc:sldMk cId="3917016290" sldId="295"/>
            <ac:spMk id="3" creationId="{A32B0D17-DB90-42C6-8E3A-00E456ED19B1}"/>
          </ac:spMkLst>
        </pc:spChg>
        <pc:picChg chg="add mod">
          <ac:chgData name="Linchen Wang" userId="23edae9413cede3f" providerId="LiveId" clId="{991EB9BF-1774-48D6-B90C-9016929292C0}" dt="2020-01-27T04:37:31.214" v="1058" actId="1076"/>
          <ac:picMkLst>
            <pc:docMk/>
            <pc:sldMk cId="3917016290" sldId="295"/>
            <ac:picMk id="4" creationId="{9BA32BD5-C0EC-4E42-80C1-962A913E6925}"/>
          </ac:picMkLst>
        </pc:picChg>
        <pc:picChg chg="add mod">
          <ac:chgData name="Linchen Wang" userId="23edae9413cede3f" providerId="LiveId" clId="{991EB9BF-1774-48D6-B90C-9016929292C0}" dt="2020-01-27T04:37:40.326" v="1060" actId="1076"/>
          <ac:picMkLst>
            <pc:docMk/>
            <pc:sldMk cId="3917016290" sldId="295"/>
            <ac:picMk id="5" creationId="{81C12B88-B4FE-4A5E-A7D9-445E2BB936D5}"/>
          </ac:picMkLst>
        </pc:picChg>
      </pc:sldChg>
    </pc:docChg>
  </pc:docChgLst>
  <pc:docChgLst>
    <pc:chgData name="Linchen Wang" userId="23edae9413cede3f" providerId="LiveId" clId="{7043FE72-9F1F-4B33-B773-8BB5EA92903B}"/>
    <pc:docChg chg="undo custSel mod addSld delSld modSld">
      <pc:chgData name="Linchen Wang" userId="23edae9413cede3f" providerId="LiveId" clId="{7043FE72-9F1F-4B33-B773-8BB5EA92903B}" dt="2020-03-27T18:30:19.253" v="1363"/>
      <pc:docMkLst>
        <pc:docMk/>
      </pc:docMkLst>
      <pc:sldChg chg="del">
        <pc:chgData name="Linchen Wang" userId="23edae9413cede3f" providerId="LiveId" clId="{7043FE72-9F1F-4B33-B773-8BB5EA92903B}" dt="2020-03-26T21:09:46.199" v="1" actId="47"/>
        <pc:sldMkLst>
          <pc:docMk/>
          <pc:sldMk cId="322502142" sldId="257"/>
        </pc:sldMkLst>
      </pc:sldChg>
      <pc:sldChg chg="modSp add">
        <pc:chgData name="Linchen Wang" userId="23edae9413cede3f" providerId="LiveId" clId="{7043FE72-9F1F-4B33-B773-8BB5EA92903B}" dt="2020-03-27T18:30:19.253" v="1363"/>
        <pc:sldMkLst>
          <pc:docMk/>
          <pc:sldMk cId="2837941823" sldId="257"/>
        </pc:sldMkLst>
        <pc:spChg chg="mod">
          <ac:chgData name="Linchen Wang" userId="23edae9413cede3f" providerId="LiveId" clId="{7043FE72-9F1F-4B33-B773-8BB5EA92903B}" dt="2020-03-26T21:10:15.632" v="17" actId="20577"/>
          <ac:spMkLst>
            <pc:docMk/>
            <pc:sldMk cId="2837941823" sldId="257"/>
            <ac:spMk id="2" creationId="{AC5F85A1-2E25-4518-99FF-DA034474333D}"/>
          </ac:spMkLst>
        </pc:spChg>
        <pc:spChg chg="mod">
          <ac:chgData name="Linchen Wang" userId="23edae9413cede3f" providerId="LiveId" clId="{7043FE72-9F1F-4B33-B773-8BB5EA92903B}" dt="2020-03-27T18:30:19.253" v="1363"/>
          <ac:spMkLst>
            <pc:docMk/>
            <pc:sldMk cId="2837941823" sldId="257"/>
            <ac:spMk id="3" creationId="{34467509-5E2A-4487-9966-EF6352519E0A}"/>
          </ac:spMkLst>
        </pc:spChg>
      </pc:sldChg>
      <pc:sldChg chg="modSp add">
        <pc:chgData name="Linchen Wang" userId="23edae9413cede3f" providerId="LiveId" clId="{7043FE72-9F1F-4B33-B773-8BB5EA92903B}" dt="2020-03-26T21:11:13.651" v="50" actId="20577"/>
        <pc:sldMkLst>
          <pc:docMk/>
          <pc:sldMk cId="384668977" sldId="258"/>
        </pc:sldMkLst>
        <pc:spChg chg="mod">
          <ac:chgData name="Linchen Wang" userId="23edae9413cede3f" providerId="LiveId" clId="{7043FE72-9F1F-4B33-B773-8BB5EA92903B}" dt="2020-03-26T21:10:06.437" v="4"/>
          <ac:spMkLst>
            <pc:docMk/>
            <pc:sldMk cId="384668977" sldId="258"/>
            <ac:spMk id="2" creationId="{E744BCD6-F575-41B5-B09A-8CFEEFEACFA5}"/>
          </ac:spMkLst>
        </pc:spChg>
        <pc:spChg chg="mod">
          <ac:chgData name="Linchen Wang" userId="23edae9413cede3f" providerId="LiveId" clId="{7043FE72-9F1F-4B33-B773-8BB5EA92903B}" dt="2020-03-26T21:11:13.651" v="50" actId="20577"/>
          <ac:spMkLst>
            <pc:docMk/>
            <pc:sldMk cId="384668977" sldId="258"/>
            <ac:spMk id="3" creationId="{A6D1340E-7E94-4B70-A196-F97A56AE4826}"/>
          </ac:spMkLst>
        </pc:spChg>
      </pc:sldChg>
      <pc:sldChg chg="del">
        <pc:chgData name="Linchen Wang" userId="23edae9413cede3f" providerId="LiveId" clId="{7043FE72-9F1F-4B33-B773-8BB5EA92903B}" dt="2020-03-26T21:09:46.199" v="1" actId="47"/>
        <pc:sldMkLst>
          <pc:docMk/>
          <pc:sldMk cId="406723803" sldId="258"/>
        </pc:sldMkLst>
      </pc:sldChg>
      <pc:sldChg chg="modSp add">
        <pc:chgData name="Linchen Wang" userId="23edae9413cede3f" providerId="LiveId" clId="{7043FE72-9F1F-4B33-B773-8BB5EA92903B}" dt="2020-03-26T21:13:30.031" v="61" actId="20577"/>
        <pc:sldMkLst>
          <pc:docMk/>
          <pc:sldMk cId="1438776334" sldId="259"/>
        </pc:sldMkLst>
        <pc:spChg chg="mod">
          <ac:chgData name="Linchen Wang" userId="23edae9413cede3f" providerId="LiveId" clId="{7043FE72-9F1F-4B33-B773-8BB5EA92903B}" dt="2020-03-26T21:13:15.072" v="52"/>
          <ac:spMkLst>
            <pc:docMk/>
            <pc:sldMk cId="1438776334" sldId="259"/>
            <ac:spMk id="2" creationId="{1173505C-8E16-43F7-977C-3D23D0560AC4}"/>
          </ac:spMkLst>
        </pc:spChg>
        <pc:spChg chg="mod">
          <ac:chgData name="Linchen Wang" userId="23edae9413cede3f" providerId="LiveId" clId="{7043FE72-9F1F-4B33-B773-8BB5EA92903B}" dt="2020-03-26T21:13:30.031" v="61" actId="20577"/>
          <ac:spMkLst>
            <pc:docMk/>
            <pc:sldMk cId="1438776334" sldId="259"/>
            <ac:spMk id="3" creationId="{11A66198-8DA2-4324-8FE6-17B29D7DF4AC}"/>
          </ac:spMkLst>
        </pc:spChg>
      </pc:sldChg>
      <pc:sldChg chg="del">
        <pc:chgData name="Linchen Wang" userId="23edae9413cede3f" providerId="LiveId" clId="{7043FE72-9F1F-4B33-B773-8BB5EA92903B}" dt="2020-03-26T21:09:46.199" v="1" actId="47"/>
        <pc:sldMkLst>
          <pc:docMk/>
          <pc:sldMk cId="2024097840" sldId="259"/>
        </pc:sldMkLst>
      </pc:sldChg>
      <pc:sldChg chg="del">
        <pc:chgData name="Linchen Wang" userId="23edae9413cede3f" providerId="LiveId" clId="{7043FE72-9F1F-4B33-B773-8BB5EA92903B}" dt="2020-03-26T21:09:46.199" v="1" actId="47"/>
        <pc:sldMkLst>
          <pc:docMk/>
          <pc:sldMk cId="704541300" sldId="260"/>
        </pc:sldMkLst>
      </pc:sldChg>
      <pc:sldChg chg="addSp modSp add">
        <pc:chgData name="Linchen Wang" userId="23edae9413cede3f" providerId="LiveId" clId="{7043FE72-9F1F-4B33-B773-8BB5EA92903B}" dt="2020-03-26T21:36:53.523" v="215" actId="20577"/>
        <pc:sldMkLst>
          <pc:docMk/>
          <pc:sldMk cId="2312001158" sldId="260"/>
        </pc:sldMkLst>
        <pc:spChg chg="mod">
          <ac:chgData name="Linchen Wang" userId="23edae9413cede3f" providerId="LiveId" clId="{7043FE72-9F1F-4B33-B773-8BB5EA92903B}" dt="2020-03-26T21:36:53.523" v="215" actId="20577"/>
          <ac:spMkLst>
            <pc:docMk/>
            <pc:sldMk cId="2312001158" sldId="260"/>
            <ac:spMk id="2" creationId="{1173505C-8E16-43F7-977C-3D23D0560AC4}"/>
          </ac:spMkLst>
        </pc:spChg>
        <pc:spChg chg="mod">
          <ac:chgData name="Linchen Wang" userId="23edae9413cede3f" providerId="LiveId" clId="{7043FE72-9F1F-4B33-B773-8BB5EA92903B}" dt="2020-03-26T21:36:42.132" v="210" actId="20577"/>
          <ac:spMkLst>
            <pc:docMk/>
            <pc:sldMk cId="2312001158" sldId="260"/>
            <ac:spMk id="3" creationId="{11A66198-8DA2-4324-8FE6-17B29D7DF4AC}"/>
          </ac:spMkLst>
        </pc:spChg>
        <pc:picChg chg="add">
          <ac:chgData name="Linchen Wang" userId="23edae9413cede3f" providerId="LiveId" clId="{7043FE72-9F1F-4B33-B773-8BB5EA92903B}" dt="2020-03-26T21:34:56.522" v="139"/>
          <ac:picMkLst>
            <pc:docMk/>
            <pc:sldMk cId="2312001158" sldId="260"/>
            <ac:picMk id="4" creationId="{E9374631-352F-48A0-8FD8-AC05083C13F1}"/>
          </ac:picMkLst>
        </pc:picChg>
        <pc:picChg chg="add mod">
          <ac:chgData name="Linchen Wang" userId="23edae9413cede3f" providerId="LiveId" clId="{7043FE72-9F1F-4B33-B773-8BB5EA92903B}" dt="2020-03-26T21:36:13.313" v="165" actId="1076"/>
          <ac:picMkLst>
            <pc:docMk/>
            <pc:sldMk cId="2312001158" sldId="260"/>
            <ac:picMk id="5" creationId="{05681226-776E-41FB-BF4D-F0071E3765B0}"/>
          </ac:picMkLst>
        </pc:picChg>
      </pc:sldChg>
      <pc:sldChg chg="del">
        <pc:chgData name="Linchen Wang" userId="23edae9413cede3f" providerId="LiveId" clId="{7043FE72-9F1F-4B33-B773-8BB5EA92903B}" dt="2020-03-26T21:09:46.199" v="1" actId="47"/>
        <pc:sldMkLst>
          <pc:docMk/>
          <pc:sldMk cId="1536104509" sldId="261"/>
        </pc:sldMkLst>
      </pc:sldChg>
      <pc:sldChg chg="modSp add">
        <pc:chgData name="Linchen Wang" userId="23edae9413cede3f" providerId="LiveId" clId="{7043FE72-9F1F-4B33-B773-8BB5EA92903B}" dt="2020-03-26T21:38:08.997" v="237" actId="20577"/>
        <pc:sldMkLst>
          <pc:docMk/>
          <pc:sldMk cId="2912396920" sldId="261"/>
        </pc:sldMkLst>
        <pc:spChg chg="mod">
          <ac:chgData name="Linchen Wang" userId="23edae9413cede3f" providerId="LiveId" clId="{7043FE72-9F1F-4B33-B773-8BB5EA92903B}" dt="2020-03-26T21:37:08.566" v="216"/>
          <ac:spMkLst>
            <pc:docMk/>
            <pc:sldMk cId="2912396920" sldId="261"/>
            <ac:spMk id="2" creationId="{1173505C-8E16-43F7-977C-3D23D0560AC4}"/>
          </ac:spMkLst>
        </pc:spChg>
        <pc:spChg chg="mod">
          <ac:chgData name="Linchen Wang" userId="23edae9413cede3f" providerId="LiveId" clId="{7043FE72-9F1F-4B33-B773-8BB5EA92903B}" dt="2020-03-26T21:38:08.997" v="237" actId="20577"/>
          <ac:spMkLst>
            <pc:docMk/>
            <pc:sldMk cId="2912396920" sldId="261"/>
            <ac:spMk id="3" creationId="{11A66198-8DA2-4324-8FE6-17B29D7DF4AC}"/>
          </ac:spMkLst>
        </pc:spChg>
      </pc:sldChg>
      <pc:sldChg chg="modSp add">
        <pc:chgData name="Linchen Wang" userId="23edae9413cede3f" providerId="LiveId" clId="{7043FE72-9F1F-4B33-B773-8BB5EA92903B}" dt="2020-03-26T21:54:07.337" v="274"/>
        <pc:sldMkLst>
          <pc:docMk/>
          <pc:sldMk cId="3422053238" sldId="262"/>
        </pc:sldMkLst>
        <pc:spChg chg="mod">
          <ac:chgData name="Linchen Wang" userId="23edae9413cede3f" providerId="LiveId" clId="{7043FE72-9F1F-4B33-B773-8BB5EA92903B}" dt="2020-03-26T21:39:09.949" v="238"/>
          <ac:spMkLst>
            <pc:docMk/>
            <pc:sldMk cId="3422053238" sldId="262"/>
            <ac:spMk id="2" creationId="{1173505C-8E16-43F7-977C-3D23D0560AC4}"/>
          </ac:spMkLst>
        </pc:spChg>
        <pc:spChg chg="mod">
          <ac:chgData name="Linchen Wang" userId="23edae9413cede3f" providerId="LiveId" clId="{7043FE72-9F1F-4B33-B773-8BB5EA92903B}" dt="2020-03-26T21:54:07.337" v="274"/>
          <ac:spMkLst>
            <pc:docMk/>
            <pc:sldMk cId="3422053238" sldId="262"/>
            <ac:spMk id="3" creationId="{11A66198-8DA2-4324-8FE6-17B29D7DF4AC}"/>
          </ac:spMkLst>
        </pc:spChg>
      </pc:sldChg>
      <pc:sldChg chg="del">
        <pc:chgData name="Linchen Wang" userId="23edae9413cede3f" providerId="LiveId" clId="{7043FE72-9F1F-4B33-B773-8BB5EA92903B}" dt="2020-03-26T21:09:46.199" v="1" actId="47"/>
        <pc:sldMkLst>
          <pc:docMk/>
          <pc:sldMk cId="4243102502" sldId="262"/>
        </pc:sldMkLst>
      </pc:sldChg>
      <pc:sldChg chg="addSp modSp add">
        <pc:chgData name="Linchen Wang" userId="23edae9413cede3f" providerId="LiveId" clId="{7043FE72-9F1F-4B33-B773-8BB5EA92903B}" dt="2020-03-27T02:31:35.132" v="317" actId="1076"/>
        <pc:sldMkLst>
          <pc:docMk/>
          <pc:sldMk cId="2615496784" sldId="263"/>
        </pc:sldMkLst>
        <pc:spChg chg="mod">
          <ac:chgData name="Linchen Wang" userId="23edae9413cede3f" providerId="LiveId" clId="{7043FE72-9F1F-4B33-B773-8BB5EA92903B}" dt="2020-03-26T21:39:11.823" v="239"/>
          <ac:spMkLst>
            <pc:docMk/>
            <pc:sldMk cId="2615496784" sldId="263"/>
            <ac:spMk id="2" creationId="{1173505C-8E16-43F7-977C-3D23D0560AC4}"/>
          </ac:spMkLst>
        </pc:spChg>
        <pc:spChg chg="mod">
          <ac:chgData name="Linchen Wang" userId="23edae9413cede3f" providerId="LiveId" clId="{7043FE72-9F1F-4B33-B773-8BB5EA92903B}" dt="2020-03-27T02:30:23.699" v="315" actId="20577"/>
          <ac:spMkLst>
            <pc:docMk/>
            <pc:sldMk cId="2615496784" sldId="263"/>
            <ac:spMk id="3" creationId="{11A66198-8DA2-4324-8FE6-17B29D7DF4AC}"/>
          </ac:spMkLst>
        </pc:spChg>
        <pc:picChg chg="add mod">
          <ac:chgData name="Linchen Wang" userId="23edae9413cede3f" providerId="LiveId" clId="{7043FE72-9F1F-4B33-B773-8BB5EA92903B}" dt="2020-03-27T02:31:35.132" v="317" actId="1076"/>
          <ac:picMkLst>
            <pc:docMk/>
            <pc:sldMk cId="2615496784" sldId="263"/>
            <ac:picMk id="4" creationId="{6AF4AE41-11A7-4CC5-B9FA-7382356F041B}"/>
          </ac:picMkLst>
        </pc:picChg>
      </pc:sldChg>
      <pc:sldChg chg="del">
        <pc:chgData name="Linchen Wang" userId="23edae9413cede3f" providerId="LiveId" clId="{7043FE72-9F1F-4B33-B773-8BB5EA92903B}" dt="2020-03-26T21:09:46.199" v="1" actId="47"/>
        <pc:sldMkLst>
          <pc:docMk/>
          <pc:sldMk cId="3575108736" sldId="263"/>
        </pc:sldMkLst>
      </pc:sldChg>
      <pc:sldChg chg="addSp modSp add">
        <pc:chgData name="Linchen Wang" userId="23edae9413cede3f" providerId="LiveId" clId="{7043FE72-9F1F-4B33-B773-8BB5EA92903B}" dt="2020-03-27T02:40:07.982" v="340" actId="20577"/>
        <pc:sldMkLst>
          <pc:docMk/>
          <pc:sldMk cId="386535147" sldId="264"/>
        </pc:sldMkLst>
        <pc:spChg chg="mod">
          <ac:chgData name="Linchen Wang" userId="23edae9413cede3f" providerId="LiveId" clId="{7043FE72-9F1F-4B33-B773-8BB5EA92903B}" dt="2020-03-27T02:40:07.982" v="340" actId="20577"/>
          <ac:spMkLst>
            <pc:docMk/>
            <pc:sldMk cId="386535147" sldId="264"/>
            <ac:spMk id="3" creationId="{11A66198-8DA2-4324-8FE6-17B29D7DF4AC}"/>
          </ac:spMkLst>
        </pc:spChg>
        <pc:picChg chg="add mod">
          <ac:chgData name="Linchen Wang" userId="23edae9413cede3f" providerId="LiveId" clId="{7043FE72-9F1F-4B33-B773-8BB5EA92903B}" dt="2020-03-27T02:39:22.195" v="328" actId="1076"/>
          <ac:picMkLst>
            <pc:docMk/>
            <pc:sldMk cId="386535147" sldId="264"/>
            <ac:picMk id="4" creationId="{D0872FC1-E712-40E8-BF02-5CD0DC3E54EA}"/>
          </ac:picMkLst>
        </pc:picChg>
      </pc:sldChg>
      <pc:sldChg chg="del">
        <pc:chgData name="Linchen Wang" userId="23edae9413cede3f" providerId="LiveId" clId="{7043FE72-9F1F-4B33-B773-8BB5EA92903B}" dt="2020-03-26T21:09:46.199" v="1" actId="47"/>
        <pc:sldMkLst>
          <pc:docMk/>
          <pc:sldMk cId="2735266365" sldId="264"/>
        </pc:sldMkLst>
      </pc:sldChg>
      <pc:sldChg chg="addSp delSp modSp add">
        <pc:chgData name="Linchen Wang" userId="23edae9413cede3f" providerId="LiveId" clId="{7043FE72-9F1F-4B33-B773-8BB5EA92903B}" dt="2020-03-27T03:04:20.088" v="361"/>
        <pc:sldMkLst>
          <pc:docMk/>
          <pc:sldMk cId="732116718" sldId="265"/>
        </pc:sldMkLst>
        <pc:spChg chg="mod">
          <ac:chgData name="Linchen Wang" userId="23edae9413cede3f" providerId="LiveId" clId="{7043FE72-9F1F-4B33-B773-8BB5EA92903B}" dt="2020-03-27T03:04:16.858" v="359"/>
          <ac:spMkLst>
            <pc:docMk/>
            <pc:sldMk cId="732116718" sldId="265"/>
            <ac:spMk id="3" creationId="{11A66198-8DA2-4324-8FE6-17B29D7DF4AC}"/>
          </ac:spMkLst>
        </pc:spChg>
        <pc:picChg chg="add mod">
          <ac:chgData name="Linchen Wang" userId="23edae9413cede3f" providerId="LiveId" clId="{7043FE72-9F1F-4B33-B773-8BB5EA92903B}" dt="2020-03-27T02:42:00.972" v="350" actId="1076"/>
          <ac:picMkLst>
            <pc:docMk/>
            <pc:sldMk cId="732116718" sldId="265"/>
            <ac:picMk id="4" creationId="{80E4B2BE-EBF0-4147-A083-B03F85AA8CE1}"/>
          </ac:picMkLst>
        </pc:picChg>
        <pc:picChg chg="add del mod">
          <ac:chgData name="Linchen Wang" userId="23edae9413cede3f" providerId="LiveId" clId="{7043FE72-9F1F-4B33-B773-8BB5EA92903B}" dt="2020-03-27T03:04:20.088" v="361"/>
          <ac:picMkLst>
            <pc:docMk/>
            <pc:sldMk cId="732116718" sldId="265"/>
            <ac:picMk id="5" creationId="{65205324-EEF4-487F-98BB-C623A615996A}"/>
          </ac:picMkLst>
        </pc:picChg>
      </pc:sldChg>
      <pc:sldChg chg="del">
        <pc:chgData name="Linchen Wang" userId="23edae9413cede3f" providerId="LiveId" clId="{7043FE72-9F1F-4B33-B773-8BB5EA92903B}" dt="2020-03-26T21:09:46.199" v="1" actId="47"/>
        <pc:sldMkLst>
          <pc:docMk/>
          <pc:sldMk cId="1670596209" sldId="265"/>
        </pc:sldMkLst>
      </pc:sldChg>
      <pc:sldChg chg="del">
        <pc:chgData name="Linchen Wang" userId="23edae9413cede3f" providerId="LiveId" clId="{7043FE72-9F1F-4B33-B773-8BB5EA92903B}" dt="2020-03-26T21:09:46.199" v="1" actId="47"/>
        <pc:sldMkLst>
          <pc:docMk/>
          <pc:sldMk cId="1657888593" sldId="266"/>
        </pc:sldMkLst>
      </pc:sldChg>
      <pc:sldChg chg="addSp modSp add">
        <pc:chgData name="Linchen Wang" userId="23edae9413cede3f" providerId="LiveId" clId="{7043FE72-9F1F-4B33-B773-8BB5EA92903B}" dt="2020-03-27T03:05:11.067" v="378" actId="1076"/>
        <pc:sldMkLst>
          <pc:docMk/>
          <pc:sldMk cId="3411101306" sldId="266"/>
        </pc:sldMkLst>
        <pc:spChg chg="mod">
          <ac:chgData name="Linchen Wang" userId="23edae9413cede3f" providerId="LiveId" clId="{7043FE72-9F1F-4B33-B773-8BB5EA92903B}" dt="2020-03-27T03:05:01.321" v="376" actId="20577"/>
          <ac:spMkLst>
            <pc:docMk/>
            <pc:sldMk cId="3411101306" sldId="266"/>
            <ac:spMk id="3" creationId="{11A66198-8DA2-4324-8FE6-17B29D7DF4AC}"/>
          </ac:spMkLst>
        </pc:spChg>
        <pc:picChg chg="add mod">
          <ac:chgData name="Linchen Wang" userId="23edae9413cede3f" providerId="LiveId" clId="{7043FE72-9F1F-4B33-B773-8BB5EA92903B}" dt="2020-03-27T03:04:23.545" v="363" actId="1076"/>
          <ac:picMkLst>
            <pc:docMk/>
            <pc:sldMk cId="3411101306" sldId="266"/>
            <ac:picMk id="4" creationId="{C6FE57F9-B797-41EF-BD78-4F76972EFB0D}"/>
          </ac:picMkLst>
        </pc:picChg>
        <pc:picChg chg="add mod">
          <ac:chgData name="Linchen Wang" userId="23edae9413cede3f" providerId="LiveId" clId="{7043FE72-9F1F-4B33-B773-8BB5EA92903B}" dt="2020-03-27T03:05:11.067" v="378" actId="1076"/>
          <ac:picMkLst>
            <pc:docMk/>
            <pc:sldMk cId="3411101306" sldId="266"/>
            <ac:picMk id="5" creationId="{0ACCA5FD-ED9F-4FB3-B48A-15A6AAB59F21}"/>
          </ac:picMkLst>
        </pc:picChg>
      </pc:sldChg>
      <pc:sldChg chg="addSp modSp add mod modClrScheme chgLayout">
        <pc:chgData name="Linchen Wang" userId="23edae9413cede3f" providerId="LiveId" clId="{7043FE72-9F1F-4B33-B773-8BB5EA92903B}" dt="2020-03-27T03:09:27.439" v="425" actId="20577"/>
        <pc:sldMkLst>
          <pc:docMk/>
          <pc:sldMk cId="1290003869" sldId="267"/>
        </pc:sldMkLst>
        <pc:spChg chg="mod">
          <ac:chgData name="Linchen Wang" userId="23edae9413cede3f" providerId="LiveId" clId="{7043FE72-9F1F-4B33-B773-8BB5EA92903B}" dt="2020-03-27T03:08:31.698" v="409" actId="26606"/>
          <ac:spMkLst>
            <pc:docMk/>
            <pc:sldMk cId="1290003869" sldId="267"/>
            <ac:spMk id="2" creationId="{1173505C-8E16-43F7-977C-3D23D0560AC4}"/>
          </ac:spMkLst>
        </pc:spChg>
        <pc:spChg chg="mod">
          <ac:chgData name="Linchen Wang" userId="23edae9413cede3f" providerId="LiveId" clId="{7043FE72-9F1F-4B33-B773-8BB5EA92903B}" dt="2020-03-27T03:09:27.439" v="425" actId="20577"/>
          <ac:spMkLst>
            <pc:docMk/>
            <pc:sldMk cId="1290003869" sldId="267"/>
            <ac:spMk id="3" creationId="{11A66198-8DA2-4324-8FE6-17B29D7DF4AC}"/>
          </ac:spMkLst>
        </pc:spChg>
        <pc:picChg chg="add mod">
          <ac:chgData name="Linchen Wang" userId="23edae9413cede3f" providerId="LiveId" clId="{7043FE72-9F1F-4B33-B773-8BB5EA92903B}" dt="2020-03-27T03:08:37.222" v="411" actId="1076"/>
          <ac:picMkLst>
            <pc:docMk/>
            <pc:sldMk cId="1290003869" sldId="267"/>
            <ac:picMk id="4" creationId="{5367DB0E-B195-4224-B5E0-C7FE218E9B2A}"/>
          </ac:picMkLst>
        </pc:picChg>
      </pc:sldChg>
      <pc:sldChg chg="del">
        <pc:chgData name="Linchen Wang" userId="23edae9413cede3f" providerId="LiveId" clId="{7043FE72-9F1F-4B33-B773-8BB5EA92903B}" dt="2020-03-26T21:09:46.199" v="1" actId="47"/>
        <pc:sldMkLst>
          <pc:docMk/>
          <pc:sldMk cId="3727960492" sldId="267"/>
        </pc:sldMkLst>
      </pc:sldChg>
      <pc:sldChg chg="addSp delSp modSp add">
        <pc:chgData name="Linchen Wang" userId="23edae9413cede3f" providerId="LiveId" clId="{7043FE72-9F1F-4B33-B773-8BB5EA92903B}" dt="2020-03-27T04:52:05.694" v="562" actId="1076"/>
        <pc:sldMkLst>
          <pc:docMk/>
          <pc:sldMk cId="2106004982" sldId="268"/>
        </pc:sldMkLst>
        <pc:spChg chg="add del mod">
          <ac:chgData name="Linchen Wang" userId="23edae9413cede3f" providerId="LiveId" clId="{7043FE72-9F1F-4B33-B773-8BB5EA92903B}" dt="2020-03-27T04:51:39.399" v="558" actId="20577"/>
          <ac:spMkLst>
            <pc:docMk/>
            <pc:sldMk cId="2106004982" sldId="268"/>
            <ac:spMk id="3" creationId="{11A66198-8DA2-4324-8FE6-17B29D7DF4AC}"/>
          </ac:spMkLst>
        </pc:spChg>
        <pc:picChg chg="add del mod">
          <ac:chgData name="Linchen Wang" userId="23edae9413cede3f" providerId="LiveId" clId="{7043FE72-9F1F-4B33-B773-8BB5EA92903B}" dt="2020-03-27T04:49:45.245" v="494"/>
          <ac:picMkLst>
            <pc:docMk/>
            <pc:sldMk cId="2106004982" sldId="268"/>
            <ac:picMk id="4" creationId="{843226D6-BDF9-46E6-ADDB-4BAEC0387265}"/>
          </ac:picMkLst>
        </pc:picChg>
        <pc:picChg chg="add mod">
          <ac:chgData name="Linchen Wang" userId="23edae9413cede3f" providerId="LiveId" clId="{7043FE72-9F1F-4B33-B773-8BB5EA92903B}" dt="2020-03-27T04:52:05.694" v="562" actId="1076"/>
          <ac:picMkLst>
            <pc:docMk/>
            <pc:sldMk cId="2106004982" sldId="268"/>
            <ac:picMk id="5" creationId="{E0760C01-9490-4610-B772-918431095FFC}"/>
          </ac:picMkLst>
        </pc:picChg>
      </pc:sldChg>
      <pc:sldChg chg="del">
        <pc:chgData name="Linchen Wang" userId="23edae9413cede3f" providerId="LiveId" clId="{7043FE72-9F1F-4B33-B773-8BB5EA92903B}" dt="2020-03-26T21:09:46.199" v="1" actId="47"/>
        <pc:sldMkLst>
          <pc:docMk/>
          <pc:sldMk cId="2577555357" sldId="268"/>
        </pc:sldMkLst>
      </pc:sldChg>
      <pc:sldChg chg="addSp delSp modSp add">
        <pc:chgData name="Linchen Wang" userId="23edae9413cede3f" providerId="LiveId" clId="{7043FE72-9F1F-4B33-B773-8BB5EA92903B}" dt="2020-03-27T05:06:23.909" v="700" actId="1076"/>
        <pc:sldMkLst>
          <pc:docMk/>
          <pc:sldMk cId="331312208" sldId="269"/>
        </pc:sldMkLst>
        <pc:spChg chg="mod">
          <ac:chgData name="Linchen Wang" userId="23edae9413cede3f" providerId="LiveId" clId="{7043FE72-9F1F-4B33-B773-8BB5EA92903B}" dt="2020-03-27T04:58:21.764" v="564" actId="27636"/>
          <ac:spMkLst>
            <pc:docMk/>
            <pc:sldMk cId="331312208" sldId="269"/>
            <ac:spMk id="2" creationId="{1173505C-8E16-43F7-977C-3D23D0560AC4}"/>
          </ac:spMkLst>
        </pc:spChg>
        <pc:spChg chg="mod">
          <ac:chgData name="Linchen Wang" userId="23edae9413cede3f" providerId="LiveId" clId="{7043FE72-9F1F-4B33-B773-8BB5EA92903B}" dt="2020-03-27T05:06:16.379" v="698" actId="27636"/>
          <ac:spMkLst>
            <pc:docMk/>
            <pc:sldMk cId="331312208" sldId="269"/>
            <ac:spMk id="3" creationId="{11A66198-8DA2-4324-8FE6-17B29D7DF4AC}"/>
          </ac:spMkLst>
        </pc:spChg>
        <pc:picChg chg="add del">
          <ac:chgData name="Linchen Wang" userId="23edae9413cede3f" providerId="LiveId" clId="{7043FE72-9F1F-4B33-B773-8BB5EA92903B}" dt="2020-03-27T04:58:53.880" v="593"/>
          <ac:picMkLst>
            <pc:docMk/>
            <pc:sldMk cId="331312208" sldId="269"/>
            <ac:picMk id="4" creationId="{FCF8C400-A102-4415-90FC-9EC2A78437AA}"/>
          </ac:picMkLst>
        </pc:picChg>
        <pc:picChg chg="add mod">
          <ac:chgData name="Linchen Wang" userId="23edae9413cede3f" providerId="LiveId" clId="{7043FE72-9F1F-4B33-B773-8BB5EA92903B}" dt="2020-03-27T05:06:23.909" v="700" actId="1076"/>
          <ac:picMkLst>
            <pc:docMk/>
            <pc:sldMk cId="331312208" sldId="269"/>
            <ac:picMk id="5" creationId="{79F338BC-7D78-46C9-B8FC-4AC61930C202}"/>
          </ac:picMkLst>
        </pc:picChg>
        <pc:picChg chg="add mod">
          <ac:chgData name="Linchen Wang" userId="23edae9413cede3f" providerId="LiveId" clId="{7043FE72-9F1F-4B33-B773-8BB5EA92903B}" dt="2020-03-27T05:00:33.788" v="633" actId="1076"/>
          <ac:picMkLst>
            <pc:docMk/>
            <pc:sldMk cId="331312208" sldId="269"/>
            <ac:picMk id="6" creationId="{A5659206-DF48-40C4-8996-A890CDD39C51}"/>
          </ac:picMkLst>
        </pc:picChg>
      </pc:sldChg>
      <pc:sldChg chg="del">
        <pc:chgData name="Linchen Wang" userId="23edae9413cede3f" providerId="LiveId" clId="{7043FE72-9F1F-4B33-B773-8BB5EA92903B}" dt="2020-03-26T21:09:46.199" v="1" actId="47"/>
        <pc:sldMkLst>
          <pc:docMk/>
          <pc:sldMk cId="2324797732" sldId="269"/>
        </pc:sldMkLst>
      </pc:sldChg>
      <pc:sldChg chg="addSp modSp add mod modClrScheme chgLayout modNotesTx">
        <pc:chgData name="Linchen Wang" userId="23edae9413cede3f" providerId="LiveId" clId="{7043FE72-9F1F-4B33-B773-8BB5EA92903B}" dt="2020-03-27T05:13:12.669" v="738" actId="403"/>
        <pc:sldMkLst>
          <pc:docMk/>
          <pc:sldMk cId="1302700463" sldId="270"/>
        </pc:sldMkLst>
        <pc:spChg chg="mod">
          <ac:chgData name="Linchen Wang" userId="23edae9413cede3f" providerId="LiveId" clId="{7043FE72-9F1F-4B33-B773-8BB5EA92903B}" dt="2020-03-27T05:12:55.912" v="729" actId="26606"/>
          <ac:spMkLst>
            <pc:docMk/>
            <pc:sldMk cId="1302700463" sldId="270"/>
            <ac:spMk id="2" creationId="{1173505C-8E16-43F7-977C-3D23D0560AC4}"/>
          </ac:spMkLst>
        </pc:spChg>
        <pc:spChg chg="mod">
          <ac:chgData name="Linchen Wang" userId="23edae9413cede3f" providerId="LiveId" clId="{7043FE72-9F1F-4B33-B773-8BB5EA92903B}" dt="2020-03-27T05:13:12.669" v="738" actId="403"/>
          <ac:spMkLst>
            <pc:docMk/>
            <pc:sldMk cId="1302700463" sldId="270"/>
            <ac:spMk id="3" creationId="{11A66198-8DA2-4324-8FE6-17B29D7DF4AC}"/>
          </ac:spMkLst>
        </pc:spChg>
        <pc:picChg chg="add mod">
          <ac:chgData name="Linchen Wang" userId="23edae9413cede3f" providerId="LiveId" clId="{7043FE72-9F1F-4B33-B773-8BB5EA92903B}" dt="2020-03-27T05:13:01.022" v="733" actId="27614"/>
          <ac:picMkLst>
            <pc:docMk/>
            <pc:sldMk cId="1302700463" sldId="270"/>
            <ac:picMk id="4" creationId="{870776E2-DC0D-423F-953E-94D29FFD98EE}"/>
          </ac:picMkLst>
        </pc:picChg>
      </pc:sldChg>
      <pc:sldChg chg="del">
        <pc:chgData name="Linchen Wang" userId="23edae9413cede3f" providerId="LiveId" clId="{7043FE72-9F1F-4B33-B773-8BB5EA92903B}" dt="2020-03-26T21:09:46.199" v="1" actId="47"/>
        <pc:sldMkLst>
          <pc:docMk/>
          <pc:sldMk cId="4128031093" sldId="270"/>
        </pc:sldMkLst>
      </pc:sldChg>
      <pc:sldChg chg="del">
        <pc:chgData name="Linchen Wang" userId="23edae9413cede3f" providerId="LiveId" clId="{7043FE72-9F1F-4B33-B773-8BB5EA92903B}" dt="2020-03-26T21:09:46.199" v="1" actId="47"/>
        <pc:sldMkLst>
          <pc:docMk/>
          <pc:sldMk cId="1297062132" sldId="271"/>
        </pc:sldMkLst>
      </pc:sldChg>
      <pc:sldChg chg="add del">
        <pc:chgData name="Linchen Wang" userId="23edae9413cede3f" providerId="LiveId" clId="{7043FE72-9F1F-4B33-B773-8BB5EA92903B}" dt="2020-03-27T17:42:25.028" v="1053" actId="47"/>
        <pc:sldMkLst>
          <pc:docMk/>
          <pc:sldMk cId="2026250888" sldId="271"/>
        </pc:sldMkLst>
      </pc:sldChg>
      <pc:sldChg chg="del">
        <pc:chgData name="Linchen Wang" userId="23edae9413cede3f" providerId="LiveId" clId="{7043FE72-9F1F-4B33-B773-8BB5EA92903B}" dt="2020-03-26T21:09:46.199" v="1" actId="47"/>
        <pc:sldMkLst>
          <pc:docMk/>
          <pc:sldMk cId="2192694093" sldId="272"/>
        </pc:sldMkLst>
      </pc:sldChg>
      <pc:sldChg chg="add del">
        <pc:chgData name="Linchen Wang" userId="23edae9413cede3f" providerId="LiveId" clId="{7043FE72-9F1F-4B33-B773-8BB5EA92903B}" dt="2020-03-27T17:42:25.028" v="1053" actId="47"/>
        <pc:sldMkLst>
          <pc:docMk/>
          <pc:sldMk cId="2301085044" sldId="272"/>
        </pc:sldMkLst>
      </pc:sldChg>
      <pc:sldChg chg="del">
        <pc:chgData name="Linchen Wang" userId="23edae9413cede3f" providerId="LiveId" clId="{7043FE72-9F1F-4B33-B773-8BB5EA92903B}" dt="2020-03-26T21:09:46.199" v="1" actId="47"/>
        <pc:sldMkLst>
          <pc:docMk/>
          <pc:sldMk cId="866682444" sldId="273"/>
        </pc:sldMkLst>
      </pc:sldChg>
      <pc:sldChg chg="add del">
        <pc:chgData name="Linchen Wang" userId="23edae9413cede3f" providerId="LiveId" clId="{7043FE72-9F1F-4B33-B773-8BB5EA92903B}" dt="2020-03-27T17:42:25.028" v="1053" actId="47"/>
        <pc:sldMkLst>
          <pc:docMk/>
          <pc:sldMk cId="2587735785" sldId="273"/>
        </pc:sldMkLst>
      </pc:sldChg>
      <pc:sldChg chg="modSp add">
        <pc:chgData name="Linchen Wang" userId="23edae9413cede3f" providerId="LiveId" clId="{7043FE72-9F1F-4B33-B773-8BB5EA92903B}" dt="2020-03-27T04:20:10.808" v="453" actId="20577"/>
        <pc:sldMkLst>
          <pc:docMk/>
          <pc:sldMk cId="470530982" sldId="274"/>
        </pc:sldMkLst>
        <pc:spChg chg="mod">
          <ac:chgData name="Linchen Wang" userId="23edae9413cede3f" providerId="LiveId" clId="{7043FE72-9F1F-4B33-B773-8BB5EA92903B}" dt="2020-03-27T04:20:10.808" v="453" actId="20577"/>
          <ac:spMkLst>
            <pc:docMk/>
            <pc:sldMk cId="470530982" sldId="274"/>
            <ac:spMk id="3" creationId="{11A66198-8DA2-4324-8FE6-17B29D7DF4AC}"/>
          </ac:spMkLst>
        </pc:spChg>
      </pc:sldChg>
      <pc:sldChg chg="del">
        <pc:chgData name="Linchen Wang" userId="23edae9413cede3f" providerId="LiveId" clId="{7043FE72-9F1F-4B33-B773-8BB5EA92903B}" dt="2020-03-26T21:09:46.199" v="1" actId="47"/>
        <pc:sldMkLst>
          <pc:docMk/>
          <pc:sldMk cId="1723172684" sldId="274"/>
        </pc:sldMkLst>
      </pc:sldChg>
      <pc:sldChg chg="del">
        <pc:chgData name="Linchen Wang" userId="23edae9413cede3f" providerId="LiveId" clId="{7043FE72-9F1F-4B33-B773-8BB5EA92903B}" dt="2020-03-26T21:09:46.199" v="1" actId="47"/>
        <pc:sldMkLst>
          <pc:docMk/>
          <pc:sldMk cId="479588874" sldId="275"/>
        </pc:sldMkLst>
      </pc:sldChg>
      <pc:sldChg chg="modSp add">
        <pc:chgData name="Linchen Wang" userId="23edae9413cede3f" providerId="LiveId" clId="{7043FE72-9F1F-4B33-B773-8BB5EA92903B}" dt="2020-03-27T04:21:13.204" v="479" actId="20577"/>
        <pc:sldMkLst>
          <pc:docMk/>
          <pc:sldMk cId="782187766" sldId="275"/>
        </pc:sldMkLst>
        <pc:spChg chg="mod">
          <ac:chgData name="Linchen Wang" userId="23edae9413cede3f" providerId="LiveId" clId="{7043FE72-9F1F-4B33-B773-8BB5EA92903B}" dt="2020-03-27T04:21:13.204" v="479" actId="20577"/>
          <ac:spMkLst>
            <pc:docMk/>
            <pc:sldMk cId="782187766" sldId="275"/>
            <ac:spMk id="3" creationId="{11A66198-8DA2-4324-8FE6-17B29D7DF4AC}"/>
          </ac:spMkLst>
        </pc:spChg>
      </pc:sldChg>
      <pc:sldChg chg="addSp modSp add">
        <pc:chgData name="Linchen Wang" userId="23edae9413cede3f" providerId="LiveId" clId="{7043FE72-9F1F-4B33-B773-8BB5EA92903B}" dt="2020-03-27T04:49:04.503" v="490" actId="20577"/>
        <pc:sldMkLst>
          <pc:docMk/>
          <pc:sldMk cId="477493143" sldId="276"/>
        </pc:sldMkLst>
        <pc:spChg chg="mod">
          <ac:chgData name="Linchen Wang" userId="23edae9413cede3f" providerId="LiveId" clId="{7043FE72-9F1F-4B33-B773-8BB5EA92903B}" dt="2020-03-27T04:49:04.503" v="490" actId="20577"/>
          <ac:spMkLst>
            <pc:docMk/>
            <pc:sldMk cId="477493143" sldId="276"/>
            <ac:spMk id="3" creationId="{11A66198-8DA2-4324-8FE6-17B29D7DF4AC}"/>
          </ac:spMkLst>
        </pc:spChg>
        <pc:picChg chg="add mod">
          <ac:chgData name="Linchen Wang" userId="23edae9413cede3f" providerId="LiveId" clId="{7043FE72-9F1F-4B33-B773-8BB5EA92903B}" dt="2020-03-27T04:49:02.652" v="488" actId="1076"/>
          <ac:picMkLst>
            <pc:docMk/>
            <pc:sldMk cId="477493143" sldId="276"/>
            <ac:picMk id="5" creationId="{01EB50F7-CE43-4334-AD21-D3F0A25C5D01}"/>
          </ac:picMkLst>
        </pc:picChg>
      </pc:sldChg>
      <pc:sldChg chg="del">
        <pc:chgData name="Linchen Wang" userId="23edae9413cede3f" providerId="LiveId" clId="{7043FE72-9F1F-4B33-B773-8BB5EA92903B}" dt="2020-03-26T21:09:46.199" v="1" actId="47"/>
        <pc:sldMkLst>
          <pc:docMk/>
          <pc:sldMk cId="4028351460" sldId="276"/>
        </pc:sldMkLst>
      </pc:sldChg>
      <pc:sldChg chg="modSp add">
        <pc:chgData name="Linchen Wang" userId="23edae9413cede3f" providerId="LiveId" clId="{7043FE72-9F1F-4B33-B773-8BB5EA92903B}" dt="2020-03-27T15:19:07.150" v="800" actId="20577"/>
        <pc:sldMkLst>
          <pc:docMk/>
          <pc:sldMk cId="794785885" sldId="277"/>
        </pc:sldMkLst>
        <pc:spChg chg="mod">
          <ac:chgData name="Linchen Wang" userId="23edae9413cede3f" providerId="LiveId" clId="{7043FE72-9F1F-4B33-B773-8BB5EA92903B}" dt="2020-03-27T15:18:44.414" v="783" actId="20577"/>
          <ac:spMkLst>
            <pc:docMk/>
            <pc:sldMk cId="794785885" sldId="277"/>
            <ac:spMk id="2" creationId="{1173505C-8E16-43F7-977C-3D23D0560AC4}"/>
          </ac:spMkLst>
        </pc:spChg>
        <pc:spChg chg="mod">
          <ac:chgData name="Linchen Wang" userId="23edae9413cede3f" providerId="LiveId" clId="{7043FE72-9F1F-4B33-B773-8BB5EA92903B}" dt="2020-03-27T15:19:07.150" v="800" actId="20577"/>
          <ac:spMkLst>
            <pc:docMk/>
            <pc:sldMk cId="794785885" sldId="277"/>
            <ac:spMk id="3" creationId="{11A66198-8DA2-4324-8FE6-17B29D7DF4AC}"/>
          </ac:spMkLst>
        </pc:spChg>
      </pc:sldChg>
      <pc:sldChg chg="add del">
        <pc:chgData name="Linchen Wang" userId="23edae9413cede3f" providerId="LiveId" clId="{7043FE72-9F1F-4B33-B773-8BB5EA92903B}" dt="2020-03-27T04:50:07.629" v="511" actId="47"/>
        <pc:sldMkLst>
          <pc:docMk/>
          <pc:sldMk cId="2250679979" sldId="277"/>
        </pc:sldMkLst>
      </pc:sldChg>
      <pc:sldChg chg="del">
        <pc:chgData name="Linchen Wang" userId="23edae9413cede3f" providerId="LiveId" clId="{7043FE72-9F1F-4B33-B773-8BB5EA92903B}" dt="2020-03-26T21:09:46.199" v="1" actId="47"/>
        <pc:sldMkLst>
          <pc:docMk/>
          <pc:sldMk cId="2969655522" sldId="277"/>
        </pc:sldMkLst>
      </pc:sldChg>
      <pc:sldChg chg="add del">
        <pc:chgData name="Linchen Wang" userId="23edae9413cede3f" providerId="LiveId" clId="{7043FE72-9F1F-4B33-B773-8BB5EA92903B}" dt="2020-03-27T17:42:25.028" v="1053" actId="47"/>
        <pc:sldMkLst>
          <pc:docMk/>
          <pc:sldMk cId="2031433360" sldId="278"/>
        </pc:sldMkLst>
      </pc:sldChg>
      <pc:sldChg chg="del">
        <pc:chgData name="Linchen Wang" userId="23edae9413cede3f" providerId="LiveId" clId="{7043FE72-9F1F-4B33-B773-8BB5EA92903B}" dt="2020-03-26T21:09:46.199" v="1" actId="47"/>
        <pc:sldMkLst>
          <pc:docMk/>
          <pc:sldMk cId="3279092380" sldId="278"/>
        </pc:sldMkLst>
      </pc:sldChg>
      <pc:sldChg chg="add del">
        <pc:chgData name="Linchen Wang" userId="23edae9413cede3f" providerId="LiveId" clId="{7043FE72-9F1F-4B33-B773-8BB5EA92903B}" dt="2020-03-27T04:50:07.629" v="511" actId="47"/>
        <pc:sldMkLst>
          <pc:docMk/>
          <pc:sldMk cId="3309818778" sldId="278"/>
        </pc:sldMkLst>
      </pc:sldChg>
      <pc:sldChg chg="del">
        <pc:chgData name="Linchen Wang" userId="23edae9413cede3f" providerId="LiveId" clId="{7043FE72-9F1F-4B33-B773-8BB5EA92903B}" dt="2020-03-26T21:09:46.199" v="1" actId="47"/>
        <pc:sldMkLst>
          <pc:docMk/>
          <pc:sldMk cId="605031968" sldId="279"/>
        </pc:sldMkLst>
      </pc:sldChg>
      <pc:sldChg chg="add del">
        <pc:chgData name="Linchen Wang" userId="23edae9413cede3f" providerId="LiveId" clId="{7043FE72-9F1F-4B33-B773-8BB5EA92903B}" dt="2020-03-27T17:42:25.028" v="1053" actId="47"/>
        <pc:sldMkLst>
          <pc:docMk/>
          <pc:sldMk cId="2538292395" sldId="279"/>
        </pc:sldMkLst>
      </pc:sldChg>
      <pc:sldChg chg="add del">
        <pc:chgData name="Linchen Wang" userId="23edae9413cede3f" providerId="LiveId" clId="{7043FE72-9F1F-4B33-B773-8BB5EA92903B}" dt="2020-03-27T04:50:07.629" v="511" actId="47"/>
        <pc:sldMkLst>
          <pc:docMk/>
          <pc:sldMk cId="2704270980" sldId="279"/>
        </pc:sldMkLst>
      </pc:sldChg>
      <pc:sldChg chg="del">
        <pc:chgData name="Linchen Wang" userId="23edae9413cede3f" providerId="LiveId" clId="{7043FE72-9F1F-4B33-B773-8BB5EA92903B}" dt="2020-03-26T21:09:46.199" v="1" actId="47"/>
        <pc:sldMkLst>
          <pc:docMk/>
          <pc:sldMk cId="75579415" sldId="280"/>
        </pc:sldMkLst>
      </pc:sldChg>
      <pc:sldChg chg="modSp add">
        <pc:chgData name="Linchen Wang" userId="23edae9413cede3f" providerId="LiveId" clId="{7043FE72-9F1F-4B33-B773-8BB5EA92903B}" dt="2020-03-27T05:13:19.284" v="741" actId="403"/>
        <pc:sldMkLst>
          <pc:docMk/>
          <pc:sldMk cId="513476691" sldId="280"/>
        </pc:sldMkLst>
        <pc:spChg chg="mod">
          <ac:chgData name="Linchen Wang" userId="23edae9413cede3f" providerId="LiveId" clId="{7043FE72-9F1F-4B33-B773-8BB5EA92903B}" dt="2020-03-27T05:13:19.284" v="741" actId="403"/>
          <ac:spMkLst>
            <pc:docMk/>
            <pc:sldMk cId="513476691" sldId="280"/>
            <ac:spMk id="3" creationId="{11A66198-8DA2-4324-8FE6-17B29D7DF4AC}"/>
          </ac:spMkLst>
        </pc:spChg>
      </pc:sldChg>
      <pc:sldChg chg="del">
        <pc:chgData name="Linchen Wang" userId="23edae9413cede3f" providerId="LiveId" clId="{7043FE72-9F1F-4B33-B773-8BB5EA92903B}" dt="2020-03-26T21:09:46.199" v="1" actId="47"/>
        <pc:sldMkLst>
          <pc:docMk/>
          <pc:sldMk cId="805905684" sldId="281"/>
        </pc:sldMkLst>
      </pc:sldChg>
      <pc:sldChg chg="modSp add">
        <pc:chgData name="Linchen Wang" userId="23edae9413cede3f" providerId="LiveId" clId="{7043FE72-9F1F-4B33-B773-8BB5EA92903B}" dt="2020-03-27T05:14:28.723" v="761" actId="6549"/>
        <pc:sldMkLst>
          <pc:docMk/>
          <pc:sldMk cId="1576988655" sldId="281"/>
        </pc:sldMkLst>
        <pc:spChg chg="mod">
          <ac:chgData name="Linchen Wang" userId="23edae9413cede3f" providerId="LiveId" clId="{7043FE72-9F1F-4B33-B773-8BB5EA92903B}" dt="2020-03-27T05:14:28.723" v="761" actId="6549"/>
          <ac:spMkLst>
            <pc:docMk/>
            <pc:sldMk cId="1576988655" sldId="281"/>
            <ac:spMk id="3" creationId="{11A66198-8DA2-4324-8FE6-17B29D7DF4AC}"/>
          </ac:spMkLst>
        </pc:spChg>
      </pc:sldChg>
      <pc:sldChg chg="modSp add">
        <pc:chgData name="Linchen Wang" userId="23edae9413cede3f" providerId="LiveId" clId="{7043FE72-9F1F-4B33-B773-8BB5EA92903B}" dt="2020-03-27T17:14:30.117" v="847"/>
        <pc:sldMkLst>
          <pc:docMk/>
          <pc:sldMk cId="393208563" sldId="282"/>
        </pc:sldMkLst>
        <pc:spChg chg="mod">
          <ac:chgData name="Linchen Wang" userId="23edae9413cede3f" providerId="LiveId" clId="{7043FE72-9F1F-4B33-B773-8BB5EA92903B}" dt="2020-03-27T17:14:30.117" v="847"/>
          <ac:spMkLst>
            <pc:docMk/>
            <pc:sldMk cId="393208563" sldId="282"/>
            <ac:spMk id="3" creationId="{11A66198-8DA2-4324-8FE6-17B29D7DF4AC}"/>
          </ac:spMkLst>
        </pc:spChg>
      </pc:sldChg>
      <pc:sldChg chg="add del">
        <pc:chgData name="Linchen Wang" userId="23edae9413cede3f" providerId="LiveId" clId="{7043FE72-9F1F-4B33-B773-8BB5EA92903B}" dt="2020-03-27T05:14:31.501" v="762" actId="47"/>
        <pc:sldMkLst>
          <pc:docMk/>
          <pc:sldMk cId="2097941923" sldId="282"/>
        </pc:sldMkLst>
      </pc:sldChg>
      <pc:sldChg chg="del">
        <pc:chgData name="Linchen Wang" userId="23edae9413cede3f" providerId="LiveId" clId="{7043FE72-9F1F-4B33-B773-8BB5EA92903B}" dt="2020-03-26T21:09:46.199" v="1" actId="47"/>
        <pc:sldMkLst>
          <pc:docMk/>
          <pc:sldMk cId="2414083620" sldId="282"/>
        </pc:sldMkLst>
      </pc:sldChg>
      <pc:sldChg chg="add del">
        <pc:chgData name="Linchen Wang" userId="23edae9413cede3f" providerId="LiveId" clId="{7043FE72-9F1F-4B33-B773-8BB5EA92903B}" dt="2020-03-27T05:14:31.501" v="762" actId="47"/>
        <pc:sldMkLst>
          <pc:docMk/>
          <pc:sldMk cId="550235045" sldId="283"/>
        </pc:sldMkLst>
      </pc:sldChg>
      <pc:sldChg chg="addSp modSp add">
        <pc:chgData name="Linchen Wang" userId="23edae9413cede3f" providerId="LiveId" clId="{7043FE72-9F1F-4B33-B773-8BB5EA92903B}" dt="2020-03-27T17:28:01.021" v="891" actId="20577"/>
        <pc:sldMkLst>
          <pc:docMk/>
          <pc:sldMk cId="985905586" sldId="283"/>
        </pc:sldMkLst>
        <pc:spChg chg="mod">
          <ac:chgData name="Linchen Wang" userId="23edae9413cede3f" providerId="LiveId" clId="{7043FE72-9F1F-4B33-B773-8BB5EA92903B}" dt="2020-03-27T17:28:01.021" v="891" actId="20577"/>
          <ac:spMkLst>
            <pc:docMk/>
            <pc:sldMk cId="985905586" sldId="283"/>
            <ac:spMk id="3" creationId="{11A66198-8DA2-4324-8FE6-17B29D7DF4AC}"/>
          </ac:spMkLst>
        </pc:spChg>
        <pc:picChg chg="add mod">
          <ac:chgData name="Linchen Wang" userId="23edae9413cede3f" providerId="LiveId" clId="{7043FE72-9F1F-4B33-B773-8BB5EA92903B}" dt="2020-03-27T17:26:22.887" v="857" actId="1076"/>
          <ac:picMkLst>
            <pc:docMk/>
            <pc:sldMk cId="985905586" sldId="283"/>
            <ac:picMk id="4" creationId="{AFAFB181-2EAF-4DB1-B883-06C8396FDE6C}"/>
          </ac:picMkLst>
        </pc:picChg>
        <pc:picChg chg="add mod">
          <ac:chgData name="Linchen Wang" userId="23edae9413cede3f" providerId="LiveId" clId="{7043FE72-9F1F-4B33-B773-8BB5EA92903B}" dt="2020-03-27T17:27:48.652" v="889" actId="1076"/>
          <ac:picMkLst>
            <pc:docMk/>
            <pc:sldMk cId="985905586" sldId="283"/>
            <ac:picMk id="5" creationId="{76A60F46-AEF3-4349-BB51-72EBC4095D75}"/>
          </ac:picMkLst>
        </pc:picChg>
      </pc:sldChg>
      <pc:sldChg chg="del">
        <pc:chgData name="Linchen Wang" userId="23edae9413cede3f" providerId="LiveId" clId="{7043FE72-9F1F-4B33-B773-8BB5EA92903B}" dt="2020-03-26T21:09:46.199" v="1" actId="47"/>
        <pc:sldMkLst>
          <pc:docMk/>
          <pc:sldMk cId="2046532456" sldId="283"/>
        </pc:sldMkLst>
      </pc:sldChg>
      <pc:sldChg chg="del">
        <pc:chgData name="Linchen Wang" userId="23edae9413cede3f" providerId="LiveId" clId="{7043FE72-9F1F-4B33-B773-8BB5EA92903B}" dt="2020-03-26T21:09:46.199" v="1" actId="47"/>
        <pc:sldMkLst>
          <pc:docMk/>
          <pc:sldMk cId="452249703" sldId="284"/>
        </pc:sldMkLst>
      </pc:sldChg>
      <pc:sldChg chg="add del">
        <pc:chgData name="Linchen Wang" userId="23edae9413cede3f" providerId="LiveId" clId="{7043FE72-9F1F-4B33-B773-8BB5EA92903B}" dt="2020-03-27T17:42:25.028" v="1053" actId="47"/>
        <pc:sldMkLst>
          <pc:docMk/>
          <pc:sldMk cId="915776318" sldId="284"/>
        </pc:sldMkLst>
      </pc:sldChg>
      <pc:sldChg chg="add del">
        <pc:chgData name="Linchen Wang" userId="23edae9413cede3f" providerId="LiveId" clId="{7043FE72-9F1F-4B33-B773-8BB5EA92903B}" dt="2020-03-27T17:42:25.028" v="1053" actId="47"/>
        <pc:sldMkLst>
          <pc:docMk/>
          <pc:sldMk cId="3886470565" sldId="285"/>
        </pc:sldMkLst>
      </pc:sldChg>
      <pc:sldChg chg="del">
        <pc:chgData name="Linchen Wang" userId="23edae9413cede3f" providerId="LiveId" clId="{7043FE72-9F1F-4B33-B773-8BB5EA92903B}" dt="2020-03-26T21:09:46.199" v="1" actId="47"/>
        <pc:sldMkLst>
          <pc:docMk/>
          <pc:sldMk cId="4023967501" sldId="285"/>
        </pc:sldMkLst>
      </pc:sldChg>
      <pc:sldChg chg="del">
        <pc:chgData name="Linchen Wang" userId="23edae9413cede3f" providerId="LiveId" clId="{7043FE72-9F1F-4B33-B773-8BB5EA92903B}" dt="2020-03-26T21:09:46.199" v="1" actId="47"/>
        <pc:sldMkLst>
          <pc:docMk/>
          <pc:sldMk cId="3526627278" sldId="286"/>
        </pc:sldMkLst>
      </pc:sldChg>
      <pc:sldChg chg="addSp modSp add modNotesTx">
        <pc:chgData name="Linchen Wang" userId="23edae9413cede3f" providerId="LiveId" clId="{7043FE72-9F1F-4B33-B773-8BB5EA92903B}" dt="2020-03-27T17:36:28.290" v="951" actId="1076"/>
        <pc:sldMkLst>
          <pc:docMk/>
          <pc:sldMk cId="4294603923" sldId="286"/>
        </pc:sldMkLst>
        <pc:spChg chg="mod">
          <ac:chgData name="Linchen Wang" userId="23edae9413cede3f" providerId="LiveId" clId="{7043FE72-9F1F-4B33-B773-8BB5EA92903B}" dt="2020-03-27T17:34:48.279" v="894" actId="20577"/>
          <ac:spMkLst>
            <pc:docMk/>
            <pc:sldMk cId="4294603923" sldId="286"/>
            <ac:spMk id="2" creationId="{C218C87B-4D99-448D-A2DB-4705238C3127}"/>
          </ac:spMkLst>
        </pc:spChg>
        <pc:spChg chg="mod">
          <ac:chgData name="Linchen Wang" userId="23edae9413cede3f" providerId="LiveId" clId="{7043FE72-9F1F-4B33-B773-8BB5EA92903B}" dt="2020-03-27T17:35:44.229" v="931" actId="20577"/>
          <ac:spMkLst>
            <pc:docMk/>
            <pc:sldMk cId="4294603923" sldId="286"/>
            <ac:spMk id="3" creationId="{A98F77BA-89D8-4ACD-A968-D07F0ADD1325}"/>
          </ac:spMkLst>
        </pc:spChg>
        <pc:picChg chg="add mod">
          <ac:chgData name="Linchen Wang" userId="23edae9413cede3f" providerId="LiveId" clId="{7043FE72-9F1F-4B33-B773-8BB5EA92903B}" dt="2020-03-27T17:36:28.290" v="951" actId="1076"/>
          <ac:picMkLst>
            <pc:docMk/>
            <pc:sldMk cId="4294603923" sldId="286"/>
            <ac:picMk id="4" creationId="{31D6CDF4-15EE-459A-B932-95C937D366D6}"/>
          </ac:picMkLst>
        </pc:picChg>
      </pc:sldChg>
      <pc:sldChg chg="del">
        <pc:chgData name="Linchen Wang" userId="23edae9413cede3f" providerId="LiveId" clId="{7043FE72-9F1F-4B33-B773-8BB5EA92903B}" dt="2020-03-26T21:09:46.199" v="1" actId="47"/>
        <pc:sldMkLst>
          <pc:docMk/>
          <pc:sldMk cId="433099419" sldId="287"/>
        </pc:sldMkLst>
      </pc:sldChg>
      <pc:sldChg chg="addSp modSp add">
        <pc:chgData name="Linchen Wang" userId="23edae9413cede3f" providerId="LiveId" clId="{7043FE72-9F1F-4B33-B773-8BB5EA92903B}" dt="2020-03-27T17:42:09.913" v="1052" actId="1076"/>
        <pc:sldMkLst>
          <pc:docMk/>
          <pc:sldMk cId="2370151093" sldId="287"/>
        </pc:sldMkLst>
        <pc:spChg chg="mod">
          <ac:chgData name="Linchen Wang" userId="23edae9413cede3f" providerId="LiveId" clId="{7043FE72-9F1F-4B33-B773-8BB5EA92903B}" dt="2020-03-27T17:41:47.530" v="1051" actId="20577"/>
          <ac:spMkLst>
            <pc:docMk/>
            <pc:sldMk cId="2370151093" sldId="287"/>
            <ac:spMk id="3" creationId="{A98F77BA-89D8-4ACD-A968-D07F0ADD1325}"/>
          </ac:spMkLst>
        </pc:spChg>
        <pc:picChg chg="add mod">
          <ac:chgData name="Linchen Wang" userId="23edae9413cede3f" providerId="LiveId" clId="{7043FE72-9F1F-4B33-B773-8BB5EA92903B}" dt="2020-03-27T17:42:09.913" v="1052" actId="1076"/>
          <ac:picMkLst>
            <pc:docMk/>
            <pc:sldMk cId="2370151093" sldId="287"/>
            <ac:picMk id="4" creationId="{0AD7A349-5568-4A22-BA07-CF528EBB23F2}"/>
          </ac:picMkLst>
        </pc:picChg>
      </pc:sldChg>
      <pc:sldChg chg="addSp delSp modSp add mod modClrScheme chgLayout">
        <pc:chgData name="Linchen Wang" userId="23edae9413cede3f" providerId="LiveId" clId="{7043FE72-9F1F-4B33-B773-8BB5EA92903B}" dt="2020-03-27T17:45:10.077" v="1108" actId="20577"/>
        <pc:sldMkLst>
          <pc:docMk/>
          <pc:sldMk cId="1123073482" sldId="288"/>
        </pc:sldMkLst>
        <pc:spChg chg="mod">
          <ac:chgData name="Linchen Wang" userId="23edae9413cede3f" providerId="LiveId" clId="{7043FE72-9F1F-4B33-B773-8BB5EA92903B}" dt="2020-03-27T17:42:56.483" v="1055" actId="26606"/>
          <ac:spMkLst>
            <pc:docMk/>
            <pc:sldMk cId="1123073482" sldId="288"/>
            <ac:spMk id="2" creationId="{C218C87B-4D99-448D-A2DB-4705238C3127}"/>
          </ac:spMkLst>
        </pc:spChg>
        <pc:spChg chg="del">
          <ac:chgData name="Linchen Wang" userId="23edae9413cede3f" providerId="LiveId" clId="{7043FE72-9F1F-4B33-B773-8BB5EA92903B}" dt="2020-03-27T17:42:56.483" v="1055" actId="26606"/>
          <ac:spMkLst>
            <pc:docMk/>
            <pc:sldMk cId="1123073482" sldId="288"/>
            <ac:spMk id="3" creationId="{A98F77BA-89D8-4ACD-A968-D07F0ADD1325}"/>
          </ac:spMkLst>
        </pc:spChg>
        <pc:spChg chg="add mod">
          <ac:chgData name="Linchen Wang" userId="23edae9413cede3f" providerId="LiveId" clId="{7043FE72-9F1F-4B33-B773-8BB5EA92903B}" dt="2020-03-27T17:45:10.077" v="1108" actId="20577"/>
          <ac:spMkLst>
            <pc:docMk/>
            <pc:sldMk cId="1123073482" sldId="288"/>
            <ac:spMk id="9" creationId="{C1922817-B8D5-4BCC-9973-3F3C83735890}"/>
          </ac:spMkLst>
        </pc:spChg>
        <pc:picChg chg="add mod">
          <ac:chgData name="Linchen Wang" userId="23edae9413cede3f" providerId="LiveId" clId="{7043FE72-9F1F-4B33-B773-8BB5EA92903B}" dt="2020-03-27T17:43:01.994" v="1058" actId="14100"/>
          <ac:picMkLst>
            <pc:docMk/>
            <pc:sldMk cId="1123073482" sldId="288"/>
            <ac:picMk id="4" creationId="{29B2C61B-32F9-4CC8-AA24-CA7F1599A46E}"/>
          </ac:picMkLst>
        </pc:picChg>
      </pc:sldChg>
      <pc:sldChg chg="del">
        <pc:chgData name="Linchen Wang" userId="23edae9413cede3f" providerId="LiveId" clId="{7043FE72-9F1F-4B33-B773-8BB5EA92903B}" dt="2020-03-26T21:09:46.199" v="1" actId="47"/>
        <pc:sldMkLst>
          <pc:docMk/>
          <pc:sldMk cId="2173210874" sldId="288"/>
        </pc:sldMkLst>
      </pc:sldChg>
      <pc:sldChg chg="del">
        <pc:chgData name="Linchen Wang" userId="23edae9413cede3f" providerId="LiveId" clId="{7043FE72-9F1F-4B33-B773-8BB5EA92903B}" dt="2020-03-26T21:09:46.199" v="1" actId="47"/>
        <pc:sldMkLst>
          <pc:docMk/>
          <pc:sldMk cId="4022199994" sldId="289"/>
        </pc:sldMkLst>
      </pc:sldChg>
      <pc:sldChg chg="addSp modSp add">
        <pc:chgData name="Linchen Wang" userId="23edae9413cede3f" providerId="LiveId" clId="{7043FE72-9F1F-4B33-B773-8BB5EA92903B}" dt="2020-03-27T17:50:34.668" v="1181" actId="27636"/>
        <pc:sldMkLst>
          <pc:docMk/>
          <pc:sldMk cId="4027410233" sldId="289"/>
        </pc:sldMkLst>
        <pc:spChg chg="mod">
          <ac:chgData name="Linchen Wang" userId="23edae9413cede3f" providerId="LiveId" clId="{7043FE72-9F1F-4B33-B773-8BB5EA92903B}" dt="2020-03-27T17:50:34.668" v="1181" actId="27636"/>
          <ac:spMkLst>
            <pc:docMk/>
            <pc:sldMk cId="4027410233" sldId="289"/>
            <ac:spMk id="3" creationId="{A98F77BA-89D8-4ACD-A968-D07F0ADD1325}"/>
          </ac:spMkLst>
        </pc:spChg>
        <pc:picChg chg="add mod">
          <ac:chgData name="Linchen Wang" userId="23edae9413cede3f" providerId="LiveId" clId="{7043FE72-9F1F-4B33-B773-8BB5EA92903B}" dt="2020-03-27T17:50:07.821" v="1165" actId="1076"/>
          <ac:picMkLst>
            <pc:docMk/>
            <pc:sldMk cId="4027410233" sldId="289"/>
            <ac:picMk id="4" creationId="{D003B9EE-F4CD-4EA4-890A-D56D5D437704}"/>
          </ac:picMkLst>
        </pc:picChg>
      </pc:sldChg>
      <pc:sldChg chg="addSp modSp add">
        <pc:chgData name="Linchen Wang" userId="23edae9413cede3f" providerId="LiveId" clId="{7043FE72-9F1F-4B33-B773-8BB5EA92903B}" dt="2020-03-27T17:52:44.311" v="1354" actId="20577"/>
        <pc:sldMkLst>
          <pc:docMk/>
          <pc:sldMk cId="2080401546" sldId="290"/>
        </pc:sldMkLst>
        <pc:spChg chg="mod">
          <ac:chgData name="Linchen Wang" userId="23edae9413cede3f" providerId="LiveId" clId="{7043FE72-9F1F-4B33-B773-8BB5EA92903B}" dt="2020-03-27T17:52:44.311" v="1354" actId="20577"/>
          <ac:spMkLst>
            <pc:docMk/>
            <pc:sldMk cId="2080401546" sldId="290"/>
            <ac:spMk id="3" creationId="{A98F77BA-89D8-4ACD-A968-D07F0ADD1325}"/>
          </ac:spMkLst>
        </pc:spChg>
        <pc:picChg chg="add mod">
          <ac:chgData name="Linchen Wang" userId="23edae9413cede3f" providerId="LiveId" clId="{7043FE72-9F1F-4B33-B773-8BB5EA92903B}" dt="2020-03-27T17:52:36.061" v="1350" actId="1076"/>
          <ac:picMkLst>
            <pc:docMk/>
            <pc:sldMk cId="2080401546" sldId="290"/>
            <ac:picMk id="4" creationId="{B6349E9D-4A1C-4DCE-B93C-8732E7485994}"/>
          </ac:picMkLst>
        </pc:picChg>
      </pc:sldChg>
      <pc:sldChg chg="del">
        <pc:chgData name="Linchen Wang" userId="23edae9413cede3f" providerId="LiveId" clId="{7043FE72-9F1F-4B33-B773-8BB5EA92903B}" dt="2020-03-26T21:09:46.199" v="1" actId="47"/>
        <pc:sldMkLst>
          <pc:docMk/>
          <pc:sldMk cId="2685232412" sldId="290"/>
        </pc:sldMkLst>
      </pc:sldChg>
      <pc:sldChg chg="addSp modSp add">
        <pc:chgData name="Linchen Wang" userId="23edae9413cede3f" providerId="LiveId" clId="{7043FE72-9F1F-4B33-B773-8BB5EA92903B}" dt="2020-03-27T17:46:21.294" v="1121" actId="1076"/>
        <pc:sldMkLst>
          <pc:docMk/>
          <pc:sldMk cId="2306144804" sldId="291"/>
        </pc:sldMkLst>
        <pc:spChg chg="mod">
          <ac:chgData name="Linchen Wang" userId="23edae9413cede3f" providerId="LiveId" clId="{7043FE72-9F1F-4B33-B773-8BB5EA92903B}" dt="2020-03-27T17:45:27.589" v="1119" actId="20577"/>
          <ac:spMkLst>
            <pc:docMk/>
            <pc:sldMk cId="2306144804" sldId="291"/>
            <ac:spMk id="9" creationId="{C1922817-B8D5-4BCC-9973-3F3C83735890}"/>
          </ac:spMkLst>
        </pc:spChg>
        <pc:picChg chg="add mod">
          <ac:chgData name="Linchen Wang" userId="23edae9413cede3f" providerId="LiveId" clId="{7043FE72-9F1F-4B33-B773-8BB5EA92903B}" dt="2020-03-27T17:46:21.294" v="1121" actId="1076"/>
          <ac:picMkLst>
            <pc:docMk/>
            <pc:sldMk cId="2306144804" sldId="291"/>
            <ac:picMk id="3" creationId="{E09EC244-9CD9-47C4-90C6-DD30D2EFA951}"/>
          </ac:picMkLst>
        </pc:picChg>
      </pc:sldChg>
      <pc:sldChg chg="del">
        <pc:chgData name="Linchen Wang" userId="23edae9413cede3f" providerId="LiveId" clId="{7043FE72-9F1F-4B33-B773-8BB5EA92903B}" dt="2020-03-26T21:09:46.199" v="1" actId="47"/>
        <pc:sldMkLst>
          <pc:docMk/>
          <pc:sldMk cId="2582882250" sldId="291"/>
        </pc:sldMkLst>
      </pc:sldChg>
      <pc:sldChg chg="addSp modSp add">
        <pc:chgData name="Linchen Wang" userId="23edae9413cede3f" providerId="LiveId" clId="{7043FE72-9F1F-4B33-B773-8BB5EA92903B}" dt="2020-03-27T17:47:38.741" v="1132" actId="1076"/>
        <pc:sldMkLst>
          <pc:docMk/>
          <pc:sldMk cId="740170508" sldId="292"/>
        </pc:sldMkLst>
        <pc:spChg chg="mod">
          <ac:chgData name="Linchen Wang" userId="23edae9413cede3f" providerId="LiveId" clId="{7043FE72-9F1F-4B33-B773-8BB5EA92903B}" dt="2020-03-27T17:47:26.720" v="1130" actId="20577"/>
          <ac:spMkLst>
            <pc:docMk/>
            <pc:sldMk cId="740170508" sldId="292"/>
            <ac:spMk id="9" creationId="{C1922817-B8D5-4BCC-9973-3F3C83735890}"/>
          </ac:spMkLst>
        </pc:spChg>
        <pc:picChg chg="add mod">
          <ac:chgData name="Linchen Wang" userId="23edae9413cede3f" providerId="LiveId" clId="{7043FE72-9F1F-4B33-B773-8BB5EA92903B}" dt="2020-03-27T17:47:38.741" v="1132" actId="1076"/>
          <ac:picMkLst>
            <pc:docMk/>
            <pc:sldMk cId="740170508" sldId="292"/>
            <ac:picMk id="3" creationId="{AFBCD2BD-30F9-4C48-A701-B2349CDFA432}"/>
          </ac:picMkLst>
        </pc:picChg>
      </pc:sldChg>
      <pc:sldChg chg="del">
        <pc:chgData name="Linchen Wang" userId="23edae9413cede3f" providerId="LiveId" clId="{7043FE72-9F1F-4B33-B773-8BB5EA92903B}" dt="2020-03-26T21:09:46.199" v="1" actId="47"/>
        <pc:sldMkLst>
          <pc:docMk/>
          <pc:sldMk cId="1516344168" sldId="292"/>
        </pc:sldMkLst>
      </pc:sldChg>
      <pc:sldChg chg="modSp add">
        <pc:chgData name="Linchen Wang" userId="23edae9413cede3f" providerId="LiveId" clId="{7043FE72-9F1F-4B33-B773-8BB5EA92903B}" dt="2020-03-27T17:48:17.242" v="1144" actId="20577"/>
        <pc:sldMkLst>
          <pc:docMk/>
          <pc:sldMk cId="1332329629" sldId="293"/>
        </pc:sldMkLst>
        <pc:spChg chg="mod">
          <ac:chgData name="Linchen Wang" userId="23edae9413cede3f" providerId="LiveId" clId="{7043FE72-9F1F-4B33-B773-8BB5EA92903B}" dt="2020-03-27T17:48:17.242" v="1144" actId="20577"/>
          <ac:spMkLst>
            <pc:docMk/>
            <pc:sldMk cId="1332329629" sldId="293"/>
            <ac:spMk id="9" creationId="{C1922817-B8D5-4BCC-9973-3F3C83735890}"/>
          </ac:spMkLst>
        </pc:spChg>
      </pc:sldChg>
      <pc:sldChg chg="del">
        <pc:chgData name="Linchen Wang" userId="23edae9413cede3f" providerId="LiveId" clId="{7043FE72-9F1F-4B33-B773-8BB5EA92903B}" dt="2020-03-26T21:09:46.199" v="1" actId="47"/>
        <pc:sldMkLst>
          <pc:docMk/>
          <pc:sldMk cId="2581695862" sldId="293"/>
        </pc:sldMkLst>
      </pc:sldChg>
      <pc:sldChg chg="del">
        <pc:chgData name="Linchen Wang" userId="23edae9413cede3f" providerId="LiveId" clId="{7043FE72-9F1F-4B33-B773-8BB5EA92903B}" dt="2020-03-26T21:09:38.211" v="0" actId="47"/>
        <pc:sldMkLst>
          <pc:docMk/>
          <pc:sldMk cId="316338578" sldId="294"/>
        </pc:sldMkLst>
      </pc:sldChg>
      <pc:sldChg chg="add del">
        <pc:chgData name="Linchen Wang" userId="23edae9413cede3f" providerId="LiveId" clId="{7043FE72-9F1F-4B33-B773-8BB5EA92903B}" dt="2020-03-27T17:48:50.316" v="1145" actId="47"/>
        <pc:sldMkLst>
          <pc:docMk/>
          <pc:sldMk cId="754608498" sldId="294"/>
        </pc:sldMkLst>
      </pc:sldChg>
    </pc:docChg>
  </pc:docChgLst>
  <pc:docChgLst>
    <pc:chgData name="Linchen Wang" userId="23edae9413cede3f" providerId="LiveId" clId="{92D189C6-798A-45A6-9B3B-DC5710B3B91A}"/>
    <pc:docChg chg="addSld delSld modSld">
      <pc:chgData name="Linchen Wang" userId="23edae9413cede3f" providerId="LiveId" clId="{92D189C6-798A-45A6-9B3B-DC5710B3B91A}" dt="2020-02-05T01:33:12.417" v="58"/>
      <pc:docMkLst>
        <pc:docMk/>
      </pc:docMkLst>
      <pc:sldChg chg="modSp">
        <pc:chgData name="Linchen Wang" userId="23edae9413cede3f" providerId="LiveId" clId="{92D189C6-798A-45A6-9B3B-DC5710B3B91A}" dt="2020-02-05T01:33:12.417" v="58"/>
        <pc:sldMkLst>
          <pc:docMk/>
          <pc:sldMk cId="2901933754" sldId="267"/>
        </pc:sldMkLst>
        <pc:spChg chg="mod">
          <ac:chgData name="Linchen Wang" userId="23edae9413cede3f" providerId="LiveId" clId="{92D189C6-798A-45A6-9B3B-DC5710B3B91A}" dt="2020-02-05T01:33:12.417" v="58"/>
          <ac:spMkLst>
            <pc:docMk/>
            <pc:sldMk cId="2901933754" sldId="267"/>
            <ac:spMk id="3" creationId="{8D9D1BAE-77F4-4391-9DFB-0DAED4C5F68A}"/>
          </ac:spMkLst>
        </pc:spChg>
      </pc:sldChg>
      <pc:sldChg chg="modSp">
        <pc:chgData name="Linchen Wang" userId="23edae9413cede3f" providerId="LiveId" clId="{92D189C6-798A-45A6-9B3B-DC5710B3B91A}" dt="2020-02-03T16:16:30.779" v="0" actId="6549"/>
        <pc:sldMkLst>
          <pc:docMk/>
          <pc:sldMk cId="3874208484" sldId="273"/>
        </pc:sldMkLst>
        <pc:spChg chg="mod">
          <ac:chgData name="Linchen Wang" userId="23edae9413cede3f" providerId="LiveId" clId="{92D189C6-798A-45A6-9B3B-DC5710B3B91A}" dt="2020-02-03T16:16:30.779" v="0" actId="6549"/>
          <ac:spMkLst>
            <pc:docMk/>
            <pc:sldMk cId="3874208484" sldId="273"/>
            <ac:spMk id="3" creationId="{8D9D1BAE-77F4-4391-9DFB-0DAED4C5F68A}"/>
          </ac:spMkLst>
        </pc:spChg>
      </pc:sldChg>
      <pc:sldChg chg="modSp">
        <pc:chgData name="Linchen Wang" userId="23edae9413cede3f" providerId="LiveId" clId="{92D189C6-798A-45A6-9B3B-DC5710B3B91A}" dt="2020-02-03T16:19:58.296" v="15"/>
        <pc:sldMkLst>
          <pc:docMk/>
          <pc:sldMk cId="4202075475" sldId="274"/>
        </pc:sldMkLst>
        <pc:spChg chg="mod">
          <ac:chgData name="Linchen Wang" userId="23edae9413cede3f" providerId="LiveId" clId="{92D189C6-798A-45A6-9B3B-DC5710B3B91A}" dt="2020-02-03T16:19:58.296" v="15"/>
          <ac:spMkLst>
            <pc:docMk/>
            <pc:sldMk cId="4202075475" sldId="274"/>
            <ac:spMk id="3" creationId="{8D9D1BAE-77F4-4391-9DFB-0DAED4C5F68A}"/>
          </ac:spMkLst>
        </pc:spChg>
      </pc:sldChg>
      <pc:sldChg chg="addSp modSp">
        <pc:chgData name="Linchen Wang" userId="23edae9413cede3f" providerId="LiveId" clId="{92D189C6-798A-45A6-9B3B-DC5710B3B91A}" dt="2020-02-03T16:22:25.729" v="28" actId="1076"/>
        <pc:sldMkLst>
          <pc:docMk/>
          <pc:sldMk cId="1292703327" sldId="275"/>
        </pc:sldMkLst>
        <pc:spChg chg="mod">
          <ac:chgData name="Linchen Wang" userId="23edae9413cede3f" providerId="LiveId" clId="{92D189C6-798A-45A6-9B3B-DC5710B3B91A}" dt="2020-02-03T16:21:33.132" v="24" actId="20577"/>
          <ac:spMkLst>
            <pc:docMk/>
            <pc:sldMk cId="1292703327" sldId="275"/>
            <ac:spMk id="3" creationId="{8D9D1BAE-77F4-4391-9DFB-0DAED4C5F68A}"/>
          </ac:spMkLst>
        </pc:spChg>
        <pc:picChg chg="add mod">
          <ac:chgData name="Linchen Wang" userId="23edae9413cede3f" providerId="LiveId" clId="{92D189C6-798A-45A6-9B3B-DC5710B3B91A}" dt="2020-02-03T16:22:25.729" v="28" actId="1076"/>
          <ac:picMkLst>
            <pc:docMk/>
            <pc:sldMk cId="1292703327" sldId="275"/>
            <ac:picMk id="4" creationId="{80411872-0CE9-4E94-84AA-DA0E5C081200}"/>
          </ac:picMkLst>
        </pc:picChg>
      </pc:sldChg>
      <pc:sldChg chg="addSp modSp">
        <pc:chgData name="Linchen Wang" userId="23edae9413cede3f" providerId="LiveId" clId="{92D189C6-798A-45A6-9B3B-DC5710B3B91A}" dt="2020-02-03T16:27:40.727" v="55" actId="1076"/>
        <pc:sldMkLst>
          <pc:docMk/>
          <pc:sldMk cId="3490493935" sldId="276"/>
        </pc:sldMkLst>
        <pc:spChg chg="mod">
          <ac:chgData name="Linchen Wang" userId="23edae9413cede3f" providerId="LiveId" clId="{92D189C6-798A-45A6-9B3B-DC5710B3B91A}" dt="2020-02-03T16:27:15.754" v="48" actId="20577"/>
          <ac:spMkLst>
            <pc:docMk/>
            <pc:sldMk cId="3490493935" sldId="276"/>
            <ac:spMk id="3" creationId="{8D9D1BAE-77F4-4391-9DFB-0DAED4C5F68A}"/>
          </ac:spMkLst>
        </pc:spChg>
        <pc:picChg chg="add mod">
          <ac:chgData name="Linchen Wang" userId="23edae9413cede3f" providerId="LiveId" clId="{92D189C6-798A-45A6-9B3B-DC5710B3B91A}" dt="2020-02-03T16:27:40.727" v="55" actId="1076"/>
          <ac:picMkLst>
            <pc:docMk/>
            <pc:sldMk cId="3490493935" sldId="276"/>
            <ac:picMk id="4" creationId="{DA2E1743-5F2E-4B6A-BD18-B19B55A259FE}"/>
          </ac:picMkLst>
        </pc:picChg>
      </pc:sldChg>
      <pc:sldChg chg="add del">
        <pc:chgData name="Linchen Wang" userId="23edae9413cede3f" providerId="LiveId" clId="{92D189C6-798A-45A6-9B3B-DC5710B3B91A}" dt="2020-02-03T16:31:32.767" v="56" actId="47"/>
        <pc:sldMkLst>
          <pc:docMk/>
          <pc:sldMk cId="3953604462" sldId="277"/>
        </pc:sldMkLst>
      </pc:sldChg>
      <pc:sldChg chg="add del">
        <pc:chgData name="Linchen Wang" userId="23edae9413cede3f" providerId="LiveId" clId="{92D189C6-798A-45A6-9B3B-DC5710B3B91A}" dt="2020-02-03T16:31:32.767" v="56" actId="47"/>
        <pc:sldMkLst>
          <pc:docMk/>
          <pc:sldMk cId="1561370801" sldId="278"/>
        </pc:sldMkLst>
      </pc:sldChg>
      <pc:sldChg chg="add del">
        <pc:chgData name="Linchen Wang" userId="23edae9413cede3f" providerId="LiveId" clId="{92D189C6-798A-45A6-9B3B-DC5710B3B91A}" dt="2020-02-03T16:31:32.767" v="56" actId="47"/>
        <pc:sldMkLst>
          <pc:docMk/>
          <pc:sldMk cId="2549481278" sldId="279"/>
        </pc:sldMkLst>
      </pc:sldChg>
      <pc:sldChg chg="add del">
        <pc:chgData name="Linchen Wang" userId="23edae9413cede3f" providerId="LiveId" clId="{92D189C6-798A-45A6-9B3B-DC5710B3B91A}" dt="2020-02-03T16:31:32.767" v="56" actId="47"/>
        <pc:sldMkLst>
          <pc:docMk/>
          <pc:sldMk cId="2884116180" sldId="280"/>
        </pc:sldMkLst>
      </pc:sldChg>
      <pc:sldChg chg="add del">
        <pc:chgData name="Linchen Wang" userId="23edae9413cede3f" providerId="LiveId" clId="{92D189C6-798A-45A6-9B3B-DC5710B3B91A}" dt="2020-02-03T16:31:32.767" v="56" actId="47"/>
        <pc:sldMkLst>
          <pc:docMk/>
          <pc:sldMk cId="3758609473" sldId="281"/>
        </pc:sldMkLst>
      </pc:sldChg>
      <pc:sldChg chg="add del">
        <pc:chgData name="Linchen Wang" userId="23edae9413cede3f" providerId="LiveId" clId="{92D189C6-798A-45A6-9B3B-DC5710B3B91A}" dt="2020-02-03T16:31:32.767" v="56" actId="47"/>
        <pc:sldMkLst>
          <pc:docMk/>
          <pc:sldMk cId="3978986747" sldId="282"/>
        </pc:sldMkLst>
      </pc:sldChg>
      <pc:sldChg chg="add del">
        <pc:chgData name="Linchen Wang" userId="23edae9413cede3f" providerId="LiveId" clId="{92D189C6-798A-45A6-9B3B-DC5710B3B91A}" dt="2020-02-03T16:31:32.767" v="56" actId="47"/>
        <pc:sldMkLst>
          <pc:docMk/>
          <pc:sldMk cId="511215374" sldId="283"/>
        </pc:sldMkLst>
      </pc:sldChg>
      <pc:sldChg chg="add del">
        <pc:chgData name="Linchen Wang" userId="23edae9413cede3f" providerId="LiveId" clId="{92D189C6-798A-45A6-9B3B-DC5710B3B91A}" dt="2020-02-03T16:31:32.767" v="56" actId="47"/>
        <pc:sldMkLst>
          <pc:docMk/>
          <pc:sldMk cId="3555529356"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D1F3E-2821-4E70-AB5E-58437F281F47}" type="datetimeFigureOut">
              <a:rPr lang="en-CA" smtClean="0"/>
              <a:t>2020-03-27</a:t>
            </a:fld>
            <a:endParaRPr lang="en-CA"/>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06A76-4134-4A94-B18E-0D717AB9E5B7}" type="slidenum">
              <a:rPr lang="en-CA" smtClean="0"/>
              <a:t>‹#›</a:t>
            </a:fld>
            <a:endParaRPr lang="en-CA"/>
          </a:p>
        </p:txBody>
      </p:sp>
    </p:spTree>
    <p:extLst>
      <p:ext uri="{BB962C8B-B14F-4D97-AF65-F5344CB8AC3E}">
        <p14:creationId xmlns:p14="http://schemas.microsoft.com/office/powerpoint/2010/main" val="173742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Early computers used </a:t>
            </a:r>
            <a:r>
              <a:rPr lang="en-CA" sz="1200" b="0" i="0" u="none" strike="noStrike" kern="1200" baseline="0" dirty="0" err="1">
                <a:solidFill>
                  <a:schemeClr val="tx1"/>
                </a:solidFill>
                <a:latin typeface="+mn-lt"/>
                <a:ea typeface="+mn-ea"/>
                <a:cs typeface="+mn-cs"/>
              </a:rPr>
              <a:t>ripplecarry</a:t>
            </a:r>
            <a:r>
              <a:rPr lang="en-CA" sz="1200" b="0" i="0" u="none" strike="noStrike" kern="1200" baseline="0" dirty="0">
                <a:solidFill>
                  <a:schemeClr val="tx1"/>
                </a:solidFill>
                <a:latin typeface="+mn-lt"/>
                <a:ea typeface="+mn-ea"/>
                <a:cs typeface="+mn-cs"/>
              </a:rPr>
              <a:t> adders, because components were expensive and ripple-carry adders used the least hardware. Virtually all modern PCs use prefix adders on critical paths, because transistors are now cheap and speed is of great importance.</a:t>
            </a:r>
            <a:endParaRPr lang="en-CA" dirty="0"/>
          </a:p>
        </p:txBody>
      </p:sp>
      <p:sp>
        <p:nvSpPr>
          <p:cNvPr id="4" name="灯片编号占位符 3"/>
          <p:cNvSpPr>
            <a:spLocks noGrp="1"/>
          </p:cNvSpPr>
          <p:nvPr>
            <p:ph type="sldNum" sz="quarter" idx="5"/>
          </p:nvPr>
        </p:nvSpPr>
        <p:spPr/>
        <p:txBody>
          <a:bodyPr/>
          <a:lstStyle/>
          <a:p>
            <a:fld id="{2C306A76-4134-4A94-B18E-0D717AB9E5B7}" type="slidenum">
              <a:rPr lang="en-CA" smtClean="0"/>
              <a:t>18</a:t>
            </a:fld>
            <a:endParaRPr lang="en-CA"/>
          </a:p>
        </p:txBody>
      </p:sp>
    </p:spTree>
    <p:extLst>
      <p:ext uri="{BB962C8B-B14F-4D97-AF65-F5344CB8AC3E}">
        <p14:creationId xmlns:p14="http://schemas.microsoft.com/office/powerpoint/2010/main" val="323573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dirty="0"/>
              <a:t>CPA </a:t>
            </a:r>
            <a:r>
              <a:rPr lang="en-CA" sz="1200" b="0" i="0" u="none" strike="noStrike" kern="1200" baseline="0" dirty="0">
                <a:solidFill>
                  <a:schemeClr val="tx1"/>
                </a:solidFill>
                <a:latin typeface="+mn-lt"/>
                <a:ea typeface="+mn-ea"/>
                <a:cs typeface="+mn-cs"/>
              </a:rPr>
              <a:t>carry propagate adder</a:t>
            </a:r>
            <a:endParaRPr lang="en-CA" dirty="0"/>
          </a:p>
        </p:txBody>
      </p:sp>
      <p:sp>
        <p:nvSpPr>
          <p:cNvPr id="4" name="灯片编号占位符 3"/>
          <p:cNvSpPr>
            <a:spLocks noGrp="1"/>
          </p:cNvSpPr>
          <p:nvPr>
            <p:ph type="sldNum" sz="quarter" idx="5"/>
          </p:nvPr>
        </p:nvSpPr>
        <p:spPr/>
        <p:txBody>
          <a:bodyPr/>
          <a:lstStyle/>
          <a:p>
            <a:fld id="{2C306A76-4134-4A94-B18E-0D717AB9E5B7}" type="slidenum">
              <a:rPr lang="en-CA" smtClean="0"/>
              <a:t>26</a:t>
            </a:fld>
            <a:endParaRPr lang="en-CA"/>
          </a:p>
        </p:txBody>
      </p:sp>
    </p:spTree>
    <p:extLst>
      <p:ext uri="{BB962C8B-B14F-4D97-AF65-F5344CB8AC3E}">
        <p14:creationId xmlns:p14="http://schemas.microsoft.com/office/powerpoint/2010/main" val="4283665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dirty="0"/>
              <a:t>CPA </a:t>
            </a:r>
            <a:r>
              <a:rPr lang="en-CA" sz="1200" b="0" i="0" u="none" strike="noStrike" kern="1200" baseline="0" dirty="0">
                <a:solidFill>
                  <a:schemeClr val="tx1"/>
                </a:solidFill>
                <a:latin typeface="+mn-lt"/>
                <a:ea typeface="+mn-ea"/>
                <a:cs typeface="+mn-cs"/>
              </a:rPr>
              <a:t>carry propagate adder</a:t>
            </a:r>
            <a:endParaRPr lang="en-CA" dirty="0"/>
          </a:p>
        </p:txBody>
      </p:sp>
      <p:sp>
        <p:nvSpPr>
          <p:cNvPr id="4" name="灯片编号占位符 3"/>
          <p:cNvSpPr>
            <a:spLocks noGrp="1"/>
          </p:cNvSpPr>
          <p:nvPr>
            <p:ph type="sldNum" sz="quarter" idx="5"/>
          </p:nvPr>
        </p:nvSpPr>
        <p:spPr/>
        <p:txBody>
          <a:bodyPr/>
          <a:lstStyle/>
          <a:p>
            <a:fld id="{2C306A76-4134-4A94-B18E-0D717AB9E5B7}" type="slidenum">
              <a:rPr lang="en-CA" smtClean="0"/>
              <a:t>27</a:t>
            </a:fld>
            <a:endParaRPr lang="en-CA"/>
          </a:p>
        </p:txBody>
      </p:sp>
    </p:spTree>
    <p:extLst>
      <p:ext uri="{BB962C8B-B14F-4D97-AF65-F5344CB8AC3E}">
        <p14:creationId xmlns:p14="http://schemas.microsoft.com/office/powerpoint/2010/main" val="2931046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dirty="0"/>
              <a:t>CPA </a:t>
            </a:r>
            <a:r>
              <a:rPr lang="en-CA" sz="1200" b="0" i="0" u="none" strike="noStrike" kern="1200" baseline="0" dirty="0">
                <a:solidFill>
                  <a:schemeClr val="tx1"/>
                </a:solidFill>
                <a:latin typeface="+mn-lt"/>
                <a:ea typeface="+mn-ea"/>
                <a:cs typeface="+mn-cs"/>
              </a:rPr>
              <a:t>carry propagate adder</a:t>
            </a:r>
            <a:endParaRPr lang="en-CA" dirty="0"/>
          </a:p>
        </p:txBody>
      </p:sp>
      <p:sp>
        <p:nvSpPr>
          <p:cNvPr id="4" name="灯片编号占位符 3"/>
          <p:cNvSpPr>
            <a:spLocks noGrp="1"/>
          </p:cNvSpPr>
          <p:nvPr>
            <p:ph type="sldNum" sz="quarter" idx="5"/>
          </p:nvPr>
        </p:nvSpPr>
        <p:spPr/>
        <p:txBody>
          <a:bodyPr/>
          <a:lstStyle/>
          <a:p>
            <a:fld id="{2C306A76-4134-4A94-B18E-0D717AB9E5B7}" type="slidenum">
              <a:rPr lang="en-CA" smtClean="0"/>
              <a:t>28</a:t>
            </a:fld>
            <a:endParaRPr lang="en-CA"/>
          </a:p>
        </p:txBody>
      </p:sp>
    </p:spTree>
    <p:extLst>
      <p:ext uri="{BB962C8B-B14F-4D97-AF65-F5344CB8AC3E}">
        <p14:creationId xmlns:p14="http://schemas.microsoft.com/office/powerpoint/2010/main" val="972378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B67CD-E7E2-4E76-8C61-29E2ACE054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A" dirty="0"/>
          </a:p>
        </p:txBody>
      </p:sp>
      <p:sp>
        <p:nvSpPr>
          <p:cNvPr id="3" name="副标题 2">
            <a:extLst>
              <a:ext uri="{FF2B5EF4-FFF2-40B4-BE49-F238E27FC236}">
                <a16:creationId xmlns:a16="http://schemas.microsoft.com/office/drawing/2014/main" id="{E63D9306-A62E-4A4F-B60E-E5C8EDE75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A"/>
          </a:p>
        </p:txBody>
      </p:sp>
      <p:sp>
        <p:nvSpPr>
          <p:cNvPr id="4" name="日期占位符 3">
            <a:extLst>
              <a:ext uri="{FF2B5EF4-FFF2-40B4-BE49-F238E27FC236}">
                <a16:creationId xmlns:a16="http://schemas.microsoft.com/office/drawing/2014/main" id="{E8B45835-19A2-41EE-8725-8C0CD7DAD4EC}"/>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69ACF017-4E8B-4199-B299-E138E07FBE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295E8A-171C-42D2-8956-F7873CC6157B}"/>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171336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DED75-3EC0-46A9-9AA2-5E6CF43B9E5E}"/>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竖排文字占位符 2">
            <a:extLst>
              <a:ext uri="{FF2B5EF4-FFF2-40B4-BE49-F238E27FC236}">
                <a16:creationId xmlns:a16="http://schemas.microsoft.com/office/drawing/2014/main" id="{BFDD041B-1C31-4E73-8EFD-F66037A7E1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D73CB6E9-8473-45DE-A53C-A88FEC1F80A7}"/>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9EDD0AEB-5420-4A17-A9BE-A2DCE0CC5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16B96-B81B-4714-80B7-A3D0CFCF209A}"/>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297052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A3FCA81-1AEC-4303-84B8-DBCFCBAAD0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A"/>
          </a:p>
        </p:txBody>
      </p:sp>
      <p:sp>
        <p:nvSpPr>
          <p:cNvPr id="3" name="竖排文字占位符 2">
            <a:extLst>
              <a:ext uri="{FF2B5EF4-FFF2-40B4-BE49-F238E27FC236}">
                <a16:creationId xmlns:a16="http://schemas.microsoft.com/office/drawing/2014/main" id="{C17B6E3C-17A3-45A3-8C22-36BCB8529488}"/>
              </a:ext>
            </a:extLst>
          </p:cNvPr>
          <p:cNvSpPr>
            <a:spLocks noGrp="1"/>
          </p:cNvSpPr>
          <p:nvPr>
            <p:ph type="body" orient="vert" idx="1"/>
          </p:nvPr>
        </p:nvSpPr>
        <p:spPr>
          <a:xfrm>
            <a:off x="838200" y="365125"/>
            <a:ext cx="7734300" cy="5811838"/>
          </a:xfrm>
          <a:ln>
            <a:noFill/>
          </a:ln>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E4DC1C76-3AC9-43F1-B97F-B94814367C16}"/>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59AD37D7-BFC4-4DDA-8E66-C5EDB526CB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99B20E-CA41-412A-8D95-5721D0B38E4B}"/>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252381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35F9C-5787-4E43-9302-A19DB087271E}"/>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内容占位符 2">
            <a:extLst>
              <a:ext uri="{FF2B5EF4-FFF2-40B4-BE49-F238E27FC236}">
                <a16:creationId xmlns:a16="http://schemas.microsoft.com/office/drawing/2014/main" id="{FD0C6C78-758F-425F-807F-9E81C100569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dirty="0"/>
          </a:p>
        </p:txBody>
      </p:sp>
      <p:sp>
        <p:nvSpPr>
          <p:cNvPr id="4" name="日期占位符 3">
            <a:extLst>
              <a:ext uri="{FF2B5EF4-FFF2-40B4-BE49-F238E27FC236}">
                <a16:creationId xmlns:a16="http://schemas.microsoft.com/office/drawing/2014/main" id="{540FE917-548A-4DBE-B6EB-5AB77B0AC5EB}"/>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46E274CC-7EA2-476E-960E-E353056495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21544B-35AE-4CE4-B438-9EF7814ACBB3}"/>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369084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4C5E2-9597-4657-837E-F1FE78678D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A"/>
          </a:p>
        </p:txBody>
      </p:sp>
      <p:sp>
        <p:nvSpPr>
          <p:cNvPr id="3" name="文本占位符 2">
            <a:extLst>
              <a:ext uri="{FF2B5EF4-FFF2-40B4-BE49-F238E27FC236}">
                <a16:creationId xmlns:a16="http://schemas.microsoft.com/office/drawing/2014/main" id="{79751CBA-C1A4-4EBC-B716-FF83557F8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74B0D2-63A8-453D-B7FA-170D0633AC53}"/>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32CA95F6-E4ED-4DA3-B4D7-8187A22756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0F39A-9D9D-4571-990A-A1D9FDCE0C2B}"/>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123882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FE030-682A-4963-93AB-F054170CA39D}"/>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内容占位符 2">
            <a:extLst>
              <a:ext uri="{FF2B5EF4-FFF2-40B4-BE49-F238E27FC236}">
                <a16:creationId xmlns:a16="http://schemas.microsoft.com/office/drawing/2014/main" id="{860D1F6B-924B-40C8-98A7-EB83D3F58A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dirty="0"/>
          </a:p>
        </p:txBody>
      </p:sp>
      <p:sp>
        <p:nvSpPr>
          <p:cNvPr id="4" name="内容占位符 3">
            <a:extLst>
              <a:ext uri="{FF2B5EF4-FFF2-40B4-BE49-F238E27FC236}">
                <a16:creationId xmlns:a16="http://schemas.microsoft.com/office/drawing/2014/main" id="{85B694C7-ACFB-4692-A886-BA2E72A840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5" name="日期占位符 4">
            <a:extLst>
              <a:ext uri="{FF2B5EF4-FFF2-40B4-BE49-F238E27FC236}">
                <a16:creationId xmlns:a16="http://schemas.microsoft.com/office/drawing/2014/main" id="{B491C3F7-8076-4E5D-B642-C920D69570C4}"/>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id="{528640FF-EF5E-4C00-88DE-91A390680C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BA98FC-2C29-4148-A977-90EEC4FBDB3A}"/>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97453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01DA9-7C06-4EA3-896A-C7A6F2E14EE9}"/>
              </a:ext>
            </a:extLst>
          </p:cNvPr>
          <p:cNvSpPr>
            <a:spLocks noGrp="1"/>
          </p:cNvSpPr>
          <p:nvPr>
            <p:ph type="title"/>
          </p:nvPr>
        </p:nvSpPr>
        <p:spPr>
          <a:xfrm>
            <a:off x="839788" y="365125"/>
            <a:ext cx="10515600" cy="1325563"/>
          </a:xfrm>
          <a:ln>
            <a:noFill/>
          </a:ln>
        </p:spPr>
        <p:txBody>
          <a:bodyPr/>
          <a:lstStyle/>
          <a:p>
            <a:r>
              <a:rPr lang="zh-CN" altLang="en-US"/>
              <a:t>单击此处编辑母版标题样式</a:t>
            </a:r>
            <a:endParaRPr lang="en-CA" dirty="0"/>
          </a:p>
        </p:txBody>
      </p:sp>
      <p:sp>
        <p:nvSpPr>
          <p:cNvPr id="3" name="文本占位符 2">
            <a:extLst>
              <a:ext uri="{FF2B5EF4-FFF2-40B4-BE49-F238E27FC236}">
                <a16:creationId xmlns:a16="http://schemas.microsoft.com/office/drawing/2014/main" id="{10667F25-75C6-4FED-A958-68D0508DE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41C55F-8968-4657-9E5D-E4C49842920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dirty="0"/>
          </a:p>
        </p:txBody>
      </p:sp>
      <p:sp>
        <p:nvSpPr>
          <p:cNvPr id="5" name="文本占位符 4">
            <a:extLst>
              <a:ext uri="{FF2B5EF4-FFF2-40B4-BE49-F238E27FC236}">
                <a16:creationId xmlns:a16="http://schemas.microsoft.com/office/drawing/2014/main" id="{1DEFBD3C-3451-4AA6-B8BE-A84C5DF71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49A414-7B1D-42CB-8AB4-575C8D5F1B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7" name="日期占位符 6">
            <a:extLst>
              <a:ext uri="{FF2B5EF4-FFF2-40B4-BE49-F238E27FC236}">
                <a16:creationId xmlns:a16="http://schemas.microsoft.com/office/drawing/2014/main" id="{3FFDF291-3BF8-4725-B5FA-0F8E5EAE48F9}"/>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8" name="页脚占位符 7">
            <a:extLst>
              <a:ext uri="{FF2B5EF4-FFF2-40B4-BE49-F238E27FC236}">
                <a16:creationId xmlns:a16="http://schemas.microsoft.com/office/drawing/2014/main" id="{69EAAD7A-7C7D-4FDB-9C48-7E553BE907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D36973-3338-4B18-8830-750A336EE83F}"/>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221513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B9508-2A0F-4596-8DDB-A41A56A35D1C}"/>
              </a:ext>
            </a:extLst>
          </p:cNvPr>
          <p:cNvSpPr>
            <a:spLocks noGrp="1"/>
          </p:cNvSpPr>
          <p:nvPr>
            <p:ph type="title"/>
          </p:nvPr>
        </p:nvSpPr>
        <p:spPr>
          <a:ln>
            <a:noFill/>
          </a:ln>
        </p:spPr>
        <p:txBody>
          <a:bodyPr/>
          <a:lstStyle/>
          <a:p>
            <a:r>
              <a:rPr lang="zh-CN" altLang="en-US"/>
              <a:t>单击此处编辑母版标题样式</a:t>
            </a:r>
            <a:endParaRPr lang="en-CA" dirty="0"/>
          </a:p>
        </p:txBody>
      </p:sp>
      <p:sp>
        <p:nvSpPr>
          <p:cNvPr id="3" name="日期占位符 2">
            <a:extLst>
              <a:ext uri="{FF2B5EF4-FFF2-40B4-BE49-F238E27FC236}">
                <a16:creationId xmlns:a16="http://schemas.microsoft.com/office/drawing/2014/main" id="{2BC1CCCF-280D-43AD-A8D9-F5E1B60A938B}"/>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4" name="页脚占位符 3">
            <a:extLst>
              <a:ext uri="{FF2B5EF4-FFF2-40B4-BE49-F238E27FC236}">
                <a16:creationId xmlns:a16="http://schemas.microsoft.com/office/drawing/2014/main" id="{8F6C0EEE-5DC2-43E0-8595-B27058BC80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E30B05-E207-4185-BDE6-E8F83E8C5168}"/>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46024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91EC5E-FE80-48F3-8CE0-2CF8464145B9}"/>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3" name="页脚占位符 2">
            <a:extLst>
              <a:ext uri="{FF2B5EF4-FFF2-40B4-BE49-F238E27FC236}">
                <a16:creationId xmlns:a16="http://schemas.microsoft.com/office/drawing/2014/main" id="{41E538ED-A552-4F98-BBF1-C03791BA6C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D96CFE-195F-42CB-B401-13D98366DCA3}"/>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396304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84E5F-CA6E-48A7-B82E-EE7211EEA7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内容占位符 2">
            <a:extLst>
              <a:ext uri="{FF2B5EF4-FFF2-40B4-BE49-F238E27FC236}">
                <a16:creationId xmlns:a16="http://schemas.microsoft.com/office/drawing/2014/main" id="{C205D5F5-7323-498A-9D61-1D57E0518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文本占位符 3">
            <a:extLst>
              <a:ext uri="{FF2B5EF4-FFF2-40B4-BE49-F238E27FC236}">
                <a16:creationId xmlns:a16="http://schemas.microsoft.com/office/drawing/2014/main" id="{E26BC5B1-8871-46F1-BA79-8A8425CC0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334A7A-32C1-41A4-B737-8928333DAB84}"/>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id="{EFBB27D2-2A88-4E97-96DF-2F970F0BD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9581A4-E727-420A-A691-3D543DD4C018}"/>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222644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D2618-83C9-4EFD-8354-6970230BB6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图片占位符 2">
            <a:extLst>
              <a:ext uri="{FF2B5EF4-FFF2-40B4-BE49-F238E27FC236}">
                <a16:creationId xmlns:a16="http://schemas.microsoft.com/office/drawing/2014/main" id="{3AFE2C5C-7B92-46BC-B47F-352E6C597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CA"/>
          </a:p>
        </p:txBody>
      </p:sp>
      <p:sp>
        <p:nvSpPr>
          <p:cNvPr id="4" name="文本占位符 3">
            <a:extLst>
              <a:ext uri="{FF2B5EF4-FFF2-40B4-BE49-F238E27FC236}">
                <a16:creationId xmlns:a16="http://schemas.microsoft.com/office/drawing/2014/main" id="{3E9C374F-1E3B-4F5E-B6AA-2D50964F1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14AA8C-17A7-44D9-AFCA-3C61B4B38F48}"/>
              </a:ext>
            </a:extLst>
          </p:cNvPr>
          <p:cNvSpPr>
            <a:spLocks noGrp="1"/>
          </p:cNvSpPr>
          <p:nvPr>
            <p:ph type="dt" sz="half" idx="10"/>
          </p:nvPr>
        </p:nvSpPr>
        <p:spPr/>
        <p:txBody>
          <a:bodyPr/>
          <a:lstStyle/>
          <a:p>
            <a:fld id="{17F9B074-B44D-4DE1-9ED5-9223FA0DC92D}"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id="{6AB59A6B-B1DE-4916-A0AE-9C71810B88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432249-B404-48DA-93CB-E32C2A6B18EA}"/>
              </a:ext>
            </a:extLst>
          </p:cNvPr>
          <p:cNvSpPr>
            <a:spLocks noGrp="1"/>
          </p:cNvSpPr>
          <p:nvPr>
            <p:ph type="sldNum" sz="quarter" idx="12"/>
          </p:nvPr>
        </p:nvSpPr>
        <p:spPr/>
        <p:txBody>
          <a:bodyPr/>
          <a:lstStyle/>
          <a:p>
            <a:fld id="{E514FAFD-EF70-4485-9C9C-6D031A13B7EC}" type="slidenum">
              <a:rPr lang="zh-CN" altLang="en-US" smtClean="0"/>
              <a:t>‹#›</a:t>
            </a:fld>
            <a:endParaRPr lang="zh-CN" altLang="en-US"/>
          </a:p>
        </p:txBody>
      </p:sp>
    </p:spTree>
    <p:extLst>
      <p:ext uri="{BB962C8B-B14F-4D97-AF65-F5344CB8AC3E}">
        <p14:creationId xmlns:p14="http://schemas.microsoft.com/office/powerpoint/2010/main" val="160558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D189B2-E0BD-42B2-8377-B03F838D970E}"/>
              </a:ext>
            </a:extLst>
          </p:cNvPr>
          <p:cNvSpPr>
            <a:spLocks noGrp="1"/>
          </p:cNvSpPr>
          <p:nvPr>
            <p:ph type="title"/>
          </p:nvPr>
        </p:nvSpPr>
        <p:spPr>
          <a:xfrm>
            <a:off x="838200" y="365125"/>
            <a:ext cx="10515600" cy="1325563"/>
          </a:xfrm>
          <a:prstGeom prst="rect">
            <a:avLst/>
          </a:prstGeom>
          <a:ln>
            <a:solidFill>
              <a:schemeClr val="bg1"/>
            </a:solidFill>
          </a:ln>
        </p:spPr>
        <p:txBody>
          <a:bodyPr vert="horz" lIns="91440" tIns="45720" rIns="91440" bIns="45720" rtlCol="0" anchor="ctr">
            <a:normAutofit/>
          </a:bodyPr>
          <a:lstStyle/>
          <a:p>
            <a:r>
              <a:rPr lang="zh-CN" altLang="en-US" dirty="0"/>
              <a:t>单击此处编辑母版标题样式</a:t>
            </a:r>
            <a:endParaRPr lang="en-CA" dirty="0"/>
          </a:p>
        </p:txBody>
      </p:sp>
      <p:sp>
        <p:nvSpPr>
          <p:cNvPr id="3" name="文本占位符 2">
            <a:extLst>
              <a:ext uri="{FF2B5EF4-FFF2-40B4-BE49-F238E27FC236}">
                <a16:creationId xmlns:a16="http://schemas.microsoft.com/office/drawing/2014/main" id="{982832BF-B7D8-4718-A647-9F1D7BE06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CA" dirty="0"/>
          </a:p>
        </p:txBody>
      </p:sp>
      <p:sp>
        <p:nvSpPr>
          <p:cNvPr id="4" name="日期占位符 3">
            <a:extLst>
              <a:ext uri="{FF2B5EF4-FFF2-40B4-BE49-F238E27FC236}">
                <a16:creationId xmlns:a16="http://schemas.microsoft.com/office/drawing/2014/main" id="{AEFEF22A-4C6B-4ADA-987F-50ACE85B6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9B074-B44D-4DE1-9ED5-9223FA0DC92D}"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2A9CF6B3-718B-4140-A154-DA1B477A5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40EF43-10DB-407A-AAD8-31F3B6E49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4FAFD-EF70-4485-9C9C-6D031A13B7EC}" type="slidenum">
              <a:rPr lang="zh-CN" altLang="en-US" smtClean="0"/>
              <a:t>‹#›</a:t>
            </a:fld>
            <a:endParaRPr lang="zh-CN" altLang="en-US"/>
          </a:p>
        </p:txBody>
      </p:sp>
      <p:sp>
        <p:nvSpPr>
          <p:cNvPr id="7" name="矩形 6">
            <a:extLst>
              <a:ext uri="{FF2B5EF4-FFF2-40B4-BE49-F238E27FC236}">
                <a16:creationId xmlns:a16="http://schemas.microsoft.com/office/drawing/2014/main" id="{22376DD4-403D-424B-9FA3-2C49253D90F0}"/>
              </a:ext>
            </a:extLst>
          </p:cNvPr>
          <p:cNvSpPr/>
          <p:nvPr/>
        </p:nvSpPr>
        <p:spPr>
          <a:xfrm>
            <a:off x="1" y="4091"/>
            <a:ext cx="3200400" cy="676946"/>
          </a:xfrm>
          <a:prstGeom prst="rect">
            <a:avLst/>
          </a:prstGeom>
          <a:blipFill dpi="0" rotWithShape="1">
            <a:blip r:embed="rId13">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Tree>
    <p:extLst>
      <p:ext uri="{BB962C8B-B14F-4D97-AF65-F5344CB8AC3E}">
        <p14:creationId xmlns:p14="http://schemas.microsoft.com/office/powerpoint/2010/main" val="2945946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750D8-3902-4B01-98A9-D80BC0EA2883}"/>
              </a:ext>
            </a:extLst>
          </p:cNvPr>
          <p:cNvSpPr>
            <a:spLocks noGrp="1"/>
          </p:cNvSpPr>
          <p:nvPr>
            <p:ph type="ctrTitle"/>
          </p:nvPr>
        </p:nvSpPr>
        <p:spPr/>
        <p:txBody>
          <a:bodyPr/>
          <a:lstStyle/>
          <a:p>
            <a:r>
              <a:rPr lang="en-US" altLang="zh-CN" dirty="0"/>
              <a:t>ESE 2005 Embedded System Architecture I</a:t>
            </a:r>
            <a:endParaRPr lang="zh-CN" altLang="en-US" dirty="0"/>
          </a:p>
        </p:txBody>
      </p:sp>
      <p:sp>
        <p:nvSpPr>
          <p:cNvPr id="3" name="副标题 2">
            <a:extLst>
              <a:ext uri="{FF2B5EF4-FFF2-40B4-BE49-F238E27FC236}">
                <a16:creationId xmlns:a16="http://schemas.microsoft.com/office/drawing/2014/main" id="{B349AD6B-88FD-469D-AC0A-69AB3037B353}"/>
              </a:ext>
            </a:extLst>
          </p:cNvPr>
          <p:cNvSpPr>
            <a:spLocks noGrp="1"/>
          </p:cNvSpPr>
          <p:nvPr>
            <p:ph type="subTitle" idx="1"/>
          </p:nvPr>
        </p:nvSpPr>
        <p:spPr/>
        <p:txBody>
          <a:bodyPr/>
          <a:lstStyle/>
          <a:p>
            <a:r>
              <a:rPr lang="en-US" altLang="zh-CN" dirty="0"/>
              <a:t>Linchen Wang</a:t>
            </a:r>
            <a:endParaRPr lang="zh-CN" altLang="en-US" dirty="0"/>
          </a:p>
        </p:txBody>
      </p:sp>
    </p:spTree>
    <p:extLst>
      <p:ext uri="{BB962C8B-B14F-4D97-AF65-F5344CB8AC3E}">
        <p14:creationId xmlns:p14="http://schemas.microsoft.com/office/powerpoint/2010/main" val="128427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CA" dirty="0"/>
              <a:t>Carry-Lookahead Adder</a:t>
            </a:r>
          </a:p>
        </p:txBody>
      </p:sp>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lstStyle/>
          <a:p>
            <a:r>
              <a:rPr lang="en-CA" dirty="0"/>
              <a:t>A block generates a carry if the most significant column generates a carry, or if the most significant column propagates a carry and the previous column generated a carry, and so forth. For example, the generate logic for a block spanning columns 3 through 0 is</a:t>
            </a:r>
          </a:p>
          <a:p>
            <a:endParaRPr lang="en-CA" dirty="0"/>
          </a:p>
          <a:p>
            <a:r>
              <a:rPr lang="en-CA" dirty="0"/>
              <a:t>A block propagates a carry if all the columns in the block propagate the carry. </a:t>
            </a:r>
          </a:p>
        </p:txBody>
      </p:sp>
      <p:pic>
        <p:nvPicPr>
          <p:cNvPr id="4" name="图片 3">
            <a:extLst>
              <a:ext uri="{FF2B5EF4-FFF2-40B4-BE49-F238E27FC236}">
                <a16:creationId xmlns:a16="http://schemas.microsoft.com/office/drawing/2014/main" id="{80E4B2BE-EBF0-4147-A083-B03F85AA8CE1}"/>
              </a:ext>
            </a:extLst>
          </p:cNvPr>
          <p:cNvPicPr>
            <a:picLocks noChangeAspect="1"/>
          </p:cNvPicPr>
          <p:nvPr/>
        </p:nvPicPr>
        <p:blipFill>
          <a:blip r:embed="rId2"/>
          <a:stretch>
            <a:fillRect/>
          </a:stretch>
        </p:blipFill>
        <p:spPr>
          <a:xfrm>
            <a:off x="3438525" y="3429794"/>
            <a:ext cx="5314950" cy="571500"/>
          </a:xfrm>
          <a:prstGeom prst="rect">
            <a:avLst/>
          </a:prstGeom>
        </p:spPr>
      </p:pic>
    </p:spTree>
    <p:extLst>
      <p:ext uri="{BB962C8B-B14F-4D97-AF65-F5344CB8AC3E}">
        <p14:creationId xmlns:p14="http://schemas.microsoft.com/office/powerpoint/2010/main" val="732116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CA" dirty="0"/>
              <a:t>Carry-Lookahead 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lstStyle/>
              <a:p>
                <a:r>
                  <a:rPr lang="en-CA" dirty="0"/>
                  <a:t>For example, the propagate logic for a block spanning columns 3 through 0 is</a:t>
                </a:r>
              </a:p>
              <a:p>
                <a:endParaRPr lang="en-CA" dirty="0"/>
              </a:p>
              <a:p>
                <a:r>
                  <a:rPr lang="en-CA" dirty="0"/>
                  <a:t>Using the block generate and propagate signals, we can quickly compute the carry out of the block,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𝐶</m:t>
                        </m:r>
                      </m:e>
                      <m:sub>
                        <m:r>
                          <a:rPr lang="en-CA" i="1" dirty="0">
                            <a:latin typeface="Cambria Math" panose="02040503050406030204" pitchFamily="18" charset="0"/>
                          </a:rPr>
                          <m:t>𝑖</m:t>
                        </m:r>
                      </m:sub>
                    </m:sSub>
                  </m:oMath>
                </a14:m>
                <a:r>
                  <a:rPr lang="en-CA" dirty="0"/>
                  <a:t> , using the carry in to the block,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𝐶</m:t>
                        </m:r>
                      </m:e>
                      <m:sub>
                        <m:r>
                          <a:rPr lang="en-CA" b="0" i="1" dirty="0" smtClean="0">
                            <a:latin typeface="Cambria Math" panose="02040503050406030204" pitchFamily="18" charset="0"/>
                          </a:rPr>
                          <m:t>𝑗</m:t>
                        </m:r>
                        <m:r>
                          <a:rPr lang="en-CA" b="0" i="1" dirty="0" smtClean="0">
                            <a:latin typeface="Cambria Math" panose="02040503050406030204" pitchFamily="18" charset="0"/>
                          </a:rPr>
                          <m:t>−1</m:t>
                        </m:r>
                      </m:sub>
                    </m:sSub>
                  </m:oMath>
                </a14:m>
                <a:r>
                  <a:rPr lang="en-CA" dirty="0"/>
                  <a:t> .</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C6FE57F9-B797-41EF-BD78-4F76972EFB0D}"/>
              </a:ext>
            </a:extLst>
          </p:cNvPr>
          <p:cNvPicPr>
            <a:picLocks noChangeAspect="1"/>
          </p:cNvPicPr>
          <p:nvPr/>
        </p:nvPicPr>
        <p:blipFill>
          <a:blip r:embed="rId3"/>
          <a:stretch>
            <a:fillRect/>
          </a:stretch>
        </p:blipFill>
        <p:spPr>
          <a:xfrm>
            <a:off x="4938712" y="2615101"/>
            <a:ext cx="2314575" cy="419100"/>
          </a:xfrm>
          <a:prstGeom prst="rect">
            <a:avLst/>
          </a:prstGeom>
        </p:spPr>
      </p:pic>
      <p:pic>
        <p:nvPicPr>
          <p:cNvPr id="5" name="图片 4">
            <a:extLst>
              <a:ext uri="{FF2B5EF4-FFF2-40B4-BE49-F238E27FC236}">
                <a16:creationId xmlns:a16="http://schemas.microsoft.com/office/drawing/2014/main" id="{0ACCA5FD-ED9F-4FB3-B48A-15A6AAB59F21}"/>
              </a:ext>
            </a:extLst>
          </p:cNvPr>
          <p:cNvPicPr>
            <a:picLocks noChangeAspect="1"/>
          </p:cNvPicPr>
          <p:nvPr/>
        </p:nvPicPr>
        <p:blipFill>
          <a:blip r:embed="rId4"/>
          <a:stretch>
            <a:fillRect/>
          </a:stretch>
        </p:blipFill>
        <p:spPr>
          <a:xfrm>
            <a:off x="4805361" y="4588119"/>
            <a:ext cx="2581275" cy="495300"/>
          </a:xfrm>
          <a:prstGeom prst="rect">
            <a:avLst/>
          </a:prstGeom>
        </p:spPr>
      </p:pic>
    </p:spTree>
    <p:extLst>
      <p:ext uri="{BB962C8B-B14F-4D97-AF65-F5344CB8AC3E}">
        <p14:creationId xmlns:p14="http://schemas.microsoft.com/office/powerpoint/2010/main" val="341110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a:xfrm>
            <a:off x="838200" y="365125"/>
            <a:ext cx="10515600" cy="1325563"/>
          </a:xfrm>
        </p:spPr>
        <p:txBody>
          <a:bodyPr anchor="ctr">
            <a:normAutofit/>
          </a:bodyPr>
          <a:lstStyle/>
          <a:p>
            <a:r>
              <a:rPr lang="en-CA" dirty="0"/>
              <a:t>Carry-Lookahead Adder</a:t>
            </a:r>
          </a:p>
        </p:txBody>
      </p:sp>
      <p:sp>
        <p:nvSpPr>
          <p:cNvPr id="3" name="内容占位符 2">
            <a:extLst>
              <a:ext uri="{FF2B5EF4-FFF2-40B4-BE49-F238E27FC236}">
                <a16:creationId xmlns:a16="http://schemas.microsoft.com/office/drawing/2014/main" id="{11A66198-8DA2-4324-8FE6-17B29D7DF4AC}"/>
              </a:ext>
            </a:extLst>
          </p:cNvPr>
          <p:cNvSpPr>
            <a:spLocks noGrp="1"/>
          </p:cNvSpPr>
          <p:nvPr>
            <p:ph sz="half" idx="1"/>
          </p:nvPr>
        </p:nvSpPr>
        <p:spPr>
          <a:xfrm>
            <a:off x="838200" y="1825625"/>
            <a:ext cx="5181600" cy="4351338"/>
          </a:xfrm>
        </p:spPr>
        <p:txBody>
          <a:bodyPr>
            <a:normAutofit/>
          </a:bodyPr>
          <a:lstStyle/>
          <a:p>
            <a:r>
              <a:rPr lang="en-CA" dirty="0"/>
              <a:t>Here (a) is a 32-bit carry-lookahead adder composed of eight 4-bit blocks.</a:t>
            </a:r>
          </a:p>
          <a:p>
            <a:r>
              <a:rPr lang="en-CA" dirty="0"/>
              <a:t>Each block (b) contains a 4-bit ripple-carry adder and some lookahead logic to compute the carry out of the block given the carry in.</a:t>
            </a:r>
          </a:p>
        </p:txBody>
      </p:sp>
      <p:pic>
        <p:nvPicPr>
          <p:cNvPr id="4" name="图片 3">
            <a:extLst>
              <a:ext uri="{FF2B5EF4-FFF2-40B4-BE49-F238E27FC236}">
                <a16:creationId xmlns:a16="http://schemas.microsoft.com/office/drawing/2014/main" id="{5367DB0E-B195-4224-B5E0-C7FE218E9B2A}"/>
              </a:ext>
            </a:extLst>
          </p:cNvPr>
          <p:cNvPicPr>
            <a:picLocks noChangeAspect="1"/>
          </p:cNvPicPr>
          <p:nvPr/>
        </p:nvPicPr>
        <p:blipFill>
          <a:blip r:embed="rId2"/>
          <a:stretch>
            <a:fillRect/>
          </a:stretch>
        </p:blipFill>
        <p:spPr>
          <a:xfrm>
            <a:off x="6666222" y="1321291"/>
            <a:ext cx="5525778" cy="5360005"/>
          </a:xfrm>
          <a:prstGeom prst="rect">
            <a:avLst/>
          </a:prstGeom>
          <a:noFill/>
        </p:spPr>
      </p:pic>
    </p:spTree>
    <p:extLst>
      <p:ext uri="{BB962C8B-B14F-4D97-AF65-F5344CB8AC3E}">
        <p14:creationId xmlns:p14="http://schemas.microsoft.com/office/powerpoint/2010/main" val="129000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a:xfrm>
            <a:off x="838200" y="365125"/>
            <a:ext cx="10515600" cy="1325563"/>
          </a:xfrm>
        </p:spPr>
        <p:txBody>
          <a:bodyPr anchor="ctr">
            <a:normAutofit/>
          </a:bodyPr>
          <a:lstStyle/>
          <a:p>
            <a:r>
              <a:rPr lang="en-CA" dirty="0"/>
              <a:t>Carry-Lookahead 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sz="half" idx="1"/>
              </p:nvPr>
            </p:nvSpPr>
            <p:spPr>
              <a:xfrm>
                <a:off x="838200" y="1825625"/>
                <a:ext cx="5181600" cy="4351338"/>
              </a:xfrm>
            </p:spPr>
            <p:txBody>
              <a:bodyPr>
                <a:normAutofit/>
              </a:bodyPr>
              <a:lstStyle/>
              <a:p>
                <a:r>
                  <a:rPr lang="en-CA" dirty="0"/>
                  <a:t>The AND </a:t>
                </a:r>
                <a:r>
                  <a:rPr lang="en-CA" dirty="0" err="1"/>
                  <a:t>and</a:t>
                </a:r>
                <a:r>
                  <a:rPr lang="en-CA" dirty="0"/>
                  <a:t> OR gates needed to compute the single-bit generate and propagate signals,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𝐺</m:t>
                        </m:r>
                      </m:e>
                      <m:sub>
                        <m:r>
                          <a:rPr lang="en-CA" i="1" dirty="0">
                            <a:latin typeface="Cambria Math" panose="02040503050406030204" pitchFamily="18" charset="0"/>
                          </a:rPr>
                          <m:t>𝑖</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i="1" dirty="0">
                            <a:latin typeface="Cambria Math" panose="02040503050406030204" pitchFamily="18" charset="0"/>
                          </a:rPr>
                          <m:t>𝑖</m:t>
                        </m:r>
                      </m:sub>
                    </m:sSub>
                  </m:oMath>
                </a14:m>
                <a:r>
                  <a:rPr lang="en-CA" dirty="0"/>
                  <a:t> , from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𝐴</m:t>
                        </m:r>
                      </m:e>
                      <m:sub>
                        <m:r>
                          <a:rPr lang="en-CA" i="1" dirty="0">
                            <a:latin typeface="Cambria Math" panose="02040503050406030204" pitchFamily="18" charset="0"/>
                          </a:rPr>
                          <m:t>𝑖</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𝐵</m:t>
                        </m:r>
                      </m:e>
                      <m:sub>
                        <m:r>
                          <a:rPr lang="en-CA" i="1" dirty="0">
                            <a:latin typeface="Cambria Math" panose="02040503050406030204" pitchFamily="18" charset="0"/>
                          </a:rPr>
                          <m:t>𝑖</m:t>
                        </m:r>
                      </m:sub>
                    </m:sSub>
                  </m:oMath>
                </a14:m>
                <a:r>
                  <a:rPr lang="en-CA" dirty="0"/>
                  <a:t> are left out for brevity. </a:t>
                </a:r>
              </a:p>
              <a:p>
                <a:r>
                  <a:rPr lang="en-CA" dirty="0"/>
                  <a:t>All of the CLA blocks compute the single-bit and block generate and propagate signals simultaneously.</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2471" t="-2241" r="-1059"/>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5367DB0E-B195-4224-B5E0-C7FE218E9B2A}"/>
              </a:ext>
            </a:extLst>
          </p:cNvPr>
          <p:cNvPicPr>
            <a:picLocks noChangeAspect="1"/>
          </p:cNvPicPr>
          <p:nvPr/>
        </p:nvPicPr>
        <p:blipFill>
          <a:blip r:embed="rId3"/>
          <a:stretch>
            <a:fillRect/>
          </a:stretch>
        </p:blipFill>
        <p:spPr>
          <a:xfrm>
            <a:off x="6666222" y="1321291"/>
            <a:ext cx="5525778" cy="5360005"/>
          </a:xfrm>
          <a:prstGeom prst="rect">
            <a:avLst/>
          </a:prstGeom>
          <a:noFill/>
        </p:spPr>
      </p:pic>
    </p:spTree>
    <p:extLst>
      <p:ext uri="{BB962C8B-B14F-4D97-AF65-F5344CB8AC3E}">
        <p14:creationId xmlns:p14="http://schemas.microsoft.com/office/powerpoint/2010/main" val="47053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a:xfrm>
            <a:off x="838200" y="365125"/>
            <a:ext cx="10515600" cy="1325563"/>
          </a:xfrm>
        </p:spPr>
        <p:txBody>
          <a:bodyPr anchor="ctr">
            <a:normAutofit/>
          </a:bodyPr>
          <a:lstStyle/>
          <a:p>
            <a:r>
              <a:rPr lang="en-CA" dirty="0"/>
              <a:t>Carry-Lookahead 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sz="half" idx="1"/>
              </p:nvPr>
            </p:nvSpPr>
            <p:spPr>
              <a:xfrm>
                <a:off x="838200" y="1825625"/>
                <a:ext cx="5181600" cy="4351338"/>
              </a:xfrm>
            </p:spPr>
            <p:txBody>
              <a:bodyPr>
                <a:normAutofit/>
              </a:bodyPr>
              <a:lstStyle/>
              <a:p>
                <a:r>
                  <a:rPr lang="en-CA" dirty="0"/>
                  <a:t>The critical path starts with computing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𝐺</m:t>
                        </m:r>
                      </m:e>
                      <m:sub>
                        <m:r>
                          <a:rPr lang="en-CA" b="0" i="1" dirty="0" smtClean="0">
                            <a:latin typeface="Cambria Math" panose="02040503050406030204" pitchFamily="18" charset="0"/>
                          </a:rPr>
                          <m:t>0</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𝐺</m:t>
                        </m:r>
                      </m:e>
                      <m:sub>
                        <m:r>
                          <a:rPr lang="en-CA" b="0" i="1" dirty="0" smtClean="0">
                            <a:latin typeface="Cambria Math" panose="02040503050406030204" pitchFamily="18" charset="0"/>
                          </a:rPr>
                          <m:t>3:0</m:t>
                        </m:r>
                      </m:sub>
                    </m:sSub>
                  </m:oMath>
                </a14:m>
                <a:r>
                  <a:rPr lang="en-CA" dirty="0"/>
                  <a:t> in the first CLA block. </a:t>
                </a:r>
                <a:r>
                  <a:rPr lang="en-CA" dirty="0" err="1"/>
                  <a:t>Cin</a:t>
                </a:r>
                <a:r>
                  <a:rPr lang="en-CA" dirty="0"/>
                  <a:t> then advances directly to </a:t>
                </a:r>
                <a:r>
                  <a:rPr lang="en-CA" dirty="0" err="1"/>
                  <a:t>Cout</a:t>
                </a:r>
                <a:r>
                  <a:rPr lang="en-CA" dirty="0"/>
                  <a:t> through the AND/OR gate in each block until the last. For a large adder, this is much faster than waiting for the carries to ripple through each consecutive bit of the adder. </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2471" t="-2241" r="-1412"/>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5367DB0E-B195-4224-B5E0-C7FE218E9B2A}"/>
              </a:ext>
            </a:extLst>
          </p:cNvPr>
          <p:cNvPicPr>
            <a:picLocks noChangeAspect="1"/>
          </p:cNvPicPr>
          <p:nvPr/>
        </p:nvPicPr>
        <p:blipFill>
          <a:blip r:embed="rId3"/>
          <a:stretch>
            <a:fillRect/>
          </a:stretch>
        </p:blipFill>
        <p:spPr>
          <a:xfrm>
            <a:off x="6666222" y="1321291"/>
            <a:ext cx="5525778" cy="5360005"/>
          </a:xfrm>
          <a:prstGeom prst="rect">
            <a:avLst/>
          </a:prstGeom>
          <a:noFill/>
        </p:spPr>
      </p:pic>
    </p:spTree>
    <p:extLst>
      <p:ext uri="{BB962C8B-B14F-4D97-AF65-F5344CB8AC3E}">
        <p14:creationId xmlns:p14="http://schemas.microsoft.com/office/powerpoint/2010/main" val="782187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a:xfrm>
            <a:off x="838200" y="365125"/>
            <a:ext cx="10515600" cy="1325563"/>
          </a:xfrm>
        </p:spPr>
        <p:txBody>
          <a:bodyPr anchor="ctr">
            <a:normAutofit/>
          </a:bodyPr>
          <a:lstStyle/>
          <a:p>
            <a:r>
              <a:rPr lang="en-CA" dirty="0"/>
              <a:t>Carry-Lookahead Adder</a:t>
            </a:r>
          </a:p>
        </p:txBody>
      </p:sp>
      <p:sp>
        <p:nvSpPr>
          <p:cNvPr id="3" name="内容占位符 2">
            <a:extLst>
              <a:ext uri="{FF2B5EF4-FFF2-40B4-BE49-F238E27FC236}">
                <a16:creationId xmlns:a16="http://schemas.microsoft.com/office/drawing/2014/main" id="{11A66198-8DA2-4324-8FE6-17B29D7DF4AC}"/>
              </a:ext>
            </a:extLst>
          </p:cNvPr>
          <p:cNvSpPr>
            <a:spLocks noGrp="1"/>
          </p:cNvSpPr>
          <p:nvPr>
            <p:ph sz="half" idx="1"/>
          </p:nvPr>
        </p:nvSpPr>
        <p:spPr>
          <a:xfrm>
            <a:off x="838200" y="1825625"/>
            <a:ext cx="5181600" cy="4351338"/>
          </a:xfrm>
        </p:spPr>
        <p:txBody>
          <a:bodyPr>
            <a:normAutofit/>
          </a:bodyPr>
          <a:lstStyle/>
          <a:p>
            <a:r>
              <a:rPr lang="en-CA" dirty="0"/>
              <a:t>Finally, the critical path through the last block contains a short ripple-carry adder. Thus, an N-bit adder divided into k-bit blocks has a delay</a:t>
            </a:r>
          </a:p>
          <a:p>
            <a:endParaRPr lang="en-CA" dirty="0"/>
          </a:p>
          <a:p>
            <a:endParaRPr lang="en-CA" dirty="0"/>
          </a:p>
        </p:txBody>
      </p:sp>
      <p:pic>
        <p:nvPicPr>
          <p:cNvPr id="4" name="图片 3">
            <a:extLst>
              <a:ext uri="{FF2B5EF4-FFF2-40B4-BE49-F238E27FC236}">
                <a16:creationId xmlns:a16="http://schemas.microsoft.com/office/drawing/2014/main" id="{5367DB0E-B195-4224-B5E0-C7FE218E9B2A}"/>
              </a:ext>
            </a:extLst>
          </p:cNvPr>
          <p:cNvPicPr>
            <a:picLocks noChangeAspect="1"/>
          </p:cNvPicPr>
          <p:nvPr/>
        </p:nvPicPr>
        <p:blipFill>
          <a:blip r:embed="rId2"/>
          <a:stretch>
            <a:fillRect/>
          </a:stretch>
        </p:blipFill>
        <p:spPr>
          <a:xfrm>
            <a:off x="6666222" y="1321291"/>
            <a:ext cx="5525778" cy="5360005"/>
          </a:xfrm>
          <a:prstGeom prst="rect">
            <a:avLst/>
          </a:prstGeom>
          <a:noFill/>
        </p:spPr>
      </p:pic>
      <p:pic>
        <p:nvPicPr>
          <p:cNvPr id="5" name="图片 4">
            <a:extLst>
              <a:ext uri="{FF2B5EF4-FFF2-40B4-BE49-F238E27FC236}">
                <a16:creationId xmlns:a16="http://schemas.microsoft.com/office/drawing/2014/main" id="{01EB50F7-CE43-4334-AD21-D3F0A25C5D01}"/>
              </a:ext>
            </a:extLst>
          </p:cNvPr>
          <p:cNvPicPr>
            <a:picLocks noChangeAspect="1"/>
          </p:cNvPicPr>
          <p:nvPr/>
        </p:nvPicPr>
        <p:blipFill>
          <a:blip r:embed="rId3"/>
          <a:stretch>
            <a:fillRect/>
          </a:stretch>
        </p:blipFill>
        <p:spPr>
          <a:xfrm>
            <a:off x="982357" y="3887887"/>
            <a:ext cx="4893286" cy="596210"/>
          </a:xfrm>
          <a:prstGeom prst="rect">
            <a:avLst/>
          </a:prstGeom>
        </p:spPr>
      </p:pic>
    </p:spTree>
    <p:extLst>
      <p:ext uri="{BB962C8B-B14F-4D97-AF65-F5344CB8AC3E}">
        <p14:creationId xmlns:p14="http://schemas.microsoft.com/office/powerpoint/2010/main" val="477493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CA" dirty="0"/>
              <a:t>Carry-Lookahead 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normAutofit/>
              </a:bodyPr>
              <a:lstStyle/>
              <a:p>
                <a:r>
                  <a:rPr lang="en-CA" dirty="0"/>
                  <a:t>where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𝑡</m:t>
                        </m:r>
                      </m:e>
                      <m:sub>
                        <m:r>
                          <a:rPr lang="en-CA" b="0" i="1" dirty="0" smtClean="0">
                            <a:latin typeface="Cambria Math" panose="02040503050406030204" pitchFamily="18" charset="0"/>
                          </a:rPr>
                          <m:t>𝑝𝑔</m:t>
                        </m:r>
                      </m:sub>
                    </m:sSub>
                  </m:oMath>
                </a14:m>
                <a:r>
                  <a:rPr lang="en-CA" dirty="0"/>
                  <a:t> is the delay of the individual generate/propagate gates (a single AND or </a:t>
                </a:r>
                <a:r>
                  <a:rPr lang="en-CA" dirty="0" err="1"/>
                  <a:t>OR</a:t>
                </a:r>
                <a:r>
                  <a:rPr lang="en-CA" dirty="0"/>
                  <a:t> gate) to generate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b="0" i="1" dirty="0" smtClean="0">
                            <a:latin typeface="Cambria Math" panose="02040503050406030204" pitchFamily="18" charset="0"/>
                          </a:rPr>
                          <m:t>𝑖</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𝐺</m:t>
                        </m:r>
                      </m:e>
                      <m:sub>
                        <m:r>
                          <a:rPr lang="en-CA" b="0" i="1" dirty="0" smtClean="0">
                            <a:latin typeface="Cambria Math" panose="02040503050406030204" pitchFamily="18" charset="0"/>
                          </a:rPr>
                          <m:t>𝑖</m:t>
                        </m:r>
                      </m:sub>
                    </m:sSub>
                  </m:oMath>
                </a14:m>
                <a:r>
                  <a:rPr lang="en-CA" dirty="0"/>
                  <a:t> ,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𝑡</m:t>
                        </m:r>
                      </m:e>
                      <m:sub>
                        <m:r>
                          <a:rPr lang="en-CA" b="0" i="1" dirty="0" smtClean="0">
                            <a:latin typeface="Cambria Math" panose="02040503050406030204" pitchFamily="18" charset="0"/>
                          </a:rPr>
                          <m:t>𝑝𝑔</m:t>
                        </m:r>
                        <m:r>
                          <a:rPr lang="en-CA" b="0" i="1" dirty="0" smtClean="0">
                            <a:latin typeface="Cambria Math" panose="02040503050406030204" pitchFamily="18" charset="0"/>
                          </a:rPr>
                          <m:t>_</m:t>
                        </m:r>
                        <m:r>
                          <a:rPr lang="en-CA" b="0" i="1" dirty="0" smtClean="0">
                            <a:latin typeface="Cambria Math" panose="02040503050406030204" pitchFamily="18" charset="0"/>
                          </a:rPr>
                          <m:t>𝑏𝑙𝑜𝑐𝑘</m:t>
                        </m:r>
                      </m:sub>
                    </m:sSub>
                  </m:oMath>
                </a14:m>
                <a:r>
                  <a:rPr lang="en-CA" dirty="0"/>
                  <a:t> is the delay to find the generate/propagate signals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b="0" i="1" dirty="0" smtClean="0">
                            <a:latin typeface="Cambria Math" panose="02040503050406030204" pitchFamily="18" charset="0"/>
                          </a:rPr>
                          <m:t>𝑖</m:t>
                        </m:r>
                        <m:r>
                          <a:rPr lang="en-CA" b="0" i="1" dirty="0" smtClean="0">
                            <a:latin typeface="Cambria Math" panose="02040503050406030204" pitchFamily="18" charset="0"/>
                          </a:rPr>
                          <m:t>:</m:t>
                        </m:r>
                        <m:r>
                          <a:rPr lang="en-CA" b="0" i="1" dirty="0" smtClean="0">
                            <a:latin typeface="Cambria Math" panose="02040503050406030204" pitchFamily="18" charset="0"/>
                          </a:rPr>
                          <m:t>𝑗</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𝐺</m:t>
                        </m:r>
                      </m:e>
                      <m:sub>
                        <m:r>
                          <a:rPr lang="en-CA" b="0" i="1" dirty="0" smtClean="0">
                            <a:latin typeface="Cambria Math" panose="02040503050406030204" pitchFamily="18" charset="0"/>
                          </a:rPr>
                          <m:t>𝑖</m:t>
                        </m:r>
                        <m:r>
                          <a:rPr lang="en-CA" b="0" i="1" dirty="0" smtClean="0">
                            <a:latin typeface="Cambria Math" panose="02040503050406030204" pitchFamily="18" charset="0"/>
                          </a:rPr>
                          <m:t>:</m:t>
                        </m:r>
                        <m:r>
                          <a:rPr lang="en-CA" b="0" i="1" dirty="0" smtClean="0">
                            <a:latin typeface="Cambria Math" panose="02040503050406030204" pitchFamily="18" charset="0"/>
                          </a:rPr>
                          <m:t>𝑗</m:t>
                        </m:r>
                      </m:sub>
                    </m:sSub>
                  </m:oMath>
                </a14:m>
                <a:r>
                  <a:rPr lang="en-CA" dirty="0"/>
                  <a:t> for a k-bit block, and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𝑡</m:t>
                        </m:r>
                      </m:e>
                      <m:sub>
                        <m:r>
                          <a:rPr lang="en-CA" b="0" i="1" dirty="0" smtClean="0">
                            <a:latin typeface="Cambria Math" panose="02040503050406030204" pitchFamily="18" charset="0"/>
                          </a:rPr>
                          <m:t>𝐴𝑁𝐷</m:t>
                        </m:r>
                        <m:r>
                          <a:rPr lang="en-CA" b="0" i="1" dirty="0" smtClean="0">
                            <a:latin typeface="Cambria Math" panose="02040503050406030204" pitchFamily="18" charset="0"/>
                          </a:rPr>
                          <m:t>_</m:t>
                        </m:r>
                        <m:r>
                          <a:rPr lang="en-CA" b="0" i="1" dirty="0" smtClean="0">
                            <a:latin typeface="Cambria Math" panose="02040503050406030204" pitchFamily="18" charset="0"/>
                          </a:rPr>
                          <m:t>𝑂𝑅</m:t>
                        </m:r>
                      </m:sub>
                    </m:sSub>
                  </m:oMath>
                </a14:m>
                <a:r>
                  <a:rPr lang="en-CA" dirty="0"/>
                  <a:t> is the delay from </a:t>
                </a:r>
                <a:r>
                  <a:rPr lang="en-CA" dirty="0" err="1"/>
                  <a:t>Cin</a:t>
                </a:r>
                <a:r>
                  <a:rPr lang="en-CA" dirty="0"/>
                  <a:t> to </a:t>
                </a:r>
                <a:r>
                  <a:rPr lang="en-CA" dirty="0" err="1"/>
                  <a:t>Cout</a:t>
                </a:r>
                <a:r>
                  <a:rPr lang="en-CA" dirty="0"/>
                  <a:t> through the final AND/OR logic of the k-bit CLA block. For N &gt;16, the carry-lookahead adder is generally much faster than the ripple-carry adder. However, the adder delay still increases linearly with N.</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idx="1"/>
              </p:nvPr>
            </p:nvSpPr>
            <p:spPr>
              <a:blipFill>
                <a:blip r:embed="rId2"/>
                <a:stretch>
                  <a:fillRect l="-1217" t="-1961" r="-1217"/>
                </a:stretch>
              </a:blipFill>
            </p:spPr>
            <p:txBody>
              <a:bodyPr/>
              <a:lstStyle/>
              <a:p>
                <a:r>
                  <a:rPr lang="en-CA">
                    <a:noFill/>
                  </a:rPr>
                  <a:t> </a:t>
                </a:r>
              </a:p>
            </p:txBody>
          </p:sp>
        </mc:Fallback>
      </mc:AlternateContent>
      <p:pic>
        <p:nvPicPr>
          <p:cNvPr id="5" name="图片 4">
            <a:extLst>
              <a:ext uri="{FF2B5EF4-FFF2-40B4-BE49-F238E27FC236}">
                <a16:creationId xmlns:a16="http://schemas.microsoft.com/office/drawing/2014/main" id="{E0760C01-9490-4610-B772-918431095FFC}"/>
              </a:ext>
            </a:extLst>
          </p:cNvPr>
          <p:cNvPicPr>
            <a:picLocks noChangeAspect="1"/>
          </p:cNvPicPr>
          <p:nvPr/>
        </p:nvPicPr>
        <p:blipFill>
          <a:blip r:embed="rId3"/>
          <a:stretch>
            <a:fillRect/>
          </a:stretch>
        </p:blipFill>
        <p:spPr>
          <a:xfrm>
            <a:off x="2792809" y="4982041"/>
            <a:ext cx="6606382" cy="804938"/>
          </a:xfrm>
          <a:prstGeom prst="rect">
            <a:avLst/>
          </a:prstGeom>
        </p:spPr>
      </p:pic>
    </p:spTree>
    <p:extLst>
      <p:ext uri="{BB962C8B-B14F-4D97-AF65-F5344CB8AC3E}">
        <p14:creationId xmlns:p14="http://schemas.microsoft.com/office/powerpoint/2010/main" val="2106004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normAutofit fontScale="90000"/>
          </a:bodyPr>
          <a:lstStyle/>
          <a:p>
            <a:r>
              <a:rPr lang="en-CA" dirty="0"/>
              <a:t>RIPPLE-CARRY ADDER AND CARRY-LOOKAHEAD</a:t>
            </a:r>
            <a:br>
              <a:rPr lang="en-CA" dirty="0"/>
            </a:br>
            <a:r>
              <a:rPr lang="en-CA" dirty="0"/>
              <a:t>ADDER DELAY</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a:xfrm>
                <a:off x="838200" y="1825624"/>
                <a:ext cx="10515600" cy="4825267"/>
              </a:xfrm>
            </p:spPr>
            <p:txBody>
              <a:bodyPr>
                <a:normAutofit/>
              </a:bodyPr>
              <a:lstStyle/>
              <a:p>
                <a:r>
                  <a:rPr lang="en-CA" dirty="0"/>
                  <a:t>Compare the delays of a 32-bit ripple-carry adder and a 32-bit carry-lookahead adder with 4-bit blocks. Assume that each two-input gate delay is 100 </a:t>
                </a:r>
                <a:r>
                  <a:rPr lang="en-CA" dirty="0" err="1"/>
                  <a:t>ps</a:t>
                </a:r>
                <a:r>
                  <a:rPr lang="en-CA" dirty="0"/>
                  <a:t> and that a full adder delay is 300 ps.</a:t>
                </a:r>
              </a:p>
              <a:p>
                <a:r>
                  <a:rPr lang="en-CA" dirty="0"/>
                  <a:t>According to                      the propagation delay of the 32-bit </a:t>
                </a:r>
                <a:r>
                  <a:rPr lang="en-CA" dirty="0" err="1"/>
                  <a:t>ripplecarry</a:t>
                </a:r>
                <a:r>
                  <a:rPr lang="en-CA" dirty="0"/>
                  <a:t> adder is 32 × 300 </a:t>
                </a:r>
                <a:r>
                  <a:rPr lang="en-CA" dirty="0" err="1"/>
                  <a:t>ps</a:t>
                </a:r>
                <a:r>
                  <a:rPr lang="en-CA" dirty="0"/>
                  <a:t> = 9.6 ns.</a:t>
                </a:r>
              </a:p>
              <a:p>
                <a:r>
                  <a:rPr lang="en-CA" dirty="0"/>
                  <a:t>The CLA has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𝑡</m:t>
                        </m:r>
                      </m:e>
                      <m:sub>
                        <m:r>
                          <a:rPr lang="en-CA" i="1" dirty="0">
                            <a:latin typeface="Cambria Math" panose="02040503050406030204" pitchFamily="18" charset="0"/>
                          </a:rPr>
                          <m:t>𝑝𝑔</m:t>
                        </m:r>
                      </m:sub>
                    </m:sSub>
                  </m:oMath>
                </a14:m>
                <a:r>
                  <a:rPr lang="en-CA" dirty="0"/>
                  <a:t> = 100 </a:t>
                </a:r>
                <a:r>
                  <a:rPr lang="en-CA" dirty="0" err="1"/>
                  <a:t>ps</a:t>
                </a:r>
                <a:r>
                  <a:rPr lang="en-CA" dirty="0"/>
                  <a:t>,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𝑡</m:t>
                        </m:r>
                      </m:e>
                      <m:sub>
                        <m:r>
                          <a:rPr lang="en-CA" i="1" dirty="0">
                            <a:latin typeface="Cambria Math" panose="02040503050406030204" pitchFamily="18" charset="0"/>
                          </a:rPr>
                          <m:t>𝑝𝑔</m:t>
                        </m:r>
                        <m:r>
                          <a:rPr lang="en-CA" b="0" i="1" dirty="0" smtClean="0">
                            <a:latin typeface="Cambria Math" panose="02040503050406030204" pitchFamily="18" charset="0"/>
                          </a:rPr>
                          <m:t>_</m:t>
                        </m:r>
                        <m:r>
                          <a:rPr lang="en-CA" b="0" i="1" dirty="0" smtClean="0">
                            <a:latin typeface="Cambria Math" panose="02040503050406030204" pitchFamily="18" charset="0"/>
                          </a:rPr>
                          <m:t>𝑏𝑙𝑜𝑐𝑘</m:t>
                        </m:r>
                      </m:sub>
                    </m:sSub>
                    <m:r>
                      <a:rPr lang="en-CA" i="1" dirty="0">
                        <a:latin typeface="Cambria Math" panose="02040503050406030204" pitchFamily="18" charset="0"/>
                      </a:rPr>
                      <m:t> </m:t>
                    </m:r>
                  </m:oMath>
                </a14:m>
                <a:r>
                  <a:rPr lang="en-CA" dirty="0"/>
                  <a:t>= 6 × 100 </a:t>
                </a:r>
                <a:r>
                  <a:rPr lang="en-CA" dirty="0" err="1"/>
                  <a:t>ps</a:t>
                </a:r>
                <a:r>
                  <a:rPr lang="en-CA" dirty="0"/>
                  <a:t> = 600 </a:t>
                </a:r>
                <a:r>
                  <a:rPr lang="en-CA" dirty="0" err="1"/>
                  <a:t>ps</a:t>
                </a:r>
                <a:r>
                  <a:rPr lang="en-CA" dirty="0"/>
                  <a:t>, and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𝑡</m:t>
                        </m:r>
                      </m:e>
                      <m:sub>
                        <m:r>
                          <a:rPr lang="en-CA" b="0" i="1" dirty="0" smtClean="0">
                            <a:latin typeface="Cambria Math" panose="02040503050406030204" pitchFamily="18" charset="0"/>
                          </a:rPr>
                          <m:t>𝐴𝑁𝐷</m:t>
                        </m:r>
                        <m:r>
                          <a:rPr lang="en-CA" i="1" dirty="0">
                            <a:latin typeface="Cambria Math" panose="02040503050406030204" pitchFamily="18" charset="0"/>
                          </a:rPr>
                          <m:t>_</m:t>
                        </m:r>
                        <m:r>
                          <a:rPr lang="en-CA" b="0" i="1" dirty="0" smtClean="0">
                            <a:latin typeface="Cambria Math" panose="02040503050406030204" pitchFamily="18" charset="0"/>
                          </a:rPr>
                          <m:t>𝑂𝑅</m:t>
                        </m:r>
                      </m:sub>
                    </m:sSub>
                    <m:r>
                      <a:rPr lang="en-CA" i="1" dirty="0">
                        <a:latin typeface="Cambria Math" panose="02040503050406030204" pitchFamily="18" charset="0"/>
                      </a:rPr>
                      <m:t> </m:t>
                    </m:r>
                  </m:oMath>
                </a14:m>
                <a:r>
                  <a:rPr lang="en-CA" dirty="0"/>
                  <a:t>= 2 × 100 </a:t>
                </a:r>
                <a:r>
                  <a:rPr lang="en-CA" dirty="0" err="1"/>
                  <a:t>ps</a:t>
                </a:r>
                <a:r>
                  <a:rPr lang="en-CA" dirty="0"/>
                  <a:t> = 200 ps. According to </a:t>
                </a:r>
              </a:p>
              <a:p>
                <a:r>
                  <a:rPr lang="en-CA" dirty="0"/>
                  <a:t>the propagation delay of the 32-bit carry-lookahead adder with 4-bit blocks is thus 100 </a:t>
                </a:r>
                <a:r>
                  <a:rPr lang="en-CA" dirty="0" err="1"/>
                  <a:t>ps</a:t>
                </a:r>
                <a:r>
                  <a:rPr lang="en-CA" dirty="0"/>
                  <a:t>+ 600 </a:t>
                </a:r>
                <a:r>
                  <a:rPr lang="en-CA" dirty="0" err="1"/>
                  <a:t>ps</a:t>
                </a:r>
                <a:r>
                  <a:rPr lang="en-CA" dirty="0"/>
                  <a:t> + (32/4 − 1) × 200 </a:t>
                </a:r>
                <a:r>
                  <a:rPr lang="en-CA" dirty="0" err="1"/>
                  <a:t>ps</a:t>
                </a:r>
                <a:r>
                  <a:rPr lang="en-CA" dirty="0"/>
                  <a:t> + (4 × 300 </a:t>
                </a:r>
                <a:r>
                  <a:rPr lang="en-CA" dirty="0" err="1"/>
                  <a:t>ps</a:t>
                </a:r>
                <a:r>
                  <a:rPr lang="en-CA" dirty="0"/>
                  <a:t>) = 3.3 ns, almost three times faster than the ripple-carry adder.</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idx="1"/>
              </p:nvPr>
            </p:nvSpPr>
            <p:spPr>
              <a:xfrm>
                <a:off x="838200" y="1825624"/>
                <a:ext cx="10515600" cy="4825267"/>
              </a:xfrm>
              <a:blipFill>
                <a:blip r:embed="rId2"/>
                <a:stretch>
                  <a:fillRect l="-1217" t="-2020" r="-580"/>
                </a:stretch>
              </a:blipFill>
            </p:spPr>
            <p:txBody>
              <a:bodyPr/>
              <a:lstStyle/>
              <a:p>
                <a:r>
                  <a:rPr lang="en-CA">
                    <a:noFill/>
                  </a:rPr>
                  <a:t> </a:t>
                </a:r>
              </a:p>
            </p:txBody>
          </p:sp>
        </mc:Fallback>
      </mc:AlternateContent>
      <p:pic>
        <p:nvPicPr>
          <p:cNvPr id="5" name="图片 4">
            <a:extLst>
              <a:ext uri="{FF2B5EF4-FFF2-40B4-BE49-F238E27FC236}">
                <a16:creationId xmlns:a16="http://schemas.microsoft.com/office/drawing/2014/main" id="{79F338BC-7D78-46C9-B8FC-4AC61930C202}"/>
              </a:ext>
            </a:extLst>
          </p:cNvPr>
          <p:cNvPicPr>
            <a:picLocks noChangeAspect="1"/>
          </p:cNvPicPr>
          <p:nvPr/>
        </p:nvPicPr>
        <p:blipFill>
          <a:blip r:embed="rId3"/>
          <a:stretch>
            <a:fillRect/>
          </a:stretch>
        </p:blipFill>
        <p:spPr>
          <a:xfrm>
            <a:off x="7216766" y="4446954"/>
            <a:ext cx="3834190" cy="467167"/>
          </a:xfrm>
          <a:prstGeom prst="rect">
            <a:avLst/>
          </a:prstGeom>
        </p:spPr>
      </p:pic>
      <p:pic>
        <p:nvPicPr>
          <p:cNvPr id="6" name="图片 5">
            <a:extLst>
              <a:ext uri="{FF2B5EF4-FFF2-40B4-BE49-F238E27FC236}">
                <a16:creationId xmlns:a16="http://schemas.microsoft.com/office/drawing/2014/main" id="{A5659206-DF48-40C4-8996-A890CDD39C51}"/>
              </a:ext>
            </a:extLst>
          </p:cNvPr>
          <p:cNvPicPr>
            <a:picLocks noChangeAspect="1"/>
          </p:cNvPicPr>
          <p:nvPr/>
        </p:nvPicPr>
        <p:blipFill>
          <a:blip r:embed="rId4"/>
          <a:stretch>
            <a:fillRect/>
          </a:stretch>
        </p:blipFill>
        <p:spPr>
          <a:xfrm>
            <a:off x="2855331" y="3122135"/>
            <a:ext cx="1591623" cy="421064"/>
          </a:xfrm>
          <a:prstGeom prst="rect">
            <a:avLst/>
          </a:prstGeom>
        </p:spPr>
      </p:pic>
    </p:spTree>
    <p:extLst>
      <p:ext uri="{BB962C8B-B14F-4D97-AF65-F5344CB8AC3E}">
        <p14:creationId xmlns:p14="http://schemas.microsoft.com/office/powerpoint/2010/main" val="33131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8C87B-4D99-448D-A2DB-4705238C3127}"/>
              </a:ext>
            </a:extLst>
          </p:cNvPr>
          <p:cNvSpPr>
            <a:spLocks noGrp="1"/>
          </p:cNvSpPr>
          <p:nvPr>
            <p:ph type="title"/>
          </p:nvPr>
        </p:nvSpPr>
        <p:spPr/>
        <p:txBody>
          <a:bodyPr/>
          <a:lstStyle/>
          <a:p>
            <a:r>
              <a:rPr lang="en-CA" dirty="0"/>
              <a:t>Prefix 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8F77BA-89D8-4ACD-A968-D07F0ADD1325}"/>
                  </a:ext>
                </a:extLst>
              </p:cNvPr>
              <p:cNvSpPr>
                <a:spLocks noGrp="1"/>
              </p:cNvSpPr>
              <p:nvPr>
                <p:ph idx="1"/>
              </p:nvPr>
            </p:nvSpPr>
            <p:spPr/>
            <p:txBody>
              <a:bodyPr/>
              <a:lstStyle/>
              <a:p>
                <a:r>
                  <a:rPr lang="en-CA" dirty="0"/>
                  <a:t>Prefix adders extend the generate and propagate logic of the carry-lookahead adder to perform addition even faster. They first compute G and P for pairs of columns, then for blocks of 4, then for blocks of 8, then 16, and so forth until the generate signal for every column is known. The sums are computed from these generate signals.</a:t>
                </a:r>
              </a:p>
              <a:p>
                <a:r>
                  <a:rPr lang="en-CA" dirty="0"/>
                  <a:t>In other words, the strategy of a prefix adder is to compute the carry in </a:t>
                </a:r>
                <a14:m>
                  <m:oMath xmlns:m="http://schemas.openxmlformats.org/officeDocument/2006/math">
                    <m:sSub>
                      <m:sSubPr>
                        <m:ctrlPr>
                          <a:rPr lang="en-CA" i="1" dirty="0" smtClean="0">
                            <a:latin typeface="Cambria Math" panose="02040503050406030204" pitchFamily="18" charset="0"/>
                          </a:rPr>
                        </m:ctrlPr>
                      </m:sSubPr>
                      <m:e>
                        <m:r>
                          <a:rPr lang="en-CA" b="0" i="1" dirty="0" smtClean="0">
                            <a:latin typeface="Cambria Math" panose="02040503050406030204" pitchFamily="18" charset="0"/>
                          </a:rPr>
                          <m:t>𝐶</m:t>
                        </m:r>
                      </m:e>
                      <m:sub>
                        <m:r>
                          <a:rPr lang="en-CA" b="0" i="1" dirty="0" smtClean="0">
                            <a:latin typeface="Cambria Math" panose="02040503050406030204" pitchFamily="18" charset="0"/>
                          </a:rPr>
                          <m:t>𝑖</m:t>
                        </m:r>
                        <m:r>
                          <a:rPr lang="en-CA" b="0" i="1" dirty="0" smtClean="0">
                            <a:latin typeface="Cambria Math" panose="02040503050406030204" pitchFamily="18" charset="0"/>
                          </a:rPr>
                          <m:t>−1</m:t>
                        </m:r>
                      </m:sub>
                    </m:sSub>
                  </m:oMath>
                </a14:m>
                <a:r>
                  <a:rPr lang="en-CA" dirty="0"/>
                  <a:t> for each column </a:t>
                </a:r>
                <a:r>
                  <a:rPr lang="en-CA" dirty="0" err="1"/>
                  <a:t>i</a:t>
                </a:r>
                <a:r>
                  <a:rPr lang="en-CA" dirty="0"/>
                  <a:t> as quickly as possible, then to compute the sum, using</a:t>
                </a:r>
              </a:p>
            </p:txBody>
          </p:sp>
        </mc:Choice>
        <mc:Fallback xmlns="">
          <p:sp>
            <p:nvSpPr>
              <p:cNvPr id="3" name="内容占位符 2">
                <a:extLst>
                  <a:ext uri="{FF2B5EF4-FFF2-40B4-BE49-F238E27FC236}">
                    <a16:creationId xmlns:a16="http://schemas.microsoft.com/office/drawing/2014/main" id="{A98F77BA-89D8-4ACD-A968-D07F0ADD1325}"/>
                  </a:ext>
                </a:extLst>
              </p:cNvPr>
              <p:cNvSpPr>
                <a:spLocks noGrp="1" noRot="1" noChangeAspect="1" noMove="1" noResize="1" noEditPoints="1" noAdjustHandles="1" noChangeArrowheads="1" noChangeShapeType="1" noTextEdit="1"/>
              </p:cNvSpPr>
              <p:nvPr>
                <p:ph idx="1"/>
              </p:nvPr>
            </p:nvSpPr>
            <p:spPr>
              <a:blipFill>
                <a:blip r:embed="rId3"/>
                <a:stretch>
                  <a:fillRect l="-1217" t="-2241" r="-1507"/>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31D6CDF4-15EE-459A-B932-95C937D366D6}"/>
              </a:ext>
            </a:extLst>
          </p:cNvPr>
          <p:cNvPicPr>
            <a:picLocks noChangeAspect="1"/>
          </p:cNvPicPr>
          <p:nvPr/>
        </p:nvPicPr>
        <p:blipFill>
          <a:blip r:embed="rId4"/>
          <a:stretch>
            <a:fillRect/>
          </a:stretch>
        </p:blipFill>
        <p:spPr>
          <a:xfrm>
            <a:off x="4729162" y="5084274"/>
            <a:ext cx="2733675" cy="409575"/>
          </a:xfrm>
          <a:prstGeom prst="rect">
            <a:avLst/>
          </a:prstGeom>
        </p:spPr>
      </p:pic>
    </p:spTree>
    <p:extLst>
      <p:ext uri="{BB962C8B-B14F-4D97-AF65-F5344CB8AC3E}">
        <p14:creationId xmlns:p14="http://schemas.microsoft.com/office/powerpoint/2010/main" val="429460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8C87B-4D99-448D-A2DB-4705238C3127}"/>
              </a:ext>
            </a:extLst>
          </p:cNvPr>
          <p:cNvSpPr>
            <a:spLocks noGrp="1"/>
          </p:cNvSpPr>
          <p:nvPr>
            <p:ph type="title"/>
          </p:nvPr>
        </p:nvSpPr>
        <p:spPr/>
        <p:txBody>
          <a:bodyPr/>
          <a:lstStyle/>
          <a:p>
            <a:r>
              <a:rPr lang="en-CA" dirty="0"/>
              <a:t>Prefix 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8F77BA-89D8-4ACD-A968-D07F0ADD1325}"/>
                  </a:ext>
                </a:extLst>
              </p:cNvPr>
              <p:cNvSpPr>
                <a:spLocks noGrp="1"/>
              </p:cNvSpPr>
              <p:nvPr>
                <p:ph idx="1"/>
              </p:nvPr>
            </p:nvSpPr>
            <p:spPr/>
            <p:txBody>
              <a:bodyPr/>
              <a:lstStyle/>
              <a:p>
                <a:r>
                  <a:rPr lang="en-CA" dirty="0"/>
                  <a:t>Define column </a:t>
                </a:r>
                <a14:m>
                  <m:oMath xmlns:m="http://schemas.openxmlformats.org/officeDocument/2006/math">
                    <m:r>
                      <a:rPr lang="en-CA" i="1" dirty="0" smtClean="0">
                        <a:latin typeface="Cambria Math" panose="02040503050406030204" pitchFamily="18" charset="0"/>
                      </a:rPr>
                      <m:t>𝑖</m:t>
                    </m:r>
                  </m:oMath>
                </a14:m>
                <a:r>
                  <a:rPr lang="en-CA" dirty="0"/>
                  <a:t> = −1 to hold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𝐶</m:t>
                        </m:r>
                      </m:e>
                      <m:sub>
                        <m:r>
                          <a:rPr lang="en-CA" i="1" dirty="0">
                            <a:latin typeface="Cambria Math" panose="02040503050406030204" pitchFamily="18" charset="0"/>
                          </a:rPr>
                          <m:t>𝑖𝑛</m:t>
                        </m:r>
                      </m:sub>
                    </m:sSub>
                  </m:oMath>
                </a14:m>
                <a:r>
                  <a:rPr lang="en-CA" dirty="0"/>
                  <a:t>, so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𝐺</m:t>
                        </m:r>
                      </m:e>
                      <m:sub>
                        <m:r>
                          <a:rPr lang="en-CA" i="1" dirty="0">
                            <a:latin typeface="Cambria Math" panose="02040503050406030204" pitchFamily="18" charset="0"/>
                          </a:rPr>
                          <m:t>−1</m:t>
                        </m:r>
                      </m:sub>
                    </m:sSub>
                  </m:oMath>
                </a14:m>
                <a:r>
                  <a:rPr lang="en-CA" dirty="0"/>
                  <a:t> =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𝐶</m:t>
                        </m:r>
                      </m:e>
                      <m:sub>
                        <m:r>
                          <a:rPr lang="en-CA" i="1" dirty="0">
                            <a:latin typeface="Cambria Math" panose="02040503050406030204" pitchFamily="18" charset="0"/>
                          </a:rPr>
                          <m:t>𝑖</m:t>
                        </m:r>
                        <m:r>
                          <a:rPr lang="en-CA" b="0" i="1" dirty="0" smtClean="0">
                            <a:latin typeface="Cambria Math" panose="02040503050406030204" pitchFamily="18" charset="0"/>
                          </a:rPr>
                          <m:t>𝑛</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i="1" dirty="0">
                            <a:latin typeface="Cambria Math" panose="02040503050406030204" pitchFamily="18" charset="0"/>
                          </a:rPr>
                          <m:t>−1</m:t>
                        </m:r>
                      </m:sub>
                    </m:sSub>
                  </m:oMath>
                </a14:m>
                <a:r>
                  <a:rPr lang="en-CA" dirty="0"/>
                  <a:t> = 0. Then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𝐶</m:t>
                        </m:r>
                      </m:e>
                      <m:sub>
                        <m:r>
                          <a:rPr lang="en-CA" i="1" dirty="0">
                            <a:latin typeface="Cambria Math" panose="02040503050406030204" pitchFamily="18" charset="0"/>
                          </a:rPr>
                          <m:t>𝑖</m:t>
                        </m:r>
                        <m:r>
                          <a:rPr lang="en-CA" i="1" dirty="0">
                            <a:latin typeface="Cambria Math" panose="02040503050406030204" pitchFamily="18" charset="0"/>
                          </a:rPr>
                          <m:t>−1</m:t>
                        </m:r>
                      </m:sub>
                    </m:sSub>
                  </m:oMath>
                </a14:m>
                <a:r>
                  <a:rPr lang="en-CA" dirty="0"/>
                  <a:t> =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𝐺</m:t>
                        </m:r>
                      </m:e>
                      <m:sub>
                        <m:r>
                          <a:rPr lang="en-CA" i="1" dirty="0">
                            <a:latin typeface="Cambria Math" panose="02040503050406030204" pitchFamily="18" charset="0"/>
                          </a:rPr>
                          <m:t>𝑖</m:t>
                        </m:r>
                        <m:r>
                          <a:rPr lang="en-CA" i="1" dirty="0">
                            <a:latin typeface="Cambria Math" panose="02040503050406030204" pitchFamily="18" charset="0"/>
                          </a:rPr>
                          <m:t>−1:−1</m:t>
                        </m:r>
                      </m:sub>
                    </m:sSub>
                  </m:oMath>
                </a14:m>
                <a:r>
                  <a:rPr lang="en-CA" dirty="0"/>
                  <a:t> because there will be a carry out of column </a:t>
                </a:r>
                <a14:m>
                  <m:oMath xmlns:m="http://schemas.openxmlformats.org/officeDocument/2006/math">
                    <m:r>
                      <a:rPr lang="en-CA" i="1" dirty="0" smtClean="0">
                        <a:latin typeface="Cambria Math" panose="02040503050406030204" pitchFamily="18" charset="0"/>
                      </a:rPr>
                      <m:t>𝑖</m:t>
                    </m:r>
                    <m:r>
                      <a:rPr lang="en-CA" i="1" dirty="0" smtClean="0">
                        <a:latin typeface="Cambria Math" panose="02040503050406030204" pitchFamily="18" charset="0"/>
                      </a:rPr>
                      <m:t>−1</m:t>
                    </m:r>
                  </m:oMath>
                </a14:m>
                <a:r>
                  <a:rPr lang="en-CA" dirty="0"/>
                  <a:t> if the block spanning columns i−1 through −1 generates a carry. The generated carry is either generated in column i−1 or generated in a previous column and propagated. So we rewrite the equation as</a:t>
                </a:r>
              </a:p>
              <a:p>
                <a:endParaRPr lang="en-CA" dirty="0"/>
              </a:p>
              <a:p>
                <a:r>
                  <a:rPr lang="en-CA" dirty="0"/>
                  <a:t>Hence, the main challenge is to rapidly compute all the block generate</a:t>
                </a:r>
              </a:p>
              <a:p>
                <a:r>
                  <a:rPr lang="en-CA" dirty="0"/>
                  <a:t>signals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𝐺</m:t>
                        </m:r>
                      </m:e>
                      <m:sub>
                        <m:r>
                          <a:rPr lang="en-CA" i="1" dirty="0">
                            <a:latin typeface="Cambria Math" panose="02040503050406030204" pitchFamily="18" charset="0"/>
                          </a:rPr>
                          <m:t>−1:−1</m:t>
                        </m:r>
                      </m:sub>
                    </m:sSub>
                  </m:oMath>
                </a14:m>
                <a:r>
                  <a:rPr lang="en-CA" dirty="0"/>
                  <a:t>,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𝐺</m:t>
                        </m:r>
                      </m:e>
                      <m:sub>
                        <m:r>
                          <a:rPr lang="en-CA" b="0" i="1" dirty="0" smtClean="0">
                            <a:latin typeface="Cambria Math" panose="02040503050406030204" pitchFamily="18" charset="0"/>
                          </a:rPr>
                          <m:t>0</m:t>
                        </m:r>
                        <m:r>
                          <a:rPr lang="en-CA" i="1" dirty="0">
                            <a:latin typeface="Cambria Math" panose="02040503050406030204" pitchFamily="18" charset="0"/>
                          </a:rPr>
                          <m:t>:−1</m:t>
                        </m:r>
                      </m:sub>
                    </m:sSub>
                  </m:oMath>
                </a14:m>
                <a:r>
                  <a:rPr lang="en-CA" dirty="0"/>
                  <a:t>,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𝐺</m:t>
                        </m:r>
                      </m:e>
                      <m:sub>
                        <m:r>
                          <a:rPr lang="en-CA" i="1" dirty="0">
                            <a:latin typeface="Cambria Math" panose="02040503050406030204" pitchFamily="18" charset="0"/>
                          </a:rPr>
                          <m:t>1:−1</m:t>
                        </m:r>
                      </m:sub>
                    </m:sSub>
                  </m:oMath>
                </a14:m>
                <a:r>
                  <a:rPr lang="en-CA" dirty="0"/>
                  <a:t>,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𝐺</m:t>
                        </m:r>
                      </m:e>
                      <m:sub>
                        <m:r>
                          <a:rPr lang="en-CA" b="0" i="1" dirty="0" smtClean="0">
                            <a:latin typeface="Cambria Math" panose="02040503050406030204" pitchFamily="18" charset="0"/>
                          </a:rPr>
                          <m:t>2</m:t>
                        </m:r>
                        <m:r>
                          <a:rPr lang="en-CA" i="1" dirty="0">
                            <a:latin typeface="Cambria Math" panose="02040503050406030204" pitchFamily="18" charset="0"/>
                          </a:rPr>
                          <m:t>:−1</m:t>
                        </m:r>
                      </m:sub>
                    </m:sSub>
                  </m:oMath>
                </a14:m>
                <a:r>
                  <a:rPr lang="en-CA" dirty="0"/>
                  <a:t>, . . . ,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𝐺</m:t>
                        </m:r>
                      </m:e>
                      <m:sub>
                        <m:r>
                          <a:rPr lang="en-CA" b="0" i="1" dirty="0" smtClean="0">
                            <a:latin typeface="Cambria Math" panose="02040503050406030204" pitchFamily="18" charset="0"/>
                          </a:rPr>
                          <m:t>𝑁</m:t>
                        </m:r>
                        <m:r>
                          <a:rPr lang="en-CA" b="0" i="1" dirty="0" smtClean="0">
                            <a:latin typeface="Cambria Math" panose="02040503050406030204" pitchFamily="18" charset="0"/>
                          </a:rPr>
                          <m:t>−2:−1</m:t>
                        </m:r>
                      </m:sub>
                    </m:sSub>
                  </m:oMath>
                </a14:m>
                <a:r>
                  <a:rPr lang="en-CA" dirty="0"/>
                  <a:t>. These signals, along</a:t>
                </a:r>
              </a:p>
              <a:p>
                <a:r>
                  <a:rPr lang="en-CA" dirty="0"/>
                  <a:t>with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i="1" dirty="0">
                            <a:latin typeface="Cambria Math" panose="02040503050406030204" pitchFamily="18" charset="0"/>
                          </a:rPr>
                          <m:t>−1:−1</m:t>
                        </m:r>
                      </m:sub>
                    </m:sSub>
                  </m:oMath>
                </a14:m>
                <a:r>
                  <a:rPr lang="en-CA" dirty="0"/>
                  <a:t>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i="1" dirty="0">
                            <a:latin typeface="Cambria Math" panose="02040503050406030204" pitchFamily="18" charset="0"/>
                          </a:rPr>
                          <m:t>0:−1</m:t>
                        </m:r>
                      </m:sub>
                    </m:sSub>
                  </m:oMath>
                </a14:m>
                <a:r>
                  <a:rPr lang="en-CA" dirty="0"/>
                  <a:t>,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i="1" dirty="0">
                            <a:latin typeface="Cambria Math" panose="02040503050406030204" pitchFamily="18" charset="0"/>
                          </a:rPr>
                          <m:t>1:−1</m:t>
                        </m:r>
                      </m:sub>
                    </m:sSub>
                  </m:oMath>
                </a14:m>
                <a:r>
                  <a:rPr lang="en-CA" dirty="0"/>
                  <a:t>,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i="1" dirty="0">
                            <a:latin typeface="Cambria Math" panose="02040503050406030204" pitchFamily="18" charset="0"/>
                          </a:rPr>
                          <m:t>2:−1</m:t>
                        </m:r>
                      </m:sub>
                    </m:sSub>
                  </m:oMath>
                </a14:m>
                <a:r>
                  <a:rPr lang="en-CA" dirty="0"/>
                  <a:t>, . . . ,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i="1" dirty="0">
                            <a:latin typeface="Cambria Math" panose="02040503050406030204" pitchFamily="18" charset="0"/>
                          </a:rPr>
                          <m:t>𝑁</m:t>
                        </m:r>
                        <m:r>
                          <a:rPr lang="en-CA" i="1" dirty="0">
                            <a:latin typeface="Cambria Math" panose="02040503050406030204" pitchFamily="18" charset="0"/>
                          </a:rPr>
                          <m:t>−2:−1</m:t>
                        </m:r>
                      </m:sub>
                    </m:sSub>
                  </m:oMath>
                </a14:m>
                <a:r>
                  <a:rPr lang="en-CA" dirty="0"/>
                  <a:t>, are called prefixes.</a:t>
                </a:r>
              </a:p>
            </p:txBody>
          </p:sp>
        </mc:Choice>
        <mc:Fallback xmlns="">
          <p:sp>
            <p:nvSpPr>
              <p:cNvPr id="3" name="内容占位符 2">
                <a:extLst>
                  <a:ext uri="{FF2B5EF4-FFF2-40B4-BE49-F238E27FC236}">
                    <a16:creationId xmlns:a16="http://schemas.microsoft.com/office/drawing/2014/main" id="{A98F77BA-89D8-4ACD-A968-D07F0ADD1325}"/>
                  </a:ext>
                </a:extLst>
              </p:cNvPr>
              <p:cNvSpPr>
                <a:spLocks noGrp="1" noRot="1" noChangeAspect="1" noMove="1" noResize="1" noEditPoints="1" noAdjustHandles="1" noChangeArrowheads="1" noChangeShapeType="1" noTextEdit="1"/>
              </p:cNvSpPr>
              <p:nvPr>
                <p:ph idx="1"/>
              </p:nvPr>
            </p:nvSpPr>
            <p:spPr>
              <a:blipFill>
                <a:blip r:embed="rId2"/>
                <a:stretch>
                  <a:fillRect l="-1217" t="-2241" r="-1217"/>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0AD7A349-5568-4A22-BA07-CF528EBB23F2}"/>
              </a:ext>
            </a:extLst>
          </p:cNvPr>
          <p:cNvPicPr>
            <a:picLocks noChangeAspect="1"/>
          </p:cNvPicPr>
          <p:nvPr/>
        </p:nvPicPr>
        <p:blipFill>
          <a:blip r:embed="rId3"/>
          <a:stretch>
            <a:fillRect/>
          </a:stretch>
        </p:blipFill>
        <p:spPr>
          <a:xfrm>
            <a:off x="4519612" y="3879056"/>
            <a:ext cx="3152775" cy="447675"/>
          </a:xfrm>
          <a:prstGeom prst="rect">
            <a:avLst/>
          </a:prstGeom>
        </p:spPr>
      </p:pic>
    </p:spTree>
    <p:extLst>
      <p:ext uri="{BB962C8B-B14F-4D97-AF65-F5344CB8AC3E}">
        <p14:creationId xmlns:p14="http://schemas.microsoft.com/office/powerpoint/2010/main" val="237015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F85A1-2E25-4518-99FF-DA034474333D}"/>
              </a:ext>
            </a:extLst>
          </p:cNvPr>
          <p:cNvSpPr>
            <a:spLocks noGrp="1"/>
          </p:cNvSpPr>
          <p:nvPr>
            <p:ph type="title"/>
          </p:nvPr>
        </p:nvSpPr>
        <p:spPr/>
        <p:txBody>
          <a:bodyPr/>
          <a:lstStyle/>
          <a:p>
            <a:r>
              <a:rPr lang="en-CA" dirty="0"/>
              <a:t>Outline</a:t>
            </a:r>
          </a:p>
        </p:txBody>
      </p:sp>
      <p:sp>
        <p:nvSpPr>
          <p:cNvPr id="3" name="内容占位符 2">
            <a:extLst>
              <a:ext uri="{FF2B5EF4-FFF2-40B4-BE49-F238E27FC236}">
                <a16:creationId xmlns:a16="http://schemas.microsoft.com/office/drawing/2014/main" id="{34467509-5E2A-4487-9966-EF6352519E0A}"/>
              </a:ext>
            </a:extLst>
          </p:cNvPr>
          <p:cNvSpPr>
            <a:spLocks noGrp="1"/>
          </p:cNvSpPr>
          <p:nvPr>
            <p:ph idx="1"/>
          </p:nvPr>
        </p:nvSpPr>
        <p:spPr/>
        <p:txBody>
          <a:bodyPr/>
          <a:lstStyle/>
          <a:p>
            <a:r>
              <a:rPr lang="en-CA" dirty="0"/>
              <a:t>Digital Building Blocks</a:t>
            </a:r>
          </a:p>
          <a:p>
            <a:r>
              <a:rPr lang="en-CA" dirty="0"/>
              <a:t>Carry-Lookahead Adder</a:t>
            </a:r>
          </a:p>
          <a:p>
            <a:r>
              <a:rPr lang="en-CA" dirty="0"/>
              <a:t>Prefix Adder</a:t>
            </a:r>
          </a:p>
          <a:p>
            <a:r>
              <a:rPr lang="en-CA" dirty="0"/>
              <a:t>Subtraction</a:t>
            </a:r>
          </a:p>
          <a:p>
            <a:r>
              <a:rPr lang="en-US" altLang="zh-CN" dirty="0"/>
              <a:t>Power consumption</a:t>
            </a:r>
            <a:endParaRPr lang="en-CA" dirty="0"/>
          </a:p>
        </p:txBody>
      </p:sp>
    </p:spTree>
    <p:extLst>
      <p:ext uri="{BB962C8B-B14F-4D97-AF65-F5344CB8AC3E}">
        <p14:creationId xmlns:p14="http://schemas.microsoft.com/office/powerpoint/2010/main" val="2837941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8C87B-4D99-448D-A2DB-4705238C3127}"/>
              </a:ext>
            </a:extLst>
          </p:cNvPr>
          <p:cNvSpPr>
            <a:spLocks noGrp="1"/>
          </p:cNvSpPr>
          <p:nvPr>
            <p:ph type="title"/>
          </p:nvPr>
        </p:nvSpPr>
        <p:spPr>
          <a:xfrm>
            <a:off x="838200" y="365125"/>
            <a:ext cx="10515600" cy="1325563"/>
          </a:xfrm>
        </p:spPr>
        <p:txBody>
          <a:bodyPr anchor="ctr">
            <a:normAutofit/>
          </a:bodyPr>
          <a:lstStyle/>
          <a:p>
            <a:r>
              <a:rPr lang="en-CA" dirty="0"/>
              <a:t>Prefix Adder</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1922817-B8D5-4BCC-9973-3F3C83735890}"/>
                  </a:ext>
                </a:extLst>
              </p:cNvPr>
              <p:cNvSpPr>
                <a:spLocks noGrp="1"/>
              </p:cNvSpPr>
              <p:nvPr>
                <p:ph sz="half" idx="1"/>
              </p:nvPr>
            </p:nvSpPr>
            <p:spPr>
              <a:xfrm>
                <a:off x="838200" y="1825625"/>
                <a:ext cx="5543940" cy="4584506"/>
              </a:xfrm>
            </p:spPr>
            <p:txBody>
              <a:bodyPr/>
              <a:lstStyle/>
              <a:p>
                <a:r>
                  <a:rPr lang="en-US" altLang="zh-CN" dirty="0"/>
                  <a:t>Here is </a:t>
                </a:r>
                <a:r>
                  <a:rPr lang="en-CA" dirty="0"/>
                  <a:t>an N= 16-bit prefix adder. The adder begins with a precomputation to form </a:t>
                </a:r>
                <a14:m>
                  <m:oMath xmlns:m="http://schemas.openxmlformats.org/officeDocument/2006/math">
                    <m:sSub>
                      <m:sSubPr>
                        <m:ctrlPr>
                          <a:rPr lang="en-CA" i="1" dirty="0" smtClean="0">
                            <a:latin typeface="Cambria Math" panose="02040503050406030204" pitchFamily="18" charset="0"/>
                          </a:rPr>
                        </m:ctrlPr>
                      </m:sSubPr>
                      <m:e>
                        <m:r>
                          <a:rPr lang="en-CA" b="0" i="1" dirty="0" smtClean="0">
                            <a:latin typeface="Cambria Math" panose="02040503050406030204" pitchFamily="18" charset="0"/>
                          </a:rPr>
                          <m:t>𝑃</m:t>
                        </m:r>
                      </m:e>
                      <m:sub>
                        <m:r>
                          <a:rPr lang="en-CA" b="0" i="1" dirty="0" smtClean="0">
                            <a:latin typeface="Cambria Math" panose="02040503050406030204" pitchFamily="18" charset="0"/>
                          </a:rPr>
                          <m:t>𝑖</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𝐺</m:t>
                        </m:r>
                      </m:e>
                      <m:sub>
                        <m:r>
                          <a:rPr lang="en-CA" i="1" dirty="0">
                            <a:latin typeface="Cambria Math" panose="02040503050406030204" pitchFamily="18" charset="0"/>
                          </a:rPr>
                          <m:t>𝑖</m:t>
                        </m:r>
                      </m:sub>
                    </m:sSub>
                  </m:oMath>
                </a14:m>
                <a:r>
                  <a:rPr lang="en-CA" dirty="0"/>
                  <a:t> for each column from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𝐴</m:t>
                        </m:r>
                      </m:e>
                      <m:sub>
                        <m:r>
                          <a:rPr lang="en-CA" i="1" dirty="0">
                            <a:latin typeface="Cambria Math" panose="02040503050406030204" pitchFamily="18" charset="0"/>
                          </a:rPr>
                          <m:t>𝑖</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𝐵</m:t>
                        </m:r>
                      </m:e>
                      <m:sub>
                        <m:r>
                          <a:rPr lang="en-CA" i="1" dirty="0">
                            <a:latin typeface="Cambria Math" panose="02040503050406030204" pitchFamily="18" charset="0"/>
                          </a:rPr>
                          <m:t>𝑖</m:t>
                        </m:r>
                      </m:sub>
                    </m:sSub>
                  </m:oMath>
                </a14:m>
                <a:r>
                  <a:rPr lang="en-CA" dirty="0"/>
                  <a:t> using AND and OR gates. It then uses </a:t>
                </a:r>
                <a14:m>
                  <m:oMath xmlns:m="http://schemas.openxmlformats.org/officeDocument/2006/math">
                    <m:func>
                      <m:funcPr>
                        <m:ctrlPr>
                          <a:rPr lang="en-CA" i="1" dirty="0" smtClean="0">
                            <a:latin typeface="Cambria Math" panose="02040503050406030204" pitchFamily="18" charset="0"/>
                          </a:rPr>
                        </m:ctrlPr>
                      </m:funcPr>
                      <m:fName>
                        <m:sSub>
                          <m:sSubPr>
                            <m:ctrlPr>
                              <a:rPr lang="en-CA" i="1" dirty="0" smtClean="0">
                                <a:latin typeface="Cambria Math" panose="02040503050406030204" pitchFamily="18" charset="0"/>
                              </a:rPr>
                            </m:ctrlPr>
                          </m:sSubPr>
                          <m:e>
                            <m:r>
                              <m:rPr>
                                <m:sty m:val="p"/>
                              </m:rPr>
                              <a:rPr lang="en-CA" i="0" dirty="0" smtClean="0">
                                <a:latin typeface="Cambria Math" panose="02040503050406030204" pitchFamily="18" charset="0"/>
                              </a:rPr>
                              <m:t>log</m:t>
                            </m:r>
                          </m:e>
                          <m:sub>
                            <m:r>
                              <a:rPr lang="en-CA" b="0" i="1" dirty="0" smtClean="0">
                                <a:latin typeface="Cambria Math" panose="02040503050406030204" pitchFamily="18" charset="0"/>
                              </a:rPr>
                              <m:t>2</m:t>
                            </m:r>
                          </m:sub>
                        </m:sSub>
                      </m:fName>
                      <m:e>
                        <m:r>
                          <a:rPr lang="en-CA" b="0" i="1" dirty="0" smtClean="0">
                            <a:latin typeface="Cambria Math" panose="02040503050406030204" pitchFamily="18" charset="0"/>
                          </a:rPr>
                          <m:t>𝑁</m:t>
                        </m:r>
                      </m:e>
                    </m:func>
                  </m:oMath>
                </a14:m>
                <a:r>
                  <a:rPr lang="en-CA" dirty="0"/>
                  <a:t>= 4 levels of black cells to form the prefixes of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𝐺</m:t>
                        </m:r>
                      </m:e>
                      <m:sub>
                        <m:r>
                          <a:rPr lang="en-CA" i="1" dirty="0">
                            <a:latin typeface="Cambria Math" panose="02040503050406030204" pitchFamily="18" charset="0"/>
                          </a:rPr>
                          <m:t>𝑖</m:t>
                        </m:r>
                        <m:r>
                          <a:rPr lang="en-CA" b="0" i="1" dirty="0" smtClean="0">
                            <a:latin typeface="Cambria Math" panose="02040503050406030204" pitchFamily="18" charset="0"/>
                          </a:rPr>
                          <m:t>:</m:t>
                        </m:r>
                        <m:r>
                          <a:rPr lang="en-CA" b="0" i="1" dirty="0" smtClean="0">
                            <a:latin typeface="Cambria Math" panose="02040503050406030204" pitchFamily="18" charset="0"/>
                          </a:rPr>
                          <m:t>𝑗</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𝑃</m:t>
                        </m:r>
                      </m:e>
                      <m:sub>
                        <m:r>
                          <a:rPr lang="en-CA" i="1" dirty="0">
                            <a:latin typeface="Cambria Math" panose="02040503050406030204" pitchFamily="18" charset="0"/>
                          </a:rPr>
                          <m:t>𝑖</m:t>
                        </m:r>
                        <m:r>
                          <a:rPr lang="en-CA" b="0" i="1" dirty="0" smtClean="0">
                            <a:latin typeface="Cambria Math" panose="02040503050406030204" pitchFamily="18" charset="0"/>
                          </a:rPr>
                          <m:t>:</m:t>
                        </m:r>
                        <m:r>
                          <a:rPr lang="en-CA" b="0" i="1" dirty="0" smtClean="0">
                            <a:latin typeface="Cambria Math" panose="02040503050406030204" pitchFamily="18" charset="0"/>
                          </a:rPr>
                          <m:t>𝑗</m:t>
                        </m:r>
                      </m:sub>
                    </m:sSub>
                  </m:oMath>
                </a14:m>
                <a:r>
                  <a:rPr lang="en-CA" dirty="0"/>
                  <a:t> .</a:t>
                </a:r>
                <a:endParaRPr lang="en-US" dirty="0"/>
              </a:p>
            </p:txBody>
          </p:sp>
        </mc:Choice>
        <mc:Fallback xmlns="">
          <p:sp>
            <p:nvSpPr>
              <p:cNvPr id="9" name="Content Placeholder 2">
                <a:extLst>
                  <a:ext uri="{FF2B5EF4-FFF2-40B4-BE49-F238E27FC236}">
                    <a16:creationId xmlns:a16="http://schemas.microsoft.com/office/drawing/2014/main" id="{C1922817-B8D5-4BCC-9973-3F3C83735890}"/>
                  </a:ext>
                </a:extLst>
              </p:cNvPr>
              <p:cNvSpPr>
                <a:spLocks noGrp="1" noRot="1" noChangeAspect="1" noMove="1" noResize="1" noEditPoints="1" noAdjustHandles="1" noChangeArrowheads="1" noChangeShapeType="1" noTextEdit="1"/>
              </p:cNvSpPr>
              <p:nvPr>
                <p:ph sz="half" idx="1"/>
              </p:nvPr>
            </p:nvSpPr>
            <p:spPr>
              <a:xfrm>
                <a:off x="838200" y="1825625"/>
                <a:ext cx="5543940" cy="4584506"/>
              </a:xfrm>
              <a:blipFill>
                <a:blip r:embed="rId2"/>
                <a:stretch>
                  <a:fillRect l="-2310" t="-2125" r="-3080"/>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29B2C61B-32F9-4CC8-AA24-CA7F1599A46E}"/>
              </a:ext>
            </a:extLst>
          </p:cNvPr>
          <p:cNvPicPr>
            <a:picLocks noChangeAspect="1"/>
          </p:cNvPicPr>
          <p:nvPr/>
        </p:nvPicPr>
        <p:blipFill>
          <a:blip r:embed="rId3"/>
          <a:stretch>
            <a:fillRect/>
          </a:stretch>
        </p:blipFill>
        <p:spPr>
          <a:xfrm>
            <a:off x="7053860" y="1618059"/>
            <a:ext cx="4874816" cy="4874816"/>
          </a:xfrm>
          <a:prstGeom prst="rect">
            <a:avLst/>
          </a:prstGeom>
          <a:noFill/>
        </p:spPr>
      </p:pic>
    </p:spTree>
    <p:extLst>
      <p:ext uri="{BB962C8B-B14F-4D97-AF65-F5344CB8AC3E}">
        <p14:creationId xmlns:p14="http://schemas.microsoft.com/office/powerpoint/2010/main" val="1123073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8C87B-4D99-448D-A2DB-4705238C3127}"/>
              </a:ext>
            </a:extLst>
          </p:cNvPr>
          <p:cNvSpPr>
            <a:spLocks noGrp="1"/>
          </p:cNvSpPr>
          <p:nvPr>
            <p:ph type="title"/>
          </p:nvPr>
        </p:nvSpPr>
        <p:spPr>
          <a:xfrm>
            <a:off x="838200" y="365125"/>
            <a:ext cx="10515600" cy="1325563"/>
          </a:xfrm>
        </p:spPr>
        <p:txBody>
          <a:bodyPr anchor="ctr">
            <a:normAutofit/>
          </a:bodyPr>
          <a:lstStyle/>
          <a:p>
            <a:r>
              <a:rPr lang="en-CA" dirty="0"/>
              <a:t>Prefix Adder</a:t>
            </a:r>
          </a:p>
        </p:txBody>
      </p:sp>
      <p:sp>
        <p:nvSpPr>
          <p:cNvPr id="9" name="Content Placeholder 2">
            <a:extLst>
              <a:ext uri="{FF2B5EF4-FFF2-40B4-BE49-F238E27FC236}">
                <a16:creationId xmlns:a16="http://schemas.microsoft.com/office/drawing/2014/main" id="{C1922817-B8D5-4BCC-9973-3F3C83735890}"/>
              </a:ext>
            </a:extLst>
          </p:cNvPr>
          <p:cNvSpPr>
            <a:spLocks noGrp="1"/>
          </p:cNvSpPr>
          <p:nvPr>
            <p:ph sz="half" idx="1"/>
          </p:nvPr>
        </p:nvSpPr>
        <p:spPr>
          <a:xfrm>
            <a:off x="838200" y="1825625"/>
            <a:ext cx="5543940" cy="4584506"/>
          </a:xfrm>
        </p:spPr>
        <p:txBody>
          <a:bodyPr/>
          <a:lstStyle/>
          <a:p>
            <a:r>
              <a:rPr lang="en-CA" dirty="0"/>
              <a:t>A black cell takes inputs from the upper part of a block spanning bits i:k and from the lower part spanning bits k−1:j. It combines these parts to form generate and propagate signals for the entire block spanning bits i:j using the equations</a:t>
            </a:r>
            <a:endParaRPr lang="en-US" dirty="0"/>
          </a:p>
        </p:txBody>
      </p:sp>
      <p:pic>
        <p:nvPicPr>
          <p:cNvPr id="4" name="图片 3">
            <a:extLst>
              <a:ext uri="{FF2B5EF4-FFF2-40B4-BE49-F238E27FC236}">
                <a16:creationId xmlns:a16="http://schemas.microsoft.com/office/drawing/2014/main" id="{29B2C61B-32F9-4CC8-AA24-CA7F1599A46E}"/>
              </a:ext>
            </a:extLst>
          </p:cNvPr>
          <p:cNvPicPr>
            <a:picLocks noChangeAspect="1"/>
          </p:cNvPicPr>
          <p:nvPr/>
        </p:nvPicPr>
        <p:blipFill>
          <a:blip r:embed="rId2"/>
          <a:stretch>
            <a:fillRect/>
          </a:stretch>
        </p:blipFill>
        <p:spPr>
          <a:xfrm>
            <a:off x="7053860" y="1618059"/>
            <a:ext cx="4874816" cy="4874816"/>
          </a:xfrm>
          <a:prstGeom prst="rect">
            <a:avLst/>
          </a:prstGeom>
          <a:noFill/>
        </p:spPr>
      </p:pic>
      <p:pic>
        <p:nvPicPr>
          <p:cNvPr id="3" name="图片 2">
            <a:extLst>
              <a:ext uri="{FF2B5EF4-FFF2-40B4-BE49-F238E27FC236}">
                <a16:creationId xmlns:a16="http://schemas.microsoft.com/office/drawing/2014/main" id="{E09EC244-9CD9-47C4-90C6-DD30D2EFA951}"/>
              </a:ext>
            </a:extLst>
          </p:cNvPr>
          <p:cNvPicPr>
            <a:picLocks noChangeAspect="1"/>
          </p:cNvPicPr>
          <p:nvPr/>
        </p:nvPicPr>
        <p:blipFill>
          <a:blip r:embed="rId3"/>
          <a:stretch>
            <a:fillRect/>
          </a:stretch>
        </p:blipFill>
        <p:spPr>
          <a:xfrm>
            <a:off x="1821961" y="4620236"/>
            <a:ext cx="3124200" cy="1400175"/>
          </a:xfrm>
          <a:prstGeom prst="rect">
            <a:avLst/>
          </a:prstGeom>
        </p:spPr>
      </p:pic>
    </p:spTree>
    <p:extLst>
      <p:ext uri="{BB962C8B-B14F-4D97-AF65-F5344CB8AC3E}">
        <p14:creationId xmlns:p14="http://schemas.microsoft.com/office/powerpoint/2010/main" val="2306144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8C87B-4D99-448D-A2DB-4705238C3127}"/>
              </a:ext>
            </a:extLst>
          </p:cNvPr>
          <p:cNvSpPr>
            <a:spLocks noGrp="1"/>
          </p:cNvSpPr>
          <p:nvPr>
            <p:ph type="title"/>
          </p:nvPr>
        </p:nvSpPr>
        <p:spPr>
          <a:xfrm>
            <a:off x="838200" y="365125"/>
            <a:ext cx="10515600" cy="1325563"/>
          </a:xfrm>
        </p:spPr>
        <p:txBody>
          <a:bodyPr anchor="ctr">
            <a:normAutofit/>
          </a:bodyPr>
          <a:lstStyle/>
          <a:p>
            <a:r>
              <a:rPr lang="en-CA" dirty="0"/>
              <a:t>Prefix Adder</a:t>
            </a:r>
          </a:p>
        </p:txBody>
      </p:sp>
      <p:sp>
        <p:nvSpPr>
          <p:cNvPr id="9" name="Content Placeholder 2">
            <a:extLst>
              <a:ext uri="{FF2B5EF4-FFF2-40B4-BE49-F238E27FC236}">
                <a16:creationId xmlns:a16="http://schemas.microsoft.com/office/drawing/2014/main" id="{C1922817-B8D5-4BCC-9973-3F3C83735890}"/>
              </a:ext>
            </a:extLst>
          </p:cNvPr>
          <p:cNvSpPr>
            <a:spLocks noGrp="1"/>
          </p:cNvSpPr>
          <p:nvPr>
            <p:ph sz="half" idx="1"/>
          </p:nvPr>
        </p:nvSpPr>
        <p:spPr>
          <a:xfrm>
            <a:off x="838200" y="1825625"/>
            <a:ext cx="5543940" cy="4584506"/>
          </a:xfrm>
        </p:spPr>
        <p:txBody>
          <a:bodyPr/>
          <a:lstStyle/>
          <a:p>
            <a:r>
              <a:rPr lang="en-CA" dirty="0"/>
              <a:t>In other words, a block spanning bits i:j will generate a carry if the upper part generates a carry or if the upper part propagates a carry generated in the lower part. The block will propagate a carry if both the upper and lower parts propagate the carry. Finally, the prefix adder computes the sums using</a:t>
            </a:r>
            <a:endParaRPr lang="en-US" dirty="0"/>
          </a:p>
        </p:txBody>
      </p:sp>
      <p:pic>
        <p:nvPicPr>
          <p:cNvPr id="4" name="图片 3">
            <a:extLst>
              <a:ext uri="{FF2B5EF4-FFF2-40B4-BE49-F238E27FC236}">
                <a16:creationId xmlns:a16="http://schemas.microsoft.com/office/drawing/2014/main" id="{29B2C61B-32F9-4CC8-AA24-CA7F1599A46E}"/>
              </a:ext>
            </a:extLst>
          </p:cNvPr>
          <p:cNvPicPr>
            <a:picLocks noChangeAspect="1"/>
          </p:cNvPicPr>
          <p:nvPr/>
        </p:nvPicPr>
        <p:blipFill>
          <a:blip r:embed="rId2"/>
          <a:stretch>
            <a:fillRect/>
          </a:stretch>
        </p:blipFill>
        <p:spPr>
          <a:xfrm>
            <a:off x="7053860" y="1618059"/>
            <a:ext cx="4874816" cy="4874816"/>
          </a:xfrm>
          <a:prstGeom prst="rect">
            <a:avLst/>
          </a:prstGeom>
          <a:noFill/>
        </p:spPr>
      </p:pic>
      <p:pic>
        <p:nvPicPr>
          <p:cNvPr id="3" name="图片 2">
            <a:extLst>
              <a:ext uri="{FF2B5EF4-FFF2-40B4-BE49-F238E27FC236}">
                <a16:creationId xmlns:a16="http://schemas.microsoft.com/office/drawing/2014/main" id="{AFBCD2BD-30F9-4C48-A701-B2349CDFA432}"/>
              </a:ext>
            </a:extLst>
          </p:cNvPr>
          <p:cNvPicPr>
            <a:picLocks noChangeAspect="1"/>
          </p:cNvPicPr>
          <p:nvPr/>
        </p:nvPicPr>
        <p:blipFill>
          <a:blip r:embed="rId3"/>
          <a:stretch>
            <a:fillRect/>
          </a:stretch>
        </p:blipFill>
        <p:spPr>
          <a:xfrm>
            <a:off x="1728543" y="5432546"/>
            <a:ext cx="3076575" cy="447675"/>
          </a:xfrm>
          <a:prstGeom prst="rect">
            <a:avLst/>
          </a:prstGeom>
        </p:spPr>
      </p:pic>
    </p:spTree>
    <p:extLst>
      <p:ext uri="{BB962C8B-B14F-4D97-AF65-F5344CB8AC3E}">
        <p14:creationId xmlns:p14="http://schemas.microsoft.com/office/powerpoint/2010/main" val="74017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8C87B-4D99-448D-A2DB-4705238C3127}"/>
              </a:ext>
            </a:extLst>
          </p:cNvPr>
          <p:cNvSpPr>
            <a:spLocks noGrp="1"/>
          </p:cNvSpPr>
          <p:nvPr>
            <p:ph type="title"/>
          </p:nvPr>
        </p:nvSpPr>
        <p:spPr>
          <a:xfrm>
            <a:off x="838200" y="365125"/>
            <a:ext cx="10515600" cy="1325563"/>
          </a:xfrm>
        </p:spPr>
        <p:txBody>
          <a:bodyPr anchor="ctr">
            <a:normAutofit/>
          </a:bodyPr>
          <a:lstStyle/>
          <a:p>
            <a:r>
              <a:rPr lang="en-CA" dirty="0"/>
              <a:t>Prefix Adder</a:t>
            </a:r>
          </a:p>
        </p:txBody>
      </p:sp>
      <p:sp>
        <p:nvSpPr>
          <p:cNvPr id="9" name="Content Placeholder 2">
            <a:extLst>
              <a:ext uri="{FF2B5EF4-FFF2-40B4-BE49-F238E27FC236}">
                <a16:creationId xmlns:a16="http://schemas.microsoft.com/office/drawing/2014/main" id="{C1922817-B8D5-4BCC-9973-3F3C83735890}"/>
              </a:ext>
            </a:extLst>
          </p:cNvPr>
          <p:cNvSpPr>
            <a:spLocks noGrp="1"/>
          </p:cNvSpPr>
          <p:nvPr>
            <p:ph sz="half" idx="1"/>
          </p:nvPr>
        </p:nvSpPr>
        <p:spPr>
          <a:xfrm>
            <a:off x="838200" y="1825625"/>
            <a:ext cx="5543940" cy="4584506"/>
          </a:xfrm>
        </p:spPr>
        <p:txBody>
          <a:bodyPr>
            <a:normAutofit/>
          </a:bodyPr>
          <a:lstStyle/>
          <a:p>
            <a:r>
              <a:rPr lang="en-CA" dirty="0"/>
              <a:t>In summary, the prefix adder achieves a delay that grows logarithmically rather than linearly with the number of columns in the adder. This speedup is significant, especially for adders with 32 or more bits, but it comes at the expense of more hardware than a simple carry-lookahead adder. The network of black cells is called a prefix tree.</a:t>
            </a:r>
            <a:endParaRPr lang="en-US" dirty="0"/>
          </a:p>
        </p:txBody>
      </p:sp>
      <p:pic>
        <p:nvPicPr>
          <p:cNvPr id="4" name="图片 3">
            <a:extLst>
              <a:ext uri="{FF2B5EF4-FFF2-40B4-BE49-F238E27FC236}">
                <a16:creationId xmlns:a16="http://schemas.microsoft.com/office/drawing/2014/main" id="{29B2C61B-32F9-4CC8-AA24-CA7F1599A46E}"/>
              </a:ext>
            </a:extLst>
          </p:cNvPr>
          <p:cNvPicPr>
            <a:picLocks noChangeAspect="1"/>
          </p:cNvPicPr>
          <p:nvPr/>
        </p:nvPicPr>
        <p:blipFill>
          <a:blip r:embed="rId2"/>
          <a:stretch>
            <a:fillRect/>
          </a:stretch>
        </p:blipFill>
        <p:spPr>
          <a:xfrm>
            <a:off x="7053860" y="1618059"/>
            <a:ext cx="4874816" cy="4874816"/>
          </a:xfrm>
          <a:prstGeom prst="rect">
            <a:avLst/>
          </a:prstGeom>
          <a:noFill/>
        </p:spPr>
      </p:pic>
    </p:spTree>
    <p:extLst>
      <p:ext uri="{BB962C8B-B14F-4D97-AF65-F5344CB8AC3E}">
        <p14:creationId xmlns:p14="http://schemas.microsoft.com/office/powerpoint/2010/main" val="1332329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8C87B-4D99-448D-A2DB-4705238C3127}"/>
              </a:ext>
            </a:extLst>
          </p:cNvPr>
          <p:cNvSpPr>
            <a:spLocks noGrp="1"/>
          </p:cNvSpPr>
          <p:nvPr>
            <p:ph type="title"/>
          </p:nvPr>
        </p:nvSpPr>
        <p:spPr/>
        <p:txBody>
          <a:bodyPr/>
          <a:lstStyle/>
          <a:p>
            <a:r>
              <a:rPr lang="en-CA" dirty="0"/>
              <a:t>Prefix 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8F77BA-89D8-4ACD-A968-D07F0ADD1325}"/>
                  </a:ext>
                </a:extLst>
              </p:cNvPr>
              <p:cNvSpPr>
                <a:spLocks noGrp="1"/>
              </p:cNvSpPr>
              <p:nvPr>
                <p:ph idx="1"/>
              </p:nvPr>
            </p:nvSpPr>
            <p:spPr>
              <a:xfrm>
                <a:off x="838200" y="1825625"/>
                <a:ext cx="10515600" cy="4667250"/>
              </a:xfrm>
            </p:spPr>
            <p:txBody>
              <a:bodyPr>
                <a:normAutofit/>
              </a:bodyPr>
              <a:lstStyle/>
              <a:p>
                <a:r>
                  <a:rPr lang="en-CA" dirty="0"/>
                  <a:t>The general principle of using prefix trees to perform computations in time that grows logarithmically with the number of inputs is a powerful technique. </a:t>
                </a:r>
              </a:p>
              <a:p>
                <a:r>
                  <a:rPr lang="en-CA" dirty="0"/>
                  <a:t>The critical path for an N-bit prefix adder involves the precomputation of Pi and Gi followed by log2N stages of black prefix cells to obtain all the prefixes. Gi-1:−1 then proceeds through the final XOR gate at the bottom to compute Si. Mathematically, the delay of an N-bit prefix adder is</a:t>
                </a:r>
              </a:p>
              <a:p>
                <a:endParaRPr lang="en-CA" dirty="0"/>
              </a:p>
              <a:p>
                <a:r>
                  <a:rPr lang="en-CA" dirty="0"/>
                  <a:t>where </a:t>
                </a:r>
                <a14:m>
                  <m:oMath xmlns:m="http://schemas.openxmlformats.org/officeDocument/2006/math">
                    <m:sSub>
                      <m:sSubPr>
                        <m:ctrlPr>
                          <a:rPr lang="en-CA" i="1" dirty="0" smtClean="0">
                            <a:latin typeface="Cambria Math" panose="02040503050406030204" pitchFamily="18" charset="0"/>
                          </a:rPr>
                        </m:ctrlPr>
                      </m:sSubPr>
                      <m:e>
                        <m:r>
                          <m:rPr>
                            <m:sty m:val="p"/>
                          </m:rPr>
                          <a:rPr lang="en-US" altLang="zh-CN" i="1" dirty="0">
                            <a:latin typeface="Cambria Math" panose="02040503050406030204" pitchFamily="18" charset="0"/>
                          </a:rPr>
                          <m:t>t</m:t>
                        </m:r>
                      </m:e>
                      <m:sub>
                        <m:r>
                          <a:rPr lang="en-CA" i="1" dirty="0">
                            <a:latin typeface="Cambria Math" panose="02040503050406030204" pitchFamily="18" charset="0"/>
                          </a:rPr>
                          <m:t>𝑝𝑔</m:t>
                        </m:r>
                        <m:r>
                          <a:rPr lang="en-CA" i="1" dirty="0">
                            <a:latin typeface="Cambria Math" panose="02040503050406030204" pitchFamily="18" charset="0"/>
                          </a:rPr>
                          <m:t>_</m:t>
                        </m:r>
                        <m:r>
                          <a:rPr lang="en-CA" i="1" dirty="0">
                            <a:latin typeface="Cambria Math" panose="02040503050406030204" pitchFamily="18" charset="0"/>
                          </a:rPr>
                          <m:t>𝑝𝑟𝑒𝑓𝑖𝑥</m:t>
                        </m:r>
                      </m:sub>
                    </m:sSub>
                  </m:oMath>
                </a14:m>
                <a:r>
                  <a:rPr lang="en-CA" dirty="0"/>
                  <a:t>is the delay of a black prefix cell.</a:t>
                </a:r>
              </a:p>
            </p:txBody>
          </p:sp>
        </mc:Choice>
        <mc:Fallback xmlns="">
          <p:sp>
            <p:nvSpPr>
              <p:cNvPr id="3" name="内容占位符 2">
                <a:extLst>
                  <a:ext uri="{FF2B5EF4-FFF2-40B4-BE49-F238E27FC236}">
                    <a16:creationId xmlns:a16="http://schemas.microsoft.com/office/drawing/2014/main" id="{A98F77BA-89D8-4ACD-A968-D07F0ADD132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391"/>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D003B9EE-F4CD-4EA4-890A-D56D5D437704}"/>
              </a:ext>
            </a:extLst>
          </p:cNvPr>
          <p:cNvPicPr>
            <a:picLocks noChangeAspect="1"/>
          </p:cNvPicPr>
          <p:nvPr/>
        </p:nvPicPr>
        <p:blipFill>
          <a:blip r:embed="rId3"/>
          <a:stretch>
            <a:fillRect/>
          </a:stretch>
        </p:blipFill>
        <p:spPr>
          <a:xfrm>
            <a:off x="3748087" y="4820871"/>
            <a:ext cx="4695825" cy="514350"/>
          </a:xfrm>
          <a:prstGeom prst="rect">
            <a:avLst/>
          </a:prstGeom>
        </p:spPr>
      </p:pic>
    </p:spTree>
    <p:extLst>
      <p:ext uri="{BB962C8B-B14F-4D97-AF65-F5344CB8AC3E}">
        <p14:creationId xmlns:p14="http://schemas.microsoft.com/office/powerpoint/2010/main" val="4027410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8C87B-4D99-448D-A2DB-4705238C3127}"/>
              </a:ext>
            </a:extLst>
          </p:cNvPr>
          <p:cNvSpPr>
            <a:spLocks noGrp="1"/>
          </p:cNvSpPr>
          <p:nvPr>
            <p:ph type="title"/>
          </p:nvPr>
        </p:nvSpPr>
        <p:spPr/>
        <p:txBody>
          <a:bodyPr/>
          <a:lstStyle/>
          <a:p>
            <a:r>
              <a:rPr lang="en-CA" dirty="0"/>
              <a:t>Prefix Adder</a:t>
            </a:r>
          </a:p>
        </p:txBody>
      </p:sp>
      <p:sp>
        <p:nvSpPr>
          <p:cNvPr id="3" name="内容占位符 2">
            <a:extLst>
              <a:ext uri="{FF2B5EF4-FFF2-40B4-BE49-F238E27FC236}">
                <a16:creationId xmlns:a16="http://schemas.microsoft.com/office/drawing/2014/main" id="{A98F77BA-89D8-4ACD-A968-D07F0ADD1325}"/>
              </a:ext>
            </a:extLst>
          </p:cNvPr>
          <p:cNvSpPr>
            <a:spLocks noGrp="1"/>
          </p:cNvSpPr>
          <p:nvPr>
            <p:ph idx="1"/>
          </p:nvPr>
        </p:nvSpPr>
        <p:spPr/>
        <p:txBody>
          <a:bodyPr/>
          <a:lstStyle/>
          <a:p>
            <a:r>
              <a:rPr lang="en-CA" dirty="0"/>
              <a:t>Compute the delay of a 32-bit prefix adder. Assume that each two-input gate delay is 100 ps.</a:t>
            </a:r>
          </a:p>
          <a:p>
            <a:endParaRPr lang="en-CA" dirty="0"/>
          </a:p>
          <a:p>
            <a:r>
              <a:rPr lang="en-CA" dirty="0"/>
              <a:t>The propagation delay of each black prefix cell </a:t>
            </a:r>
            <a:r>
              <a:rPr lang="en-CA" dirty="0" err="1"/>
              <a:t>tpg_prefix</a:t>
            </a:r>
            <a:r>
              <a:rPr lang="en-CA" dirty="0"/>
              <a:t> is 200 </a:t>
            </a:r>
            <a:r>
              <a:rPr lang="en-CA" dirty="0" err="1"/>
              <a:t>ps</a:t>
            </a:r>
            <a:r>
              <a:rPr lang="en-CA" dirty="0"/>
              <a:t> (i.e., two gate delays). Thus, using                                                        </a:t>
            </a:r>
          </a:p>
          <a:p>
            <a:r>
              <a:rPr lang="en-CA" dirty="0"/>
              <a:t>The propagation delay of the 32-bit prefix adder is 100 </a:t>
            </a:r>
            <a:r>
              <a:rPr lang="en-CA" dirty="0" err="1"/>
              <a:t>ps</a:t>
            </a:r>
            <a:r>
              <a:rPr lang="en-CA" dirty="0"/>
              <a:t> + log2(32) × 200 </a:t>
            </a:r>
            <a:r>
              <a:rPr lang="en-CA" dirty="0" err="1"/>
              <a:t>ps</a:t>
            </a:r>
            <a:r>
              <a:rPr lang="en-CA" dirty="0"/>
              <a:t> + 100 </a:t>
            </a:r>
            <a:r>
              <a:rPr lang="en-CA" dirty="0" err="1"/>
              <a:t>ps</a:t>
            </a:r>
            <a:r>
              <a:rPr lang="en-CA" dirty="0"/>
              <a:t> = 1.2 ns, which is about three times faster than the carry-lookahead adder and eight times faster than the ripple-carry adder from last example.</a:t>
            </a:r>
          </a:p>
        </p:txBody>
      </p:sp>
      <p:pic>
        <p:nvPicPr>
          <p:cNvPr id="4" name="图片 3">
            <a:extLst>
              <a:ext uri="{FF2B5EF4-FFF2-40B4-BE49-F238E27FC236}">
                <a16:creationId xmlns:a16="http://schemas.microsoft.com/office/drawing/2014/main" id="{B6349E9D-4A1C-4DCE-B93C-8732E7485994}"/>
              </a:ext>
            </a:extLst>
          </p:cNvPr>
          <p:cNvPicPr>
            <a:picLocks noChangeAspect="1"/>
          </p:cNvPicPr>
          <p:nvPr/>
        </p:nvPicPr>
        <p:blipFill>
          <a:blip r:embed="rId2"/>
          <a:stretch>
            <a:fillRect/>
          </a:stretch>
        </p:blipFill>
        <p:spPr>
          <a:xfrm>
            <a:off x="5216037" y="3681900"/>
            <a:ext cx="4107717" cy="394005"/>
          </a:xfrm>
          <a:prstGeom prst="rect">
            <a:avLst/>
          </a:prstGeom>
        </p:spPr>
      </p:pic>
    </p:spTree>
    <p:extLst>
      <p:ext uri="{BB962C8B-B14F-4D97-AF65-F5344CB8AC3E}">
        <p14:creationId xmlns:p14="http://schemas.microsoft.com/office/powerpoint/2010/main" val="2080401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a:xfrm>
            <a:off x="838200" y="365125"/>
            <a:ext cx="10515600" cy="1325563"/>
          </a:xfrm>
        </p:spPr>
        <p:txBody>
          <a:bodyPr anchor="ctr">
            <a:normAutofit/>
          </a:bodyPr>
          <a:lstStyle/>
          <a:p>
            <a:r>
              <a:rPr lang="en-CA" dirty="0"/>
              <a:t>Subtraction</a:t>
            </a:r>
          </a:p>
        </p:txBody>
      </p:sp>
      <p:sp>
        <p:nvSpPr>
          <p:cNvPr id="3" name="内容占位符 2">
            <a:extLst>
              <a:ext uri="{FF2B5EF4-FFF2-40B4-BE49-F238E27FC236}">
                <a16:creationId xmlns:a16="http://schemas.microsoft.com/office/drawing/2014/main" id="{11A66198-8DA2-4324-8FE6-17B29D7DF4AC}"/>
              </a:ext>
            </a:extLst>
          </p:cNvPr>
          <p:cNvSpPr>
            <a:spLocks noGrp="1"/>
          </p:cNvSpPr>
          <p:nvPr>
            <p:ph sz="half" idx="1"/>
          </p:nvPr>
        </p:nvSpPr>
        <p:spPr>
          <a:xfrm>
            <a:off x="838200" y="1825625"/>
            <a:ext cx="5181600" cy="4351338"/>
          </a:xfrm>
        </p:spPr>
        <p:txBody>
          <a:bodyPr>
            <a:normAutofit/>
          </a:bodyPr>
          <a:lstStyle/>
          <a:p>
            <a:r>
              <a:rPr lang="en-CA" dirty="0"/>
              <a:t>Recall that adders can add positive and negative numbers using two’s complement number representation. Subtraction is almost as easy: flip the sign of the second number, then add. Flipping the sign of a two’s complement number is done by inverting the bits and adding 1.</a:t>
            </a:r>
          </a:p>
        </p:txBody>
      </p:sp>
      <p:pic>
        <p:nvPicPr>
          <p:cNvPr id="4" name="图片 3" descr="一些文字和图案&#10;&#10;描述已自动生成">
            <a:extLst>
              <a:ext uri="{FF2B5EF4-FFF2-40B4-BE49-F238E27FC236}">
                <a16:creationId xmlns:a16="http://schemas.microsoft.com/office/drawing/2014/main" id="{870776E2-DC0D-423F-953E-94D29FFD98EE}"/>
              </a:ext>
            </a:extLst>
          </p:cNvPr>
          <p:cNvPicPr>
            <a:picLocks noChangeAspect="1"/>
          </p:cNvPicPr>
          <p:nvPr/>
        </p:nvPicPr>
        <p:blipFill>
          <a:blip r:embed="rId3"/>
          <a:stretch>
            <a:fillRect/>
          </a:stretch>
        </p:blipFill>
        <p:spPr>
          <a:xfrm>
            <a:off x="6172200" y="1977872"/>
            <a:ext cx="5181600" cy="4046843"/>
          </a:xfrm>
          <a:prstGeom prst="rect">
            <a:avLst/>
          </a:prstGeom>
          <a:noFill/>
        </p:spPr>
      </p:pic>
    </p:spTree>
    <p:extLst>
      <p:ext uri="{BB962C8B-B14F-4D97-AF65-F5344CB8AC3E}">
        <p14:creationId xmlns:p14="http://schemas.microsoft.com/office/powerpoint/2010/main" val="130270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a:xfrm>
            <a:off x="838200" y="365125"/>
            <a:ext cx="10515600" cy="1325563"/>
          </a:xfrm>
        </p:spPr>
        <p:txBody>
          <a:bodyPr anchor="ctr">
            <a:normAutofit/>
          </a:bodyPr>
          <a:lstStyle/>
          <a:p>
            <a:r>
              <a:rPr lang="en-CA" dirty="0"/>
              <a:t>Subtraction</a:t>
            </a:r>
          </a:p>
        </p:txBody>
      </p:sp>
      <p:sp>
        <p:nvSpPr>
          <p:cNvPr id="3" name="内容占位符 2">
            <a:extLst>
              <a:ext uri="{FF2B5EF4-FFF2-40B4-BE49-F238E27FC236}">
                <a16:creationId xmlns:a16="http://schemas.microsoft.com/office/drawing/2014/main" id="{11A66198-8DA2-4324-8FE6-17B29D7DF4AC}"/>
              </a:ext>
            </a:extLst>
          </p:cNvPr>
          <p:cNvSpPr>
            <a:spLocks noGrp="1"/>
          </p:cNvSpPr>
          <p:nvPr>
            <p:ph sz="half" idx="1"/>
          </p:nvPr>
        </p:nvSpPr>
        <p:spPr>
          <a:xfrm>
            <a:off x="838200" y="1825625"/>
            <a:ext cx="5181600" cy="4351338"/>
          </a:xfrm>
        </p:spPr>
        <p:txBody>
          <a:bodyPr>
            <a:normAutofit/>
          </a:bodyPr>
          <a:lstStyle/>
          <a:p>
            <a:r>
              <a:rPr lang="en-CA" dirty="0"/>
              <a:t>To compute Y = A − B, first create the two’s complement of B: Invert the bits of B to obtain B and add 1 to get −B = B + 1. Add this quantity to A to get Y = A + B + 1 = A − B. This sum can be performed with a single CPA by adding A + B with </a:t>
            </a:r>
            <a:r>
              <a:rPr lang="en-CA" dirty="0" err="1"/>
              <a:t>Cin</a:t>
            </a:r>
            <a:r>
              <a:rPr lang="en-CA" dirty="0"/>
              <a:t> = 1.</a:t>
            </a:r>
          </a:p>
        </p:txBody>
      </p:sp>
      <p:pic>
        <p:nvPicPr>
          <p:cNvPr id="4" name="图片 3">
            <a:extLst>
              <a:ext uri="{FF2B5EF4-FFF2-40B4-BE49-F238E27FC236}">
                <a16:creationId xmlns:a16="http://schemas.microsoft.com/office/drawing/2014/main" id="{870776E2-DC0D-423F-953E-94D29FFD98EE}"/>
              </a:ext>
            </a:extLst>
          </p:cNvPr>
          <p:cNvPicPr>
            <a:picLocks noChangeAspect="1"/>
          </p:cNvPicPr>
          <p:nvPr/>
        </p:nvPicPr>
        <p:blipFill>
          <a:blip r:embed="rId3"/>
          <a:stretch>
            <a:fillRect/>
          </a:stretch>
        </p:blipFill>
        <p:spPr>
          <a:xfrm>
            <a:off x="6172200" y="1977872"/>
            <a:ext cx="5181600" cy="4046843"/>
          </a:xfrm>
          <a:prstGeom prst="rect">
            <a:avLst/>
          </a:prstGeom>
          <a:noFill/>
        </p:spPr>
      </p:pic>
    </p:spTree>
    <p:extLst>
      <p:ext uri="{BB962C8B-B14F-4D97-AF65-F5344CB8AC3E}">
        <p14:creationId xmlns:p14="http://schemas.microsoft.com/office/powerpoint/2010/main" val="513476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a:xfrm>
            <a:off x="838200" y="365125"/>
            <a:ext cx="10515600" cy="1325563"/>
          </a:xfrm>
        </p:spPr>
        <p:txBody>
          <a:bodyPr anchor="ctr">
            <a:normAutofit/>
          </a:bodyPr>
          <a:lstStyle/>
          <a:p>
            <a:r>
              <a:rPr lang="en-CA" dirty="0"/>
              <a:t>Subtraction</a:t>
            </a:r>
          </a:p>
        </p:txBody>
      </p:sp>
      <p:sp>
        <p:nvSpPr>
          <p:cNvPr id="3" name="内容占位符 2">
            <a:extLst>
              <a:ext uri="{FF2B5EF4-FFF2-40B4-BE49-F238E27FC236}">
                <a16:creationId xmlns:a16="http://schemas.microsoft.com/office/drawing/2014/main" id="{11A66198-8DA2-4324-8FE6-17B29D7DF4AC}"/>
              </a:ext>
            </a:extLst>
          </p:cNvPr>
          <p:cNvSpPr>
            <a:spLocks noGrp="1"/>
          </p:cNvSpPr>
          <p:nvPr>
            <p:ph sz="half" idx="1"/>
          </p:nvPr>
        </p:nvSpPr>
        <p:spPr>
          <a:xfrm>
            <a:off x="838200" y="1825625"/>
            <a:ext cx="5181600" cy="4351338"/>
          </a:xfrm>
        </p:spPr>
        <p:txBody>
          <a:bodyPr>
            <a:normAutofit/>
          </a:bodyPr>
          <a:lstStyle/>
          <a:p>
            <a:r>
              <a:rPr lang="en-CA" dirty="0"/>
              <a:t>Here shows the symbol for a subtractor and the underlying hardware for performing Y = A − B.</a:t>
            </a:r>
          </a:p>
          <a:p>
            <a:endParaRPr lang="en-CA" dirty="0"/>
          </a:p>
          <a:p>
            <a:r>
              <a:rPr lang="en-CA" dirty="0"/>
              <a:t>Subtractor: </a:t>
            </a:r>
          </a:p>
          <a:p>
            <a:r>
              <a:rPr lang="en-CA" dirty="0"/>
              <a:t>(a) symbol </a:t>
            </a:r>
          </a:p>
          <a:p>
            <a:r>
              <a:rPr lang="en-CA" dirty="0"/>
              <a:t>(b) implementation</a:t>
            </a:r>
            <a:endParaRPr lang="en-CA" sz="2200" dirty="0"/>
          </a:p>
        </p:txBody>
      </p:sp>
      <p:pic>
        <p:nvPicPr>
          <p:cNvPr id="4" name="图片 3">
            <a:extLst>
              <a:ext uri="{FF2B5EF4-FFF2-40B4-BE49-F238E27FC236}">
                <a16:creationId xmlns:a16="http://schemas.microsoft.com/office/drawing/2014/main" id="{870776E2-DC0D-423F-953E-94D29FFD98EE}"/>
              </a:ext>
            </a:extLst>
          </p:cNvPr>
          <p:cNvPicPr>
            <a:picLocks noChangeAspect="1"/>
          </p:cNvPicPr>
          <p:nvPr/>
        </p:nvPicPr>
        <p:blipFill>
          <a:blip r:embed="rId3"/>
          <a:stretch>
            <a:fillRect/>
          </a:stretch>
        </p:blipFill>
        <p:spPr>
          <a:xfrm>
            <a:off x="6172200" y="1977872"/>
            <a:ext cx="5181600" cy="4046843"/>
          </a:xfrm>
          <a:prstGeom prst="rect">
            <a:avLst/>
          </a:prstGeom>
          <a:noFill/>
        </p:spPr>
      </p:pic>
    </p:spTree>
    <p:extLst>
      <p:ext uri="{BB962C8B-B14F-4D97-AF65-F5344CB8AC3E}">
        <p14:creationId xmlns:p14="http://schemas.microsoft.com/office/powerpoint/2010/main" val="1576988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US" altLang="zh-CN" dirty="0"/>
              <a:t>Power consumption</a:t>
            </a:r>
            <a:endParaRPr lang="en-CA" dirty="0"/>
          </a:p>
        </p:txBody>
      </p:sp>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lstStyle/>
          <a:p>
            <a:r>
              <a:rPr lang="en-CA" dirty="0"/>
              <a:t>Power consumption is the amount of energy used per unit time. Power consumption is of great importance in digital systems. The battery life of portable systems such as cell phones and laptop computers is limited by power consumption. Power is also significant for systems that are plugged in, because electricity costs money and because the system will overheat if it draws too much power.</a:t>
            </a:r>
          </a:p>
        </p:txBody>
      </p:sp>
    </p:spTree>
    <p:extLst>
      <p:ext uri="{BB962C8B-B14F-4D97-AF65-F5344CB8AC3E}">
        <p14:creationId xmlns:p14="http://schemas.microsoft.com/office/powerpoint/2010/main" val="794785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4BCD6-F575-41B5-B09A-8CFEEFEACFA5}"/>
              </a:ext>
            </a:extLst>
          </p:cNvPr>
          <p:cNvSpPr>
            <a:spLocks noGrp="1"/>
          </p:cNvSpPr>
          <p:nvPr>
            <p:ph type="title"/>
          </p:nvPr>
        </p:nvSpPr>
        <p:spPr/>
        <p:txBody>
          <a:bodyPr/>
          <a:lstStyle/>
          <a:p>
            <a:r>
              <a:rPr lang="en-CA" dirty="0"/>
              <a:t>Digital Building Blocks</a:t>
            </a:r>
          </a:p>
        </p:txBody>
      </p:sp>
      <p:sp>
        <p:nvSpPr>
          <p:cNvPr id="3" name="内容占位符 2">
            <a:extLst>
              <a:ext uri="{FF2B5EF4-FFF2-40B4-BE49-F238E27FC236}">
                <a16:creationId xmlns:a16="http://schemas.microsoft.com/office/drawing/2014/main" id="{A6D1340E-7E94-4B70-A196-F97A56AE4826}"/>
              </a:ext>
            </a:extLst>
          </p:cNvPr>
          <p:cNvSpPr>
            <a:spLocks noGrp="1"/>
          </p:cNvSpPr>
          <p:nvPr>
            <p:ph idx="1"/>
          </p:nvPr>
        </p:nvSpPr>
        <p:spPr/>
        <p:txBody>
          <a:bodyPr/>
          <a:lstStyle/>
          <a:p>
            <a:r>
              <a:rPr lang="en-CA" dirty="0"/>
              <a:t>We talk more combinational and sequential building blocks used in digital systems. Including arithmetic circuits, counters, shift registers, memory arrays, and logic arrays.</a:t>
            </a:r>
          </a:p>
        </p:txBody>
      </p:sp>
    </p:spTree>
    <p:extLst>
      <p:ext uri="{BB962C8B-B14F-4D97-AF65-F5344CB8AC3E}">
        <p14:creationId xmlns:p14="http://schemas.microsoft.com/office/powerpoint/2010/main" val="384668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US" altLang="zh-CN" dirty="0"/>
              <a:t>Power consumption</a:t>
            </a:r>
            <a:endParaRPr lang="en-CA"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lstStyle/>
              <a:p>
                <a:r>
                  <a:rPr lang="en-CA" dirty="0"/>
                  <a:t>Digital systems draw both dynamic and static power. Dynamic power is the power used to charge capacitance as signals change between 0 and 1. Static power is the power used even when signals do not change and the system is idle. </a:t>
                </a:r>
              </a:p>
              <a:p>
                <a:r>
                  <a:rPr lang="en-CA" dirty="0"/>
                  <a:t>Logic gates and the wires that connect them have capacitance. The energy drawn from the power supply to charge a capacitance C to voltage </a:t>
                </a:r>
                <a14:m>
                  <m:oMath xmlns:m="http://schemas.openxmlformats.org/officeDocument/2006/math">
                    <m:sSub>
                      <m:sSubPr>
                        <m:ctrlPr>
                          <a:rPr lang="en-CA" i="1" dirty="0" smtClean="0">
                            <a:latin typeface="Cambria Math" panose="02040503050406030204" pitchFamily="18" charset="0"/>
                          </a:rPr>
                        </m:ctrlPr>
                      </m:sSubPr>
                      <m:e>
                        <m:r>
                          <a:rPr lang="en-CA" b="0" i="1" dirty="0" smtClean="0">
                            <a:latin typeface="Cambria Math" panose="02040503050406030204" pitchFamily="18" charset="0"/>
                          </a:rPr>
                          <m:t>𝑉</m:t>
                        </m:r>
                      </m:e>
                      <m:sub>
                        <m:r>
                          <a:rPr lang="en-CA" b="0" i="1" dirty="0" smtClean="0">
                            <a:latin typeface="Cambria Math" panose="02040503050406030204" pitchFamily="18" charset="0"/>
                          </a:rPr>
                          <m:t>𝐷𝐷</m:t>
                        </m:r>
                      </m:sub>
                    </m:sSub>
                  </m:oMath>
                </a14:m>
                <a:r>
                  <a:rPr lang="en-CA" dirty="0"/>
                  <a:t> is </a:t>
                </a:r>
                <a14:m>
                  <m:oMath xmlns:m="http://schemas.openxmlformats.org/officeDocument/2006/math">
                    <m:sSub>
                      <m:sSubPr>
                        <m:ctrlPr>
                          <a:rPr lang="en-CA" i="1" dirty="0" smtClean="0">
                            <a:latin typeface="Cambria Math" panose="02040503050406030204" pitchFamily="18" charset="0"/>
                          </a:rPr>
                        </m:ctrlPr>
                      </m:sSubPr>
                      <m:e>
                        <m:r>
                          <a:rPr lang="en-CA" b="0" i="1" dirty="0" smtClean="0">
                            <a:latin typeface="Cambria Math" panose="02040503050406030204" pitchFamily="18" charset="0"/>
                          </a:rPr>
                          <m:t>𝐶</m:t>
                        </m:r>
                        <m:r>
                          <a:rPr lang="en-CA" i="1" dirty="0">
                            <a:latin typeface="Cambria Math" panose="02040503050406030204" pitchFamily="18" charset="0"/>
                          </a:rPr>
                          <m:t>𝑉</m:t>
                        </m:r>
                      </m:e>
                      <m:sub>
                        <m:sSup>
                          <m:sSupPr>
                            <m:ctrlPr>
                              <a:rPr lang="en-CA" i="1" dirty="0" smtClean="0">
                                <a:latin typeface="Cambria Math" panose="02040503050406030204" pitchFamily="18" charset="0"/>
                              </a:rPr>
                            </m:ctrlPr>
                          </m:sSupPr>
                          <m:e>
                            <m:r>
                              <a:rPr lang="en-CA" b="0" i="1" dirty="0" smtClean="0">
                                <a:latin typeface="Cambria Math" panose="02040503050406030204" pitchFamily="18" charset="0"/>
                              </a:rPr>
                              <m:t>𝐷𝐷</m:t>
                            </m:r>
                          </m:e>
                          <m:sup>
                            <m:r>
                              <a:rPr lang="en-CA" b="0" i="1" dirty="0" smtClean="0">
                                <a:latin typeface="Cambria Math" panose="02040503050406030204" pitchFamily="18" charset="0"/>
                              </a:rPr>
                              <m:t>2</m:t>
                            </m:r>
                          </m:sup>
                        </m:sSup>
                      </m:sub>
                    </m:sSub>
                  </m:oMath>
                </a14:m>
                <a:r>
                  <a:rPr lang="en-CA" dirty="0"/>
                  <a:t> . If the voltage on the capacitor switches at frequency </a:t>
                </a:r>
                <a14:m>
                  <m:oMath xmlns:m="http://schemas.openxmlformats.org/officeDocument/2006/math">
                    <m:r>
                      <a:rPr lang="en-CA" i="1" dirty="0" smtClean="0">
                        <a:latin typeface="Cambria Math" panose="02040503050406030204" pitchFamily="18" charset="0"/>
                      </a:rPr>
                      <m:t>𝑓</m:t>
                    </m:r>
                  </m:oMath>
                </a14:m>
                <a:r>
                  <a:rPr lang="en-CA" dirty="0"/>
                  <a:t>, it charges the capacitor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/2</m:t>
                    </m:r>
                  </m:oMath>
                </a14:m>
                <a:r>
                  <a:rPr lang="en-CA" dirty="0"/>
                  <a:t> times and discharges it </a:t>
                </a:r>
                <a14:m>
                  <m:oMath xmlns:m="http://schemas.openxmlformats.org/officeDocument/2006/math">
                    <m:r>
                      <a:rPr lang="en-CA" i="1" dirty="0" smtClean="0">
                        <a:latin typeface="Cambria Math" panose="02040503050406030204" pitchFamily="18" charset="0"/>
                      </a:rPr>
                      <m:t>𝑓</m:t>
                    </m:r>
                    <m:r>
                      <a:rPr lang="en-CA" i="1" dirty="0">
                        <a:latin typeface="Cambria Math" panose="02040503050406030204" pitchFamily="18" charset="0"/>
                      </a:rPr>
                      <m:t>/2</m:t>
                    </m:r>
                  </m:oMath>
                </a14:m>
                <a:r>
                  <a:rPr lang="en-CA" dirty="0"/>
                  <a:t> times per second.</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CA">
                    <a:noFill/>
                  </a:rPr>
                  <a:t> </a:t>
                </a:r>
              </a:p>
            </p:txBody>
          </p:sp>
        </mc:Fallback>
      </mc:AlternateContent>
    </p:spTree>
    <p:extLst>
      <p:ext uri="{BB962C8B-B14F-4D97-AF65-F5344CB8AC3E}">
        <p14:creationId xmlns:p14="http://schemas.microsoft.com/office/powerpoint/2010/main" val="393208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US" altLang="zh-CN" dirty="0"/>
              <a:t>Power consumption</a:t>
            </a:r>
            <a:endParaRPr lang="en-CA"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normAutofit/>
              </a:bodyPr>
              <a:lstStyle/>
              <a:p>
                <a:r>
                  <a:rPr lang="en-CA" dirty="0"/>
                  <a:t>Discharging does not draw energy from the power supply, so the dynamic power consumption is</a:t>
                </a:r>
              </a:p>
              <a:p>
                <a:endParaRPr lang="en-CA" dirty="0"/>
              </a:p>
              <a:p>
                <a:endParaRPr lang="en-CA" dirty="0"/>
              </a:p>
              <a:p>
                <a:r>
                  <a:rPr lang="en-CA" dirty="0"/>
                  <a:t>Electrical systems draw some current even when they are idle. When transistors are OFF, they leak a small amount of current. The total static current, </a:t>
                </a:r>
                <a14:m>
                  <m:oMath xmlns:m="http://schemas.openxmlformats.org/officeDocument/2006/math">
                    <m:sSub>
                      <m:sSubPr>
                        <m:ctrlPr>
                          <a:rPr lang="en-CA" i="1" dirty="0" smtClean="0">
                            <a:latin typeface="Cambria Math" panose="02040503050406030204" pitchFamily="18" charset="0"/>
                          </a:rPr>
                        </m:ctrlPr>
                      </m:sSubPr>
                      <m:e>
                        <m:r>
                          <a:rPr lang="en-CA" b="0" i="1" dirty="0" smtClean="0">
                            <a:latin typeface="Cambria Math" panose="02040503050406030204" pitchFamily="18" charset="0"/>
                          </a:rPr>
                          <m:t>𝐼</m:t>
                        </m:r>
                      </m:e>
                      <m:sub>
                        <m:r>
                          <a:rPr lang="en-CA" b="0" i="1" dirty="0" smtClean="0">
                            <a:latin typeface="Cambria Math" panose="02040503050406030204" pitchFamily="18" charset="0"/>
                          </a:rPr>
                          <m:t>𝐷𝐷</m:t>
                        </m:r>
                      </m:sub>
                    </m:sSub>
                  </m:oMath>
                </a14:m>
                <a:r>
                  <a:rPr lang="en-CA" dirty="0"/>
                  <a:t>, is also called the leakage current or the quiescent supply current flowing between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𝑉</m:t>
                        </m:r>
                      </m:e>
                      <m:sub>
                        <m:r>
                          <a:rPr lang="en-CA" i="1" dirty="0">
                            <a:latin typeface="Cambria Math" panose="02040503050406030204" pitchFamily="18" charset="0"/>
                          </a:rPr>
                          <m:t>𝐷𝐷</m:t>
                        </m:r>
                      </m:sub>
                    </m:sSub>
                  </m:oMath>
                </a14:m>
                <a:r>
                  <a:rPr lang="en-CA" dirty="0"/>
                  <a:t> and GND. The static power consumption is proportional to this static current:</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idx="1"/>
              </p:nvPr>
            </p:nvSpPr>
            <p:spPr>
              <a:blipFill>
                <a:blip r:embed="rId2"/>
                <a:stretch>
                  <a:fillRect l="-1217" t="-2241" r="-1333"/>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AFAFB181-2EAF-4DB1-B883-06C8396FDE6C}"/>
              </a:ext>
            </a:extLst>
          </p:cNvPr>
          <p:cNvPicPr>
            <a:picLocks noChangeAspect="1"/>
          </p:cNvPicPr>
          <p:nvPr/>
        </p:nvPicPr>
        <p:blipFill>
          <a:blip r:embed="rId3"/>
          <a:stretch>
            <a:fillRect/>
          </a:stretch>
        </p:blipFill>
        <p:spPr>
          <a:xfrm>
            <a:off x="4874296" y="2714992"/>
            <a:ext cx="2443407" cy="653188"/>
          </a:xfrm>
          <a:prstGeom prst="rect">
            <a:avLst/>
          </a:prstGeom>
        </p:spPr>
      </p:pic>
      <p:pic>
        <p:nvPicPr>
          <p:cNvPr id="5" name="图片 4">
            <a:extLst>
              <a:ext uri="{FF2B5EF4-FFF2-40B4-BE49-F238E27FC236}">
                <a16:creationId xmlns:a16="http://schemas.microsoft.com/office/drawing/2014/main" id="{76A60F46-AEF3-4349-BB51-72EBC4095D75}"/>
              </a:ext>
            </a:extLst>
          </p:cNvPr>
          <p:cNvPicPr>
            <a:picLocks noChangeAspect="1"/>
          </p:cNvPicPr>
          <p:nvPr/>
        </p:nvPicPr>
        <p:blipFill>
          <a:blip r:embed="rId4"/>
          <a:stretch>
            <a:fillRect/>
          </a:stretch>
        </p:blipFill>
        <p:spPr>
          <a:xfrm>
            <a:off x="5066261" y="5751727"/>
            <a:ext cx="2059476" cy="425236"/>
          </a:xfrm>
          <a:prstGeom prst="rect">
            <a:avLst/>
          </a:prstGeom>
        </p:spPr>
      </p:pic>
    </p:spTree>
    <p:extLst>
      <p:ext uri="{BB962C8B-B14F-4D97-AF65-F5344CB8AC3E}">
        <p14:creationId xmlns:p14="http://schemas.microsoft.com/office/powerpoint/2010/main" val="98590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CA" dirty="0"/>
              <a:t>Arithmetic circuits</a:t>
            </a:r>
          </a:p>
        </p:txBody>
      </p:sp>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lstStyle/>
          <a:p>
            <a:r>
              <a:rPr lang="en-CA" dirty="0"/>
              <a:t>Arithmetic circuits are the central building blocks of computers. Computers and digital logic perform many arithmetic functions: addition, subtraction, comparisons, shifts, multiplication, and division.</a:t>
            </a:r>
          </a:p>
        </p:txBody>
      </p:sp>
    </p:spTree>
    <p:extLst>
      <p:ext uri="{BB962C8B-B14F-4D97-AF65-F5344CB8AC3E}">
        <p14:creationId xmlns:p14="http://schemas.microsoft.com/office/powerpoint/2010/main" val="143877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CA" dirty="0"/>
              <a:t>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lstStyle/>
              <a:p>
                <a:r>
                  <a:rPr lang="en-CA" dirty="0"/>
                  <a:t>We talked about the half adder, full adder, and ripple-carry adder.</a:t>
                </a:r>
              </a:p>
              <a:p>
                <a:endParaRPr lang="en-CA" dirty="0"/>
              </a:p>
              <a:p>
                <a:endParaRPr lang="en-CA" dirty="0"/>
              </a:p>
              <a:p>
                <a:endParaRPr lang="en-CA" dirty="0"/>
              </a:p>
              <a:p>
                <a:endParaRPr lang="en-CA" dirty="0"/>
              </a:p>
              <a:p>
                <a:r>
                  <a:rPr lang="en-CA" dirty="0"/>
                  <a:t>We say that the carry ripples through the carry chain. The delay of the adder,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𝑡</m:t>
                        </m:r>
                      </m:e>
                      <m:sub>
                        <m:r>
                          <m:rPr>
                            <m:nor/>
                          </m:rPr>
                          <a:rPr lang="en-CA" dirty="0"/>
                          <m:t>ripple</m:t>
                        </m:r>
                      </m:sub>
                    </m:sSub>
                  </m:oMath>
                </a14:m>
                <a:r>
                  <a:rPr lang="en-CA" dirty="0"/>
                  <a:t>, grows directly with the number of bits, and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𝑡</m:t>
                        </m:r>
                      </m:e>
                      <m:sub>
                        <m:r>
                          <m:rPr>
                            <m:nor/>
                          </m:rPr>
                          <a:rPr lang="en-CA" b="0" i="0" smtClean="0">
                            <a:latin typeface="Cambria Math" panose="02040503050406030204" pitchFamily="18" charset="0"/>
                          </a:rPr>
                          <m:t>FA</m:t>
                        </m:r>
                      </m:sub>
                    </m:sSub>
                  </m:oMath>
                </a14:m>
                <a:r>
                  <a:rPr lang="en-CA" dirty="0"/>
                  <a:t> is the delay of a full adder.</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E9374631-352F-48A0-8FD8-AC05083C13F1}"/>
              </a:ext>
            </a:extLst>
          </p:cNvPr>
          <p:cNvPicPr>
            <a:picLocks noChangeAspect="1"/>
          </p:cNvPicPr>
          <p:nvPr/>
        </p:nvPicPr>
        <p:blipFill>
          <a:blip r:embed="rId3"/>
          <a:stretch>
            <a:fillRect/>
          </a:stretch>
        </p:blipFill>
        <p:spPr>
          <a:xfrm>
            <a:off x="2214562" y="2519362"/>
            <a:ext cx="7762875" cy="1819275"/>
          </a:xfrm>
          <a:prstGeom prst="rect">
            <a:avLst/>
          </a:prstGeom>
        </p:spPr>
      </p:pic>
      <p:pic>
        <p:nvPicPr>
          <p:cNvPr id="5" name="图片 4">
            <a:extLst>
              <a:ext uri="{FF2B5EF4-FFF2-40B4-BE49-F238E27FC236}">
                <a16:creationId xmlns:a16="http://schemas.microsoft.com/office/drawing/2014/main" id="{05681226-776E-41FB-BF4D-F0071E3765B0}"/>
              </a:ext>
            </a:extLst>
          </p:cNvPr>
          <p:cNvPicPr>
            <a:picLocks noChangeAspect="1"/>
          </p:cNvPicPr>
          <p:nvPr/>
        </p:nvPicPr>
        <p:blipFill>
          <a:blip r:embed="rId4"/>
          <a:stretch>
            <a:fillRect/>
          </a:stretch>
        </p:blipFill>
        <p:spPr>
          <a:xfrm>
            <a:off x="5167311" y="5672138"/>
            <a:ext cx="1857375" cy="504825"/>
          </a:xfrm>
          <a:prstGeom prst="rect">
            <a:avLst/>
          </a:prstGeom>
        </p:spPr>
      </p:pic>
    </p:spTree>
    <p:extLst>
      <p:ext uri="{BB962C8B-B14F-4D97-AF65-F5344CB8AC3E}">
        <p14:creationId xmlns:p14="http://schemas.microsoft.com/office/powerpoint/2010/main" val="231200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CA" dirty="0"/>
              <a:t>Carry-Lookahead Adder</a:t>
            </a:r>
          </a:p>
        </p:txBody>
      </p:sp>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normAutofit/>
          </a:bodyPr>
          <a:lstStyle/>
          <a:p>
            <a:r>
              <a:rPr lang="en-CA" dirty="0"/>
              <a:t>The fundamental reason that large ripple-carry adders are slow is that the carry signals must propagate through every bit in the adder.</a:t>
            </a:r>
          </a:p>
          <a:p>
            <a:r>
              <a:rPr lang="en-CA" dirty="0"/>
              <a:t>A carry-lookahead adder (CLA) is another type of carry propagate adder that solves this problem by dividing the adder into blocks and providing circuitry to quickly determine the carry out of a block as soon as the carry in is known. Thus it is said to look ahead across the blocks rather than waiting to ripple through all the full adders inside a block. For example, a 32-bit adder may be divided into eight 4-bit blocks.</a:t>
            </a:r>
          </a:p>
        </p:txBody>
      </p:sp>
    </p:spTree>
    <p:extLst>
      <p:ext uri="{BB962C8B-B14F-4D97-AF65-F5344CB8AC3E}">
        <p14:creationId xmlns:p14="http://schemas.microsoft.com/office/powerpoint/2010/main" val="291239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CA" dirty="0"/>
              <a:t>Carry-Lookahead 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lstStyle/>
              <a:p>
                <a:r>
                  <a:rPr lang="en-CA" dirty="0"/>
                  <a:t>CLAs use generate (G) and propagate (P) signals that describe how a</a:t>
                </a:r>
              </a:p>
              <a:p>
                <a:r>
                  <a:rPr lang="en-CA" dirty="0"/>
                  <a:t>column or block determines the carry out.</a:t>
                </a:r>
              </a:p>
              <a:p>
                <a:r>
                  <a:rPr lang="en-CA" dirty="0"/>
                  <a:t>The </a:t>
                </a:r>
                <a:r>
                  <a:rPr lang="en-CA" dirty="0" err="1"/>
                  <a:t>ith</a:t>
                </a:r>
                <a:r>
                  <a:rPr lang="en-CA" dirty="0"/>
                  <a:t> column of an adder is said to generate a carry if it produces a carry out independent of the carry in. The </a:t>
                </a:r>
                <a:r>
                  <a:rPr lang="en-CA" dirty="0" err="1"/>
                  <a:t>ith</a:t>
                </a:r>
                <a:r>
                  <a:rPr lang="en-CA" dirty="0"/>
                  <a:t> column of an adder is guaranteed to generate a carry </a:t>
                </a:r>
                <a14:m>
                  <m:oMath xmlns:m="http://schemas.openxmlformats.org/officeDocument/2006/math">
                    <m:sSub>
                      <m:sSubPr>
                        <m:ctrlPr>
                          <a:rPr lang="en-CA" i="1" dirty="0" smtClean="0">
                            <a:latin typeface="Cambria Math" panose="02040503050406030204" pitchFamily="18" charset="0"/>
                          </a:rPr>
                        </m:ctrlPr>
                      </m:sSubPr>
                      <m:e>
                        <m:r>
                          <a:rPr lang="en-CA" b="0" i="1" dirty="0" smtClean="0">
                            <a:latin typeface="Cambria Math" panose="02040503050406030204" pitchFamily="18" charset="0"/>
                          </a:rPr>
                          <m:t>𝐶</m:t>
                        </m:r>
                      </m:e>
                      <m:sub>
                        <m:r>
                          <a:rPr lang="en-CA" b="0" i="1" dirty="0" smtClean="0">
                            <a:latin typeface="Cambria Math" panose="02040503050406030204" pitchFamily="18" charset="0"/>
                          </a:rPr>
                          <m:t>𝑖</m:t>
                        </m:r>
                      </m:sub>
                    </m:sSub>
                  </m:oMath>
                </a14:m>
                <a:r>
                  <a:rPr lang="en-CA" dirty="0"/>
                  <a:t> if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𝐴</m:t>
                        </m:r>
                      </m:e>
                      <m:sub>
                        <m:r>
                          <a:rPr lang="en-CA" i="1" dirty="0">
                            <a:latin typeface="Cambria Math" panose="02040503050406030204" pitchFamily="18" charset="0"/>
                          </a:rPr>
                          <m:t>𝑖</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𝐵</m:t>
                        </m:r>
                      </m:e>
                      <m:sub>
                        <m:r>
                          <a:rPr lang="en-CA" i="1" dirty="0">
                            <a:latin typeface="Cambria Math" panose="02040503050406030204" pitchFamily="18" charset="0"/>
                          </a:rPr>
                          <m:t>𝑖</m:t>
                        </m:r>
                      </m:sub>
                    </m:sSub>
                  </m:oMath>
                </a14:m>
                <a:r>
                  <a:rPr lang="en-CA" dirty="0"/>
                  <a:t> are both 1. Hence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𝐺</m:t>
                        </m:r>
                      </m:e>
                      <m:sub>
                        <m:r>
                          <a:rPr lang="en-CA" i="1" dirty="0">
                            <a:latin typeface="Cambria Math" panose="02040503050406030204" pitchFamily="18" charset="0"/>
                          </a:rPr>
                          <m:t>𝑖</m:t>
                        </m:r>
                      </m:sub>
                    </m:sSub>
                  </m:oMath>
                </a14:m>
                <a:r>
                  <a:rPr lang="en-CA" dirty="0"/>
                  <a:t> , the generate signal for column </a:t>
                </a:r>
                <a14:m>
                  <m:oMath xmlns:m="http://schemas.openxmlformats.org/officeDocument/2006/math">
                    <m:r>
                      <a:rPr lang="en-CA" i="1" dirty="0" smtClean="0">
                        <a:latin typeface="Cambria Math" panose="02040503050406030204" pitchFamily="18" charset="0"/>
                      </a:rPr>
                      <m:t>𝑖</m:t>
                    </m:r>
                  </m:oMath>
                </a14:m>
                <a:r>
                  <a:rPr lang="en-CA" dirty="0"/>
                  <a:t>, is calculated as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𝐺</m:t>
                        </m:r>
                      </m:e>
                      <m:sub>
                        <m:r>
                          <a:rPr lang="en-CA" i="1" dirty="0">
                            <a:latin typeface="Cambria Math" panose="02040503050406030204" pitchFamily="18" charset="0"/>
                          </a:rPr>
                          <m:t>𝑖</m:t>
                        </m:r>
                      </m:sub>
                    </m:sSub>
                  </m:oMath>
                </a14:m>
                <a:r>
                  <a:rPr lang="en-CA" dirty="0"/>
                  <a:t> =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𝐴</m:t>
                        </m:r>
                      </m:e>
                      <m:sub>
                        <m:r>
                          <a:rPr lang="en-CA" i="1" dirty="0">
                            <a:latin typeface="Cambria Math" panose="02040503050406030204" pitchFamily="18" charset="0"/>
                          </a:rPr>
                          <m:t>𝑖</m:t>
                        </m:r>
                      </m:sub>
                    </m:sSub>
                    <m:sSub>
                      <m:sSubPr>
                        <m:ctrlPr>
                          <a:rPr lang="en-CA" i="1" dirty="0">
                            <a:latin typeface="Cambria Math" panose="02040503050406030204" pitchFamily="18" charset="0"/>
                          </a:rPr>
                        </m:ctrlPr>
                      </m:sSubPr>
                      <m:e>
                        <m:r>
                          <a:rPr lang="en-CA" i="1" dirty="0">
                            <a:latin typeface="Cambria Math" panose="02040503050406030204" pitchFamily="18" charset="0"/>
                          </a:rPr>
                          <m:t>𝐵</m:t>
                        </m:r>
                      </m:e>
                      <m:sub>
                        <m:r>
                          <a:rPr lang="en-CA" i="1" dirty="0">
                            <a:latin typeface="Cambria Math" panose="02040503050406030204" pitchFamily="18" charset="0"/>
                          </a:rPr>
                          <m:t>𝑖</m:t>
                        </m:r>
                      </m:sub>
                    </m:sSub>
                  </m:oMath>
                </a14:m>
                <a:r>
                  <a:rPr lang="en-CA" dirty="0"/>
                  <a:t>.</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CA">
                    <a:noFill/>
                  </a:rPr>
                  <a:t> </a:t>
                </a:r>
              </a:p>
            </p:txBody>
          </p:sp>
        </mc:Fallback>
      </mc:AlternateContent>
    </p:spTree>
    <p:extLst>
      <p:ext uri="{BB962C8B-B14F-4D97-AF65-F5344CB8AC3E}">
        <p14:creationId xmlns:p14="http://schemas.microsoft.com/office/powerpoint/2010/main" val="342205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CA" dirty="0"/>
              <a:t>Carry-Lookahead 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lstStyle/>
              <a:p>
                <a:r>
                  <a:rPr lang="en-CA" dirty="0"/>
                  <a:t>The column is said to propagate a carry if it produces a carry out whenever there is a carry in. The </a:t>
                </a:r>
                <a:r>
                  <a:rPr lang="en-CA" dirty="0" err="1"/>
                  <a:t>ith</a:t>
                </a:r>
                <a:r>
                  <a:rPr lang="en-CA" dirty="0"/>
                  <a:t> column will propagate a carry in,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𝐶</m:t>
                        </m:r>
                      </m:e>
                      <m:sub>
                        <m:r>
                          <a:rPr lang="en-CA" i="1" dirty="0">
                            <a:latin typeface="Cambria Math" panose="02040503050406030204" pitchFamily="18" charset="0"/>
                          </a:rPr>
                          <m:t>𝑖</m:t>
                        </m:r>
                        <m:r>
                          <a:rPr lang="en-CA" b="0" i="1" dirty="0" smtClean="0">
                            <a:latin typeface="Cambria Math" panose="02040503050406030204" pitchFamily="18" charset="0"/>
                          </a:rPr>
                          <m:t>−1</m:t>
                        </m:r>
                      </m:sub>
                    </m:sSub>
                  </m:oMath>
                </a14:m>
                <a:r>
                  <a:rPr lang="en-CA" dirty="0"/>
                  <a:t> , if either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𝐴</m:t>
                        </m:r>
                      </m:e>
                      <m:sub>
                        <m:r>
                          <a:rPr lang="en-CA" i="1" dirty="0">
                            <a:latin typeface="Cambria Math" panose="02040503050406030204" pitchFamily="18" charset="0"/>
                          </a:rPr>
                          <m:t>𝑖</m:t>
                        </m:r>
                      </m:sub>
                    </m:sSub>
                  </m:oMath>
                </a14:m>
                <a:r>
                  <a:rPr lang="en-CA" dirty="0"/>
                  <a:t> or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𝐵</m:t>
                        </m:r>
                      </m:e>
                      <m:sub>
                        <m:r>
                          <a:rPr lang="en-CA" i="1" dirty="0">
                            <a:latin typeface="Cambria Math" panose="02040503050406030204" pitchFamily="18" charset="0"/>
                          </a:rPr>
                          <m:t>𝑖</m:t>
                        </m:r>
                      </m:sub>
                    </m:sSub>
                  </m:oMath>
                </a14:m>
                <a:r>
                  <a:rPr lang="en-CA" dirty="0"/>
                  <a:t> is 1. Thus,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i="1" dirty="0">
                            <a:latin typeface="Cambria Math" panose="02040503050406030204" pitchFamily="18" charset="0"/>
                          </a:rPr>
                          <m:t>𝑖</m:t>
                        </m:r>
                      </m:sub>
                    </m:sSub>
                  </m:oMath>
                </a14:m>
                <a:r>
                  <a:rPr lang="en-CA" dirty="0"/>
                  <a:t> =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𝐴</m:t>
                        </m:r>
                      </m:e>
                      <m:sub>
                        <m:r>
                          <a:rPr lang="en-CA" i="1" dirty="0">
                            <a:latin typeface="Cambria Math" panose="02040503050406030204" pitchFamily="18" charset="0"/>
                          </a:rPr>
                          <m:t>𝑖</m:t>
                        </m:r>
                      </m:sub>
                    </m:sSub>
                  </m:oMath>
                </a14:m>
                <a:r>
                  <a:rPr lang="en-CA" dirty="0"/>
                  <a:t> +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𝐵</m:t>
                        </m:r>
                      </m:e>
                      <m:sub>
                        <m:r>
                          <a:rPr lang="en-CA" i="1" dirty="0">
                            <a:latin typeface="Cambria Math" panose="02040503050406030204" pitchFamily="18" charset="0"/>
                          </a:rPr>
                          <m:t>𝑖</m:t>
                        </m:r>
                      </m:sub>
                    </m:sSub>
                  </m:oMath>
                </a14:m>
                <a:r>
                  <a:rPr lang="en-CA" dirty="0"/>
                  <a:t> . Using these definitions, we can rewrite the carry logic for a particular column of the adder.</a:t>
                </a:r>
              </a:p>
              <a:p>
                <a:r>
                  <a:rPr lang="en-CA" dirty="0"/>
                  <a:t>The </a:t>
                </a:r>
                <a:r>
                  <a:rPr lang="en-CA" dirty="0" err="1"/>
                  <a:t>ith</a:t>
                </a:r>
                <a:r>
                  <a:rPr lang="en-CA" dirty="0"/>
                  <a:t> column of an adder will generate a carry out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𝐶</m:t>
                        </m:r>
                      </m:e>
                      <m:sub>
                        <m:r>
                          <a:rPr lang="en-CA" i="1" dirty="0">
                            <a:latin typeface="Cambria Math" panose="02040503050406030204" pitchFamily="18" charset="0"/>
                          </a:rPr>
                          <m:t>𝑖</m:t>
                        </m:r>
                      </m:sub>
                    </m:sSub>
                  </m:oMath>
                </a14:m>
                <a:r>
                  <a:rPr lang="en-CA" dirty="0"/>
                  <a:t> if it either generates a carry,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𝐺</m:t>
                        </m:r>
                      </m:e>
                      <m:sub>
                        <m:r>
                          <a:rPr lang="en-CA" i="1" dirty="0">
                            <a:latin typeface="Cambria Math" panose="02040503050406030204" pitchFamily="18" charset="0"/>
                          </a:rPr>
                          <m:t>𝑖</m:t>
                        </m:r>
                      </m:sub>
                    </m:sSub>
                  </m:oMath>
                </a14:m>
                <a:r>
                  <a:rPr lang="en-CA" dirty="0"/>
                  <a:t> , or propagates a carry in,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i="1" dirty="0">
                            <a:latin typeface="Cambria Math" panose="02040503050406030204" pitchFamily="18" charset="0"/>
                          </a:rPr>
                          <m:t>𝑖</m:t>
                        </m:r>
                      </m:sub>
                    </m:sSub>
                    <m:sSub>
                      <m:sSubPr>
                        <m:ctrlPr>
                          <a:rPr lang="en-CA" i="1" dirty="0">
                            <a:latin typeface="Cambria Math" panose="02040503050406030204" pitchFamily="18" charset="0"/>
                          </a:rPr>
                        </m:ctrlPr>
                      </m:sSubPr>
                      <m:e>
                        <m:r>
                          <a:rPr lang="en-CA" i="1" dirty="0">
                            <a:latin typeface="Cambria Math" panose="02040503050406030204" pitchFamily="18" charset="0"/>
                          </a:rPr>
                          <m:t>𝐶</m:t>
                        </m:r>
                      </m:e>
                      <m:sub>
                        <m:r>
                          <a:rPr lang="en-CA" i="1" dirty="0">
                            <a:latin typeface="Cambria Math" panose="02040503050406030204" pitchFamily="18" charset="0"/>
                          </a:rPr>
                          <m:t>𝑖</m:t>
                        </m:r>
                        <m:r>
                          <a:rPr lang="en-CA" b="0" i="1" dirty="0" smtClean="0">
                            <a:latin typeface="Cambria Math" panose="02040503050406030204" pitchFamily="18" charset="0"/>
                          </a:rPr>
                          <m:t>−1</m:t>
                        </m:r>
                      </m:sub>
                    </m:sSub>
                  </m:oMath>
                </a14:m>
                <a:r>
                  <a:rPr lang="en-CA" dirty="0"/>
                  <a:t> .</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6AF4AE41-11A7-4CC5-B9FA-7382356F041B}"/>
              </a:ext>
            </a:extLst>
          </p:cNvPr>
          <p:cNvPicPr>
            <a:picLocks noChangeAspect="1"/>
          </p:cNvPicPr>
          <p:nvPr/>
        </p:nvPicPr>
        <p:blipFill>
          <a:blip r:embed="rId3"/>
          <a:stretch>
            <a:fillRect/>
          </a:stretch>
        </p:blipFill>
        <p:spPr>
          <a:xfrm>
            <a:off x="3424237" y="4764819"/>
            <a:ext cx="5343525" cy="485775"/>
          </a:xfrm>
          <a:prstGeom prst="rect">
            <a:avLst/>
          </a:prstGeom>
        </p:spPr>
      </p:pic>
    </p:spTree>
    <p:extLst>
      <p:ext uri="{BB962C8B-B14F-4D97-AF65-F5344CB8AC3E}">
        <p14:creationId xmlns:p14="http://schemas.microsoft.com/office/powerpoint/2010/main" val="261549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3505C-8E16-43F7-977C-3D23D0560AC4}"/>
              </a:ext>
            </a:extLst>
          </p:cNvPr>
          <p:cNvSpPr>
            <a:spLocks noGrp="1"/>
          </p:cNvSpPr>
          <p:nvPr>
            <p:ph type="title"/>
          </p:nvPr>
        </p:nvSpPr>
        <p:spPr/>
        <p:txBody>
          <a:bodyPr/>
          <a:lstStyle/>
          <a:p>
            <a:r>
              <a:rPr lang="en-CA" dirty="0"/>
              <a:t>Carry-Lookahead Adder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66198-8DA2-4324-8FE6-17B29D7DF4AC}"/>
                  </a:ext>
                </a:extLst>
              </p:cNvPr>
              <p:cNvSpPr>
                <a:spLocks noGrp="1"/>
              </p:cNvSpPr>
              <p:nvPr>
                <p:ph idx="1"/>
              </p:nvPr>
            </p:nvSpPr>
            <p:spPr/>
            <p:txBody>
              <a:bodyPr/>
              <a:lstStyle/>
              <a:p>
                <a:r>
                  <a:rPr lang="en-CA" dirty="0"/>
                  <a:t>The generate and propagate definitions extend to multiple-bit blocks. A block is said to generate a carry if it produces a carry out independent of the carry in to the block. The block is said to propagate a carry if it produces a carry out whenever there is a carry in to the block.</a:t>
                </a:r>
              </a:p>
              <a:p>
                <a:r>
                  <a:rPr lang="en-CA" dirty="0"/>
                  <a:t>We define </a:t>
                </a:r>
                <a14:m>
                  <m:oMath xmlns:m="http://schemas.openxmlformats.org/officeDocument/2006/math">
                    <m:sSub>
                      <m:sSubPr>
                        <m:ctrlPr>
                          <a:rPr lang="en-CA" i="1" dirty="0">
                            <a:latin typeface="Cambria Math" panose="02040503050406030204" pitchFamily="18" charset="0"/>
                          </a:rPr>
                        </m:ctrlPr>
                      </m:sSubPr>
                      <m:e>
                        <m:r>
                          <a:rPr lang="en-CA" i="1" dirty="0">
                            <a:latin typeface="Cambria Math" panose="02040503050406030204" pitchFamily="18" charset="0"/>
                          </a:rPr>
                          <m:t>𝐺</m:t>
                        </m:r>
                      </m:e>
                      <m:sub>
                        <m:r>
                          <a:rPr lang="en-CA" i="1" dirty="0">
                            <a:latin typeface="Cambria Math" panose="02040503050406030204" pitchFamily="18" charset="0"/>
                          </a:rPr>
                          <m:t>𝑖</m:t>
                        </m:r>
                        <m:r>
                          <a:rPr lang="en-CA" b="0" i="1" dirty="0" smtClean="0">
                            <a:latin typeface="Cambria Math" panose="02040503050406030204" pitchFamily="18" charset="0"/>
                          </a:rPr>
                          <m:t>:</m:t>
                        </m:r>
                        <m:r>
                          <a:rPr lang="en-CA" b="0" i="1" dirty="0" smtClean="0">
                            <a:latin typeface="Cambria Math" panose="02040503050406030204" pitchFamily="18" charset="0"/>
                          </a:rPr>
                          <m:t>𝑗</m:t>
                        </m:r>
                      </m:sub>
                    </m:sSub>
                  </m:oMath>
                </a14:m>
                <a:r>
                  <a:rPr lang="en-CA" dirty="0"/>
                  <a:t> and </a:t>
                </a:r>
                <a14:m>
                  <m:oMath xmlns:m="http://schemas.openxmlformats.org/officeDocument/2006/math">
                    <m:sSub>
                      <m:sSubPr>
                        <m:ctrlPr>
                          <a:rPr lang="en-CA" i="1" dirty="0">
                            <a:latin typeface="Cambria Math" panose="02040503050406030204" pitchFamily="18" charset="0"/>
                          </a:rPr>
                        </m:ctrlPr>
                      </m:sSubPr>
                      <m:e>
                        <m:r>
                          <a:rPr lang="en-CA" b="0" i="1" dirty="0" smtClean="0">
                            <a:latin typeface="Cambria Math" panose="02040503050406030204" pitchFamily="18" charset="0"/>
                          </a:rPr>
                          <m:t>𝑃</m:t>
                        </m:r>
                      </m:e>
                      <m:sub>
                        <m:r>
                          <a:rPr lang="en-CA" i="1" dirty="0">
                            <a:latin typeface="Cambria Math" panose="02040503050406030204" pitchFamily="18" charset="0"/>
                          </a:rPr>
                          <m:t>𝑖</m:t>
                        </m:r>
                        <m:r>
                          <a:rPr lang="en-CA" b="0" i="1" dirty="0" smtClean="0">
                            <a:latin typeface="Cambria Math" panose="02040503050406030204" pitchFamily="18" charset="0"/>
                          </a:rPr>
                          <m:t>:</m:t>
                        </m:r>
                        <m:r>
                          <a:rPr lang="en-CA" b="0" i="1" dirty="0" smtClean="0">
                            <a:latin typeface="Cambria Math" panose="02040503050406030204" pitchFamily="18" charset="0"/>
                          </a:rPr>
                          <m:t>𝑗</m:t>
                        </m:r>
                      </m:sub>
                    </m:sSub>
                  </m:oMath>
                </a14:m>
                <a:r>
                  <a:rPr lang="en-CA" dirty="0"/>
                  <a:t> as generate and propagate signals for blocks spanning columns </a:t>
                </a:r>
                <a:r>
                  <a:rPr lang="en-CA" dirty="0" err="1"/>
                  <a:t>i</a:t>
                </a:r>
                <a:r>
                  <a:rPr lang="en-CA" dirty="0"/>
                  <a:t> through j.</a:t>
                </a:r>
              </a:p>
            </p:txBody>
          </p:sp>
        </mc:Choice>
        <mc:Fallback xmlns="">
          <p:sp>
            <p:nvSpPr>
              <p:cNvPr id="3" name="内容占位符 2">
                <a:extLst>
                  <a:ext uri="{FF2B5EF4-FFF2-40B4-BE49-F238E27FC236}">
                    <a16:creationId xmlns:a16="http://schemas.microsoft.com/office/drawing/2014/main" id="{11A66198-8DA2-4324-8FE6-17B29D7DF4AC}"/>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CA">
                    <a:noFill/>
                  </a:rPr>
                  <a:t> </a:t>
                </a:r>
              </a:p>
            </p:txBody>
          </p:sp>
        </mc:Fallback>
      </mc:AlternateContent>
      <p:pic>
        <p:nvPicPr>
          <p:cNvPr id="4" name="图片 3">
            <a:extLst>
              <a:ext uri="{FF2B5EF4-FFF2-40B4-BE49-F238E27FC236}">
                <a16:creationId xmlns:a16="http://schemas.microsoft.com/office/drawing/2014/main" id="{D0872FC1-E712-40E8-BF02-5CD0DC3E54EA}"/>
              </a:ext>
            </a:extLst>
          </p:cNvPr>
          <p:cNvPicPr>
            <a:picLocks noChangeAspect="1"/>
          </p:cNvPicPr>
          <p:nvPr/>
        </p:nvPicPr>
        <p:blipFill>
          <a:blip r:embed="rId3"/>
          <a:stretch>
            <a:fillRect/>
          </a:stretch>
        </p:blipFill>
        <p:spPr>
          <a:xfrm>
            <a:off x="3424237" y="4772635"/>
            <a:ext cx="5343525" cy="485775"/>
          </a:xfrm>
          <a:prstGeom prst="rect">
            <a:avLst/>
          </a:prstGeom>
        </p:spPr>
      </p:pic>
    </p:spTree>
    <p:extLst>
      <p:ext uri="{BB962C8B-B14F-4D97-AF65-F5344CB8AC3E}">
        <p14:creationId xmlns:p14="http://schemas.microsoft.com/office/powerpoint/2010/main" val="386535147"/>
      </p:ext>
    </p:extLst>
  </p:cSld>
  <p:clrMapOvr>
    <a:masterClrMapping/>
  </p:clrMapOvr>
</p:sld>
</file>

<file path=ppt/theme/theme1.xml><?xml version="1.0" encoding="utf-8"?>
<a:theme xmlns:a="http://schemas.openxmlformats.org/drawingml/2006/main" name="PPT themes_Cesta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hemes_Cestar" id="{1C0FFBE7-184B-4483-842F-A1CA37B92F83}" vid="{441ECAF9-CD3F-4DC2-9566-408342E6EB4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2161</Words>
  <Application>Microsoft Office PowerPoint</Application>
  <PresentationFormat>宽屏</PresentationFormat>
  <Paragraphs>112</Paragraphs>
  <Slides>31</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Arial</vt:lpstr>
      <vt:lpstr>Calibri</vt:lpstr>
      <vt:lpstr>Calibri Light</vt:lpstr>
      <vt:lpstr>Cambria Math</vt:lpstr>
      <vt:lpstr>PPT themes_Cestar</vt:lpstr>
      <vt:lpstr>ESE 2005 Embedded System Architecture I</vt:lpstr>
      <vt:lpstr>Outline</vt:lpstr>
      <vt:lpstr>Digital Building Blocks</vt:lpstr>
      <vt:lpstr>Arithmetic circuits</vt:lpstr>
      <vt:lpstr>Adder</vt:lpstr>
      <vt:lpstr>Carry-Lookahead Adder</vt:lpstr>
      <vt:lpstr>Carry-Lookahead Adder</vt:lpstr>
      <vt:lpstr>Carry-Lookahead Adder</vt:lpstr>
      <vt:lpstr>Carry-Lookahead Adder</vt:lpstr>
      <vt:lpstr>Carry-Lookahead Adder</vt:lpstr>
      <vt:lpstr>Carry-Lookahead Adder</vt:lpstr>
      <vt:lpstr>Carry-Lookahead Adder</vt:lpstr>
      <vt:lpstr>Carry-Lookahead Adder</vt:lpstr>
      <vt:lpstr>Carry-Lookahead Adder</vt:lpstr>
      <vt:lpstr>Carry-Lookahead Adder</vt:lpstr>
      <vt:lpstr>Carry-Lookahead Adder</vt:lpstr>
      <vt:lpstr>RIPPLE-CARRY ADDER AND CARRY-LOOKAHEAD ADDER DELAY</vt:lpstr>
      <vt:lpstr>Prefix Adder</vt:lpstr>
      <vt:lpstr>Prefix Adder</vt:lpstr>
      <vt:lpstr>Prefix Adder</vt:lpstr>
      <vt:lpstr>Prefix Adder</vt:lpstr>
      <vt:lpstr>Prefix Adder</vt:lpstr>
      <vt:lpstr>Prefix Adder</vt:lpstr>
      <vt:lpstr>Prefix Adder</vt:lpstr>
      <vt:lpstr>Prefix Adder</vt:lpstr>
      <vt:lpstr>Subtraction</vt:lpstr>
      <vt:lpstr>Subtraction</vt:lpstr>
      <vt:lpstr>Subtraction</vt:lpstr>
      <vt:lpstr>Power consumption</vt:lpstr>
      <vt:lpstr>Power consumption</vt:lpstr>
      <vt:lpstr>Power consumption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 2005 Embedded System Architecture I</dc:title>
  <dc:creator>Linchen Wang</dc:creator>
  <cp:lastModifiedBy>Linchen Wang</cp:lastModifiedBy>
  <cp:revision>1</cp:revision>
  <dcterms:created xsi:type="dcterms:W3CDTF">2020-03-27T17:42:56Z</dcterms:created>
  <dcterms:modified xsi:type="dcterms:W3CDTF">2020-03-27T18:30:23Z</dcterms:modified>
</cp:coreProperties>
</file>