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6"/>
  </p:notesMasterIdLst>
  <p:sldIdLst>
    <p:sldId id="256" r:id="rId2"/>
    <p:sldId id="258" r:id="rId3"/>
    <p:sldId id="269" r:id="rId4"/>
    <p:sldId id="268" r:id="rId5"/>
    <p:sldId id="276" r:id="rId6"/>
    <p:sldId id="270" r:id="rId7"/>
    <p:sldId id="265" r:id="rId8"/>
    <p:sldId id="274" r:id="rId9"/>
    <p:sldId id="271" r:id="rId10"/>
    <p:sldId id="262" r:id="rId11"/>
    <p:sldId id="279" r:id="rId12"/>
    <p:sldId id="277" r:id="rId13"/>
    <p:sldId id="280" r:id="rId14"/>
    <p:sldId id="273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02AF1-92D3-401C-8C55-6FCC6C41AE26}" v="52" dt="2023-12-07T01:17:42.096"/>
    <p1510:client id="{095B4EE8-AE5D-08FC-3E25-4982AA8D60B1}" v="107" dt="2023-12-07T05:16:46.870"/>
    <p1510:client id="{154C58AF-947B-EC09-2864-4F0C592F9484}" v="154" dt="2023-12-07T01:51:21.468"/>
    <p1510:client id="{2C25FEC5-2100-4892-97F8-E1E767AEEACA}" v="568" dt="2023-12-06T20:57:01.158"/>
    <p1510:client id="{34D34AF6-840E-947D-CCE2-44C307C8FA11}" v="290" dt="2023-12-06T21:28:20.287"/>
    <p1510:client id="{3509489E-E5E9-4755-84C9-6919D096DAE1}" v="4" dt="2023-12-06T20:29:30.788"/>
    <p1510:client id="{42B71BED-A34F-8394-FC4A-55379DFE7603}" v="80" dt="2023-12-06T00:52:35.459"/>
    <p1510:client id="{7634DB65-35DC-D350-FDBE-8AA1CC82A66E}" v="140" dt="2023-12-06T02:39:58.388"/>
    <p1510:client id="{8FBBE393-512B-45F3-BB05-6ED6DFB4DA3B}" v="553" dt="2023-12-06T20:54:51.472"/>
    <p1510:client id="{9920613C-C4EE-40CB-810F-E1661443C1B0}" v="1927" dt="2023-12-07T01:44:31.167"/>
    <p1510:client id="{CEBB3B9F-6B82-00DD-0763-151C53129C09}" v="59" dt="2023-12-06T17:20:35.616"/>
    <p1510:client id="{D16DADF7-BD87-8059-2B49-97877ADA9D38}" v="30" dt="2023-12-07T01:24:12.818"/>
    <p1510:client id="{F9BC2D0A-84D9-4752-BE63-9085B36CF153}" v="13" dt="2023-12-07T15:24:5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kumar Patil" userId="S::ampatil@uark.edu::52533654-587f-4bf7-aac5-6fe6296ba841" providerId="AD" clId="Web-{8FBBE393-512B-45F3-BB05-6ED6DFB4DA3B}"/>
    <pc:docChg chg="addSld delSld modSld sldOrd">
      <pc:chgData name="Amitkumar Patil" userId="S::ampatil@uark.edu::52533654-587f-4bf7-aac5-6fe6296ba841" providerId="AD" clId="Web-{8FBBE393-512B-45F3-BB05-6ED6DFB4DA3B}" dt="2023-12-06T20:54:51.472" v="547"/>
      <pc:docMkLst>
        <pc:docMk/>
      </pc:docMkLst>
      <pc:sldChg chg="modSp">
        <pc:chgData name="Amitkumar Patil" userId="S::ampatil@uark.edu::52533654-587f-4bf7-aac5-6fe6296ba841" providerId="AD" clId="Web-{8FBBE393-512B-45F3-BB05-6ED6DFB4DA3B}" dt="2023-12-06T20:12:19.828" v="71" actId="20577"/>
        <pc:sldMkLst>
          <pc:docMk/>
          <pc:sldMk cId="2995096174" sldId="256"/>
        </pc:sldMkLst>
        <pc:spChg chg="mod">
          <ac:chgData name="Amitkumar Patil" userId="S::ampatil@uark.edu::52533654-587f-4bf7-aac5-6fe6296ba841" providerId="AD" clId="Web-{8FBBE393-512B-45F3-BB05-6ED6DFB4DA3B}" dt="2023-12-06T20:12:19.828" v="71" actId="20577"/>
          <ac:spMkLst>
            <pc:docMk/>
            <pc:sldMk cId="2995096174" sldId="256"/>
            <ac:spMk id="2" creationId="{F965C2DD-282B-ABB8-745A-66DC8CC33465}"/>
          </ac:spMkLst>
        </pc:spChg>
      </pc:sldChg>
      <pc:sldChg chg="modSp">
        <pc:chgData name="Amitkumar Patil" userId="S::ampatil@uark.edu::52533654-587f-4bf7-aac5-6fe6296ba841" providerId="AD" clId="Web-{8FBBE393-512B-45F3-BB05-6ED6DFB4DA3B}" dt="2023-12-06T19:22:45.755" v="1" actId="20577"/>
        <pc:sldMkLst>
          <pc:docMk/>
          <pc:sldMk cId="1941632821" sldId="258"/>
        </pc:sldMkLst>
        <pc:spChg chg="mod">
          <ac:chgData name="Amitkumar Patil" userId="S::ampatil@uark.edu::52533654-587f-4bf7-aac5-6fe6296ba841" providerId="AD" clId="Web-{8FBBE393-512B-45F3-BB05-6ED6DFB4DA3B}" dt="2023-12-06T19:22:45.755" v="1" actId="20577"/>
          <ac:spMkLst>
            <pc:docMk/>
            <pc:sldMk cId="1941632821" sldId="258"/>
            <ac:spMk id="3" creationId="{8F3E0573-F912-DA50-4B6B-2F99ADEC0DFE}"/>
          </ac:spMkLst>
        </pc:spChg>
      </pc:sldChg>
      <pc:sldChg chg="modSp del">
        <pc:chgData name="Amitkumar Patil" userId="S::ampatil@uark.edu::52533654-587f-4bf7-aac5-6fe6296ba841" providerId="AD" clId="Web-{8FBBE393-512B-45F3-BB05-6ED6DFB4DA3B}" dt="2023-12-06T20:11:50.780" v="68"/>
        <pc:sldMkLst>
          <pc:docMk/>
          <pc:sldMk cId="2326847275" sldId="259"/>
        </pc:sldMkLst>
        <pc:spChg chg="mod">
          <ac:chgData name="Amitkumar Patil" userId="S::ampatil@uark.edu::52533654-587f-4bf7-aac5-6fe6296ba841" providerId="AD" clId="Web-{8FBBE393-512B-45F3-BB05-6ED6DFB4DA3B}" dt="2023-12-06T20:03:40.802" v="42" actId="20577"/>
          <ac:spMkLst>
            <pc:docMk/>
            <pc:sldMk cId="2326847275" sldId="259"/>
            <ac:spMk id="3" creationId="{01E7EBD2-D77D-F984-F756-FA55402A25C0}"/>
          </ac:spMkLst>
        </pc:spChg>
      </pc:sldChg>
      <pc:sldChg chg="addSp delSp modSp ord modNotes">
        <pc:chgData name="Amitkumar Patil" userId="S::ampatil@uark.edu::52533654-587f-4bf7-aac5-6fe6296ba841" providerId="AD" clId="Web-{8FBBE393-512B-45F3-BB05-6ED6DFB4DA3B}" dt="2023-12-06T20:54:51.472" v="547"/>
        <pc:sldMkLst>
          <pc:docMk/>
          <pc:sldMk cId="1364249063" sldId="268"/>
        </pc:sldMkLst>
        <pc:spChg chg="mod">
          <ac:chgData name="Amitkumar Patil" userId="S::ampatil@uark.edu::52533654-587f-4bf7-aac5-6fe6296ba841" providerId="AD" clId="Web-{8FBBE393-512B-45F3-BB05-6ED6DFB4DA3B}" dt="2023-12-06T20:43:30.661" v="533" actId="20577"/>
          <ac:spMkLst>
            <pc:docMk/>
            <pc:sldMk cId="1364249063" sldId="268"/>
            <ac:spMk id="2" creationId="{2EBBBAAD-864B-88B3-B403-0AAA1BF0790D}"/>
          </ac:spMkLst>
        </pc:spChg>
        <pc:spChg chg="mod ord">
          <ac:chgData name="Amitkumar Patil" userId="S::ampatil@uark.edu::52533654-587f-4bf7-aac5-6fe6296ba841" providerId="AD" clId="Web-{8FBBE393-512B-45F3-BB05-6ED6DFB4DA3B}" dt="2023-12-06T20:52:03.015" v="545" actId="20577"/>
          <ac:spMkLst>
            <pc:docMk/>
            <pc:sldMk cId="1364249063" sldId="268"/>
            <ac:spMk id="3" creationId="{E79DA46B-90DA-0C73-B328-02360BB5C5F0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95" creationId="{A65AC7D1-EAA9-48F5-B509-60A7F50BF703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97" creationId="{D6320AF9-619A-4175-865B-5663E1AEF4C5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103" creationId="{7E018740-5C2B-4A41-AC1A-7E68D1EC1954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105" creationId="{166F75A4-C475-4941-8EE2-B80A06A2C1BB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107" creationId="{A032553A-72E8-4B0D-8405-FF9771C9AF05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109" creationId="{765800AC-C3B9-498E-87BC-29FAE4C76B21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111" creationId="{1F9D6ACB-2FF4-49F9-978A-E0D5327FC635}"/>
          </ac:spMkLst>
        </pc:spChg>
        <pc:spChg chg="del">
          <ac:chgData name="Amitkumar Patil" userId="S::ampatil@uark.edu::52533654-587f-4bf7-aac5-6fe6296ba841" providerId="AD" clId="Web-{8FBBE393-512B-45F3-BB05-6ED6DFB4DA3B}" dt="2023-12-06T19:31:07.280" v="9"/>
          <ac:spMkLst>
            <pc:docMk/>
            <pc:sldMk cId="1364249063" sldId="268"/>
            <ac:spMk id="113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18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20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26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28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30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32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34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36" creationId="{A5EC319D-0FEA-4B95-A3EA-01E35672C95B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41" creationId="{A65AC7D1-EAA9-48F5-B509-60A7F50BF703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43" creationId="{D6320AF9-619A-4175-865B-5663E1AEF4C5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49" creationId="{7E018740-5C2B-4A41-AC1A-7E68D1EC1954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51" creationId="{166F75A4-C475-4941-8EE2-B80A06A2C1BB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53" creationId="{A032553A-72E8-4B0D-8405-FF9771C9AF05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55" creationId="{765800AC-C3B9-498E-87BC-29FAE4C76B21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57" creationId="{1F9D6ACB-2FF4-49F9-978A-E0D5327FC635}"/>
          </ac:spMkLst>
        </pc:spChg>
        <pc:spChg chg="add">
          <ac:chgData name="Amitkumar Patil" userId="S::ampatil@uark.edu::52533654-587f-4bf7-aac5-6fe6296ba841" providerId="AD" clId="Web-{8FBBE393-512B-45F3-BB05-6ED6DFB4DA3B}" dt="2023-12-06T20:16:41.255" v="111"/>
          <ac:spMkLst>
            <pc:docMk/>
            <pc:sldMk cId="1364249063" sldId="268"/>
            <ac:spMk id="159" creationId="{A5EC319D-0FEA-4B95-A3EA-01E35672C95B}"/>
          </ac:spMkLst>
        </pc:spChg>
        <pc:picChg chg="add mod">
          <ac:chgData name="Amitkumar Patil" userId="S::ampatil@uark.edu::52533654-587f-4bf7-aac5-6fe6296ba841" providerId="AD" clId="Web-{8FBBE393-512B-45F3-BB05-6ED6DFB4DA3B}" dt="2023-12-06T20:49:41.450" v="544"/>
          <ac:picMkLst>
            <pc:docMk/>
            <pc:sldMk cId="1364249063" sldId="268"/>
            <ac:picMk id="4" creationId="{5CE9162E-6EE5-2567-B28E-A0D5E42B2646}"/>
          </ac:picMkLst>
        </pc:picChg>
        <pc:picChg chg="del">
          <ac:chgData name="Amitkumar Patil" userId="S::ampatil@uark.edu::52533654-587f-4bf7-aac5-6fe6296ba841" providerId="AD" clId="Web-{8FBBE393-512B-45F3-BB05-6ED6DFB4DA3B}" dt="2023-12-06T19:29:26.263" v="2"/>
          <ac:picMkLst>
            <pc:docMk/>
            <pc:sldMk cId="1364249063" sldId="268"/>
            <ac:picMk id="8" creationId="{242EBE74-6A16-AB05-E8A0-D7EDA9EA7A68}"/>
          </ac:picMkLst>
        </pc:picChg>
        <pc:cxnChg chg="del">
          <ac:chgData name="Amitkumar Patil" userId="S::ampatil@uark.edu::52533654-587f-4bf7-aac5-6fe6296ba841" providerId="AD" clId="Web-{8FBBE393-512B-45F3-BB05-6ED6DFB4DA3B}" dt="2023-12-06T19:31:07.280" v="9"/>
          <ac:cxnSpMkLst>
            <pc:docMk/>
            <pc:sldMk cId="1364249063" sldId="268"/>
            <ac:cxnSpMk id="99" creationId="{063B6EC6-D752-4EE7-908B-F8F19E8C7FEA}"/>
          </ac:cxnSpMkLst>
        </pc:cxnChg>
        <pc:cxnChg chg="del">
          <ac:chgData name="Amitkumar Patil" userId="S::ampatil@uark.edu::52533654-587f-4bf7-aac5-6fe6296ba841" providerId="AD" clId="Web-{8FBBE393-512B-45F3-BB05-6ED6DFB4DA3B}" dt="2023-12-06T19:31:07.280" v="9"/>
          <ac:cxnSpMkLst>
            <pc:docMk/>
            <pc:sldMk cId="1364249063" sldId="268"/>
            <ac:cxnSpMk id="101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6:41.255" v="111"/>
          <ac:cxnSpMkLst>
            <pc:docMk/>
            <pc:sldMk cId="1364249063" sldId="268"/>
            <ac:cxnSpMk id="122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6:41.255" v="111"/>
          <ac:cxnSpMkLst>
            <pc:docMk/>
            <pc:sldMk cId="1364249063" sldId="268"/>
            <ac:cxnSpMk id="124" creationId="{EFECD4E8-AD3E-4228-82A2-9461958EA94D}"/>
          </ac:cxnSpMkLst>
        </pc:cxnChg>
        <pc:cxnChg chg="add">
          <ac:chgData name="Amitkumar Patil" userId="S::ampatil@uark.edu::52533654-587f-4bf7-aac5-6fe6296ba841" providerId="AD" clId="Web-{8FBBE393-512B-45F3-BB05-6ED6DFB4DA3B}" dt="2023-12-06T20:16:41.255" v="111"/>
          <ac:cxnSpMkLst>
            <pc:docMk/>
            <pc:sldMk cId="1364249063" sldId="268"/>
            <ac:cxnSpMk id="145" creationId="{063B6EC6-D752-4EE7-908B-F8F19E8C7FEA}"/>
          </ac:cxnSpMkLst>
        </pc:cxnChg>
        <pc:cxnChg chg="add">
          <ac:chgData name="Amitkumar Patil" userId="S::ampatil@uark.edu::52533654-587f-4bf7-aac5-6fe6296ba841" providerId="AD" clId="Web-{8FBBE393-512B-45F3-BB05-6ED6DFB4DA3B}" dt="2023-12-06T20:16:41.255" v="111"/>
          <ac:cxnSpMkLst>
            <pc:docMk/>
            <pc:sldMk cId="1364249063" sldId="268"/>
            <ac:cxnSpMk id="147" creationId="{EFECD4E8-AD3E-4228-82A2-9461958EA94D}"/>
          </ac:cxnSpMkLst>
        </pc:cxnChg>
      </pc:sldChg>
      <pc:sldChg chg="addSp delSp modSp add ord replId">
        <pc:chgData name="Amitkumar Patil" userId="S::ampatil@uark.edu::52533654-587f-4bf7-aac5-6fe6296ba841" providerId="AD" clId="Web-{8FBBE393-512B-45F3-BB05-6ED6DFB4DA3B}" dt="2023-12-06T20:49:27.418" v="542"/>
        <pc:sldMkLst>
          <pc:docMk/>
          <pc:sldMk cId="1229131125" sldId="269"/>
        </pc:sldMkLst>
        <pc:spChg chg="mod">
          <ac:chgData name="Amitkumar Patil" userId="S::ampatil@uark.edu::52533654-587f-4bf7-aac5-6fe6296ba841" providerId="AD" clId="Web-{8FBBE393-512B-45F3-BB05-6ED6DFB4DA3B}" dt="2023-12-06T20:19:59.087" v="162" actId="20577"/>
          <ac:spMkLst>
            <pc:docMk/>
            <pc:sldMk cId="1229131125" sldId="269"/>
            <ac:spMk id="2" creationId="{2EBBBAAD-864B-88B3-B403-0AAA1BF0790D}"/>
          </ac:spMkLst>
        </pc:spChg>
        <pc:spChg chg="add del mod ord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3" creationId="{E79DA46B-90DA-0C73-B328-02360BB5C5F0}"/>
          </ac:spMkLst>
        </pc:spChg>
        <pc:spChg chg="add del mod">
          <ac:chgData name="Amitkumar Patil" userId="S::ampatil@uark.edu::52533654-587f-4bf7-aac5-6fe6296ba841" providerId="AD" clId="Web-{8FBBE393-512B-45F3-BB05-6ED6DFB4DA3B}" dt="2023-12-06T20:14:52.393" v="93"/>
          <ac:spMkLst>
            <pc:docMk/>
            <pc:sldMk cId="1229131125" sldId="269"/>
            <ac:spMk id="7" creationId="{8846D5A6-1B60-73CE-6831-D1724C70F652}"/>
          </ac:spMkLst>
        </pc:spChg>
        <pc:spChg chg="add del">
          <ac:chgData name="Amitkumar Patil" userId="S::ampatil@uark.edu::52533654-587f-4bf7-aac5-6fe6296ba841" providerId="AD" clId="Web-{8FBBE393-512B-45F3-BB05-6ED6DFB4DA3B}" dt="2023-12-06T20:14:46.174" v="91"/>
          <ac:spMkLst>
            <pc:docMk/>
            <pc:sldMk cId="1229131125" sldId="269"/>
            <ac:spMk id="9" creationId="{297ACA66-C1C0-7721-0F8E-5CD382142F6D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18" creationId="{A65AC7D1-EAA9-48F5-B509-60A7F50BF703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20" creationId="{D6320AF9-619A-4175-865B-5663E1AEF4C5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26" creationId="{7E018740-5C2B-4A41-AC1A-7E68D1EC1954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28" creationId="{166F75A4-C475-4941-8EE2-B80A06A2C1BB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30" creationId="{A032553A-72E8-4B0D-8405-FF9771C9AF05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32" creationId="{765800AC-C3B9-498E-87BC-29FAE4C76B21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34" creationId="{1F9D6ACB-2FF4-49F9-978A-E0D5327FC635}"/>
          </ac:spMkLst>
        </pc:spChg>
        <pc:spChg chg="del">
          <ac:chgData name="Amitkumar Patil" userId="S::ampatil@uark.edu::52533654-587f-4bf7-aac5-6fe6296ba841" providerId="AD" clId="Web-{8FBBE393-512B-45F3-BB05-6ED6DFB4DA3B}" dt="2023-12-06T20:14:05.299" v="85"/>
          <ac:spMkLst>
            <pc:docMk/>
            <pc:sldMk cId="1229131125" sldId="269"/>
            <ac:spMk id="136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41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43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49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51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53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55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57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08.659" v="96"/>
          <ac:spMkLst>
            <pc:docMk/>
            <pc:sldMk cId="1229131125" sldId="269"/>
            <ac:spMk id="159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21.769" v="97"/>
          <ac:spMkLst>
            <pc:docMk/>
            <pc:sldMk cId="1229131125" sldId="269"/>
            <ac:spMk id="164" creationId="{9F4444CE-BC8D-4D61-B303-4C05614E62A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21.769" v="97"/>
          <ac:spMkLst>
            <pc:docMk/>
            <pc:sldMk cId="1229131125" sldId="269"/>
            <ac:spMk id="166" creationId="{62423CA5-E2E1-4789-B759-9906C1C94063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21.769" v="97"/>
          <ac:spMkLst>
            <pc:docMk/>
            <pc:sldMk cId="1229131125" sldId="269"/>
            <ac:spMk id="168" creationId="{73772B81-181F-48B7-8826-4D9686D15DF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5:21.769" v="97"/>
          <ac:spMkLst>
            <pc:docMk/>
            <pc:sldMk cId="1229131125" sldId="269"/>
            <ac:spMk id="170" creationId="{B2205F6E-03C6-4E92-877C-E2482F6599AA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75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77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83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85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87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89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91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2.130" v="109"/>
          <ac:spMkLst>
            <pc:docMk/>
            <pc:sldMk cId="1229131125" sldId="269"/>
            <ac:spMk id="193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198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00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06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08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10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12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14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35:53.715" v="293"/>
          <ac:spMkLst>
            <pc:docMk/>
            <pc:sldMk cId="1229131125" sldId="269"/>
            <ac:spMk id="216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21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23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29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31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33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35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37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39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44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46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52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54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56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58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60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45:06.788" v="538"/>
          <ac:spMkLst>
            <pc:docMk/>
            <pc:sldMk cId="1229131125" sldId="269"/>
            <ac:spMk id="262" creationId="{A5EC319D-0FEA-4B95-A3EA-01E35672C95B}"/>
          </ac:spMkLst>
        </pc:spChg>
        <pc:picChg chg="del">
          <ac:chgData name="Amitkumar Patil" userId="S::ampatil@uark.edu::52533654-587f-4bf7-aac5-6fe6296ba841" providerId="AD" clId="Web-{8FBBE393-512B-45F3-BB05-6ED6DFB4DA3B}" dt="2023-12-06T19:57:29.779" v="17"/>
          <ac:picMkLst>
            <pc:docMk/>
            <pc:sldMk cId="1229131125" sldId="269"/>
            <ac:picMk id="4" creationId="{5CE9162E-6EE5-2567-B28E-A0D5E42B2646}"/>
          </ac:picMkLst>
        </pc:picChg>
        <pc:picChg chg="add del mod ord">
          <ac:chgData name="Amitkumar Patil" userId="S::ampatil@uark.edu::52533654-587f-4bf7-aac5-6fe6296ba841" providerId="AD" clId="Web-{8FBBE393-512B-45F3-BB05-6ED6DFB4DA3B}" dt="2023-12-06T20:49:27.418" v="542"/>
          <ac:picMkLst>
            <pc:docMk/>
            <pc:sldMk cId="1229131125" sldId="269"/>
            <ac:picMk id="5" creationId="{CEEC0004-854B-3596-5D51-77CF8647E766}"/>
          </ac:picMkLst>
        </pc:picChg>
        <pc:picChg chg="add del mod">
          <ac:chgData name="Amitkumar Patil" userId="S::ampatil@uark.edu::52533654-587f-4bf7-aac5-6fe6296ba841" providerId="AD" clId="Web-{8FBBE393-512B-45F3-BB05-6ED6DFB4DA3B}" dt="2023-12-06T20:45:07.772" v="539"/>
          <ac:picMkLst>
            <pc:docMk/>
            <pc:sldMk cId="1229131125" sldId="269"/>
            <ac:picMk id="10" creationId="{ADDA2B10-FE36-976A-1333-C25433A15F3F}"/>
          </ac:picMkLst>
        </pc:picChg>
        <pc:cxnChg chg="del">
          <ac:chgData name="Amitkumar Patil" userId="S::ampatil@uark.edu::52533654-587f-4bf7-aac5-6fe6296ba841" providerId="AD" clId="Web-{8FBBE393-512B-45F3-BB05-6ED6DFB4DA3B}" dt="2023-12-06T20:14:05.299" v="85"/>
          <ac:cxnSpMkLst>
            <pc:docMk/>
            <pc:sldMk cId="1229131125" sldId="269"/>
            <ac:cxnSpMk id="122" creationId="{063B6EC6-D752-4EE7-908B-F8F19E8C7FEA}"/>
          </ac:cxnSpMkLst>
        </pc:cxnChg>
        <pc:cxnChg chg="del">
          <ac:chgData name="Amitkumar Patil" userId="S::ampatil@uark.edu::52533654-587f-4bf7-aac5-6fe6296ba841" providerId="AD" clId="Web-{8FBBE393-512B-45F3-BB05-6ED6DFB4DA3B}" dt="2023-12-06T20:14:05.299" v="85"/>
          <ac:cxnSpMkLst>
            <pc:docMk/>
            <pc:sldMk cId="1229131125" sldId="269"/>
            <ac:cxnSpMk id="124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5:08.659" v="96"/>
          <ac:cxnSpMkLst>
            <pc:docMk/>
            <pc:sldMk cId="1229131125" sldId="269"/>
            <ac:cxnSpMk id="145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5:08.659" v="96"/>
          <ac:cxnSpMkLst>
            <pc:docMk/>
            <pc:sldMk cId="1229131125" sldId="269"/>
            <ac:cxnSpMk id="147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6:32.130" v="109"/>
          <ac:cxnSpMkLst>
            <pc:docMk/>
            <pc:sldMk cId="1229131125" sldId="269"/>
            <ac:cxnSpMk id="179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6:32.130" v="109"/>
          <ac:cxnSpMkLst>
            <pc:docMk/>
            <pc:sldMk cId="1229131125" sldId="269"/>
            <ac:cxnSpMk id="181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35:53.715" v="293"/>
          <ac:cxnSpMkLst>
            <pc:docMk/>
            <pc:sldMk cId="1229131125" sldId="269"/>
            <ac:cxnSpMk id="202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35:53.715" v="293"/>
          <ac:cxnSpMkLst>
            <pc:docMk/>
            <pc:sldMk cId="1229131125" sldId="269"/>
            <ac:cxnSpMk id="204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45:06.788" v="538"/>
          <ac:cxnSpMkLst>
            <pc:docMk/>
            <pc:sldMk cId="1229131125" sldId="269"/>
            <ac:cxnSpMk id="225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45:06.788" v="538"/>
          <ac:cxnSpMkLst>
            <pc:docMk/>
            <pc:sldMk cId="1229131125" sldId="269"/>
            <ac:cxnSpMk id="227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45:06.788" v="538"/>
          <ac:cxnSpMkLst>
            <pc:docMk/>
            <pc:sldMk cId="1229131125" sldId="269"/>
            <ac:cxnSpMk id="248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45:06.788" v="538"/>
          <ac:cxnSpMkLst>
            <pc:docMk/>
            <pc:sldMk cId="1229131125" sldId="269"/>
            <ac:cxnSpMk id="250" creationId="{EFECD4E8-AD3E-4228-82A2-9461958EA94D}"/>
          </ac:cxnSpMkLst>
        </pc:cxnChg>
      </pc:sldChg>
      <pc:sldChg chg="addSp delSp modSp add replId">
        <pc:chgData name="Amitkumar Patil" userId="S::ampatil@uark.edu::52533654-587f-4bf7-aac5-6fe6296ba841" providerId="AD" clId="Web-{8FBBE393-512B-45F3-BB05-6ED6DFB4DA3B}" dt="2023-12-06T20:49:36.137" v="543"/>
        <pc:sldMkLst>
          <pc:docMk/>
          <pc:sldMk cId="3396519943" sldId="270"/>
        </pc:sldMkLst>
        <pc:spChg chg="mod">
          <ac:chgData name="Amitkumar Patil" userId="S::ampatil@uark.edu::52533654-587f-4bf7-aac5-6fe6296ba841" providerId="AD" clId="Web-{8FBBE393-512B-45F3-BB05-6ED6DFB4DA3B}" dt="2023-12-06T20:20:06.774" v="177" actId="20577"/>
          <ac:spMkLst>
            <pc:docMk/>
            <pc:sldMk cId="3396519943" sldId="270"/>
            <ac:spMk id="2" creationId="{2EBBBAAD-864B-88B3-B403-0AAA1BF0790D}"/>
          </ac:spMkLst>
        </pc:spChg>
        <pc:spChg chg="mod ord">
          <ac:chgData name="Amitkumar Patil" userId="S::ampatil@uark.edu::52533654-587f-4bf7-aac5-6fe6296ba841" providerId="AD" clId="Web-{8FBBE393-512B-45F3-BB05-6ED6DFB4DA3B}" dt="2023-12-06T20:41:13.283" v="516" actId="20577"/>
          <ac:spMkLst>
            <pc:docMk/>
            <pc:sldMk cId="3396519943" sldId="270"/>
            <ac:spMk id="3" creationId="{E79DA46B-90DA-0C73-B328-02360BB5C5F0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18" creationId="{A65AC7D1-EAA9-48F5-B509-60A7F50BF703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20" creationId="{D6320AF9-619A-4175-865B-5663E1AEF4C5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26" creationId="{7E018740-5C2B-4A41-AC1A-7E68D1EC1954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28" creationId="{166F75A4-C475-4941-8EE2-B80A06A2C1BB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30" creationId="{A032553A-72E8-4B0D-8405-FF9771C9AF05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32" creationId="{765800AC-C3B9-498E-87BC-29FAE4C76B21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34" creationId="{1F9D6ACB-2FF4-49F9-978A-E0D5327FC635}"/>
          </ac:spMkLst>
        </pc:spChg>
        <pc:spChg chg="del">
          <ac:chgData name="Amitkumar Patil" userId="S::ampatil@uark.edu::52533654-587f-4bf7-aac5-6fe6296ba841" providerId="AD" clId="Web-{8FBBE393-512B-45F3-BB05-6ED6DFB4DA3B}" dt="2023-12-06T20:10:54.998" v="61"/>
          <ac:spMkLst>
            <pc:docMk/>
            <pc:sldMk cId="3396519943" sldId="270"/>
            <ac:spMk id="136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41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43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49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51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53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55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57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16:35.973" v="110"/>
          <ac:spMkLst>
            <pc:docMk/>
            <pc:sldMk cId="3396519943" sldId="270"/>
            <ac:spMk id="159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64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66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72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74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76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78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80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24:50.342" v="201"/>
          <ac:spMkLst>
            <pc:docMk/>
            <pc:sldMk cId="3396519943" sldId="270"/>
            <ac:spMk id="182" creationId="{A5EC319D-0FEA-4B95-A3EA-01E35672C95B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187" creationId="{A65AC7D1-EAA9-48F5-B509-60A7F50BF703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189" creationId="{D6320AF9-619A-4175-865B-5663E1AEF4C5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195" creationId="{7E018740-5C2B-4A41-AC1A-7E68D1EC1954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197" creationId="{166F75A4-C475-4941-8EE2-B80A06A2C1BB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199" creationId="{A032553A-72E8-4B0D-8405-FF9771C9AF05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01" creationId="{765800AC-C3B9-498E-87BC-29FAE4C76B21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03" creationId="{1F9D6ACB-2FF4-49F9-978A-E0D5327FC635}"/>
          </ac:spMkLst>
        </pc:spChg>
        <pc:spChg chg="add del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05" creationId="{A5EC319D-0FEA-4B95-A3EA-01E35672C95B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10" creationId="{A65AC7D1-EAA9-48F5-B509-60A7F50BF703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12" creationId="{D6320AF9-619A-4175-865B-5663E1AEF4C5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18" creationId="{7E018740-5C2B-4A41-AC1A-7E68D1EC1954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20" creationId="{166F75A4-C475-4941-8EE2-B80A06A2C1BB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22" creationId="{A032553A-72E8-4B0D-8405-FF9771C9AF05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24" creationId="{765800AC-C3B9-498E-87BC-29FAE4C76B21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26" creationId="{1F9D6ACB-2FF4-49F9-978A-E0D5327FC635}"/>
          </ac:spMkLst>
        </pc:spChg>
        <pc:spChg chg="add">
          <ac:chgData name="Amitkumar Patil" userId="S::ampatil@uark.edu::52533654-587f-4bf7-aac5-6fe6296ba841" providerId="AD" clId="Web-{8FBBE393-512B-45F3-BB05-6ED6DFB4DA3B}" dt="2023-12-06T20:36:00.605" v="294"/>
          <ac:spMkLst>
            <pc:docMk/>
            <pc:sldMk cId="3396519943" sldId="270"/>
            <ac:spMk id="228" creationId="{A5EC319D-0FEA-4B95-A3EA-01E35672C95B}"/>
          </ac:spMkLst>
        </pc:spChg>
        <pc:picChg chg="add del mod">
          <ac:chgData name="Amitkumar Patil" userId="S::ampatil@uark.edu::52533654-587f-4bf7-aac5-6fe6296ba841" providerId="AD" clId="Web-{8FBBE393-512B-45F3-BB05-6ED6DFB4DA3B}" dt="2023-12-06T20:24:01.982" v="199"/>
          <ac:picMkLst>
            <pc:docMk/>
            <pc:sldMk cId="3396519943" sldId="270"/>
            <ac:picMk id="4" creationId="{EC516EDF-2294-CFA5-1F2D-C614DD806E55}"/>
          </ac:picMkLst>
        </pc:picChg>
        <pc:picChg chg="del mod">
          <ac:chgData name="Amitkumar Patil" userId="S::ampatil@uark.edu::52533654-587f-4bf7-aac5-6fe6296ba841" providerId="AD" clId="Web-{8FBBE393-512B-45F3-BB05-6ED6DFB4DA3B}" dt="2023-12-06T20:03:33.021" v="41"/>
          <ac:picMkLst>
            <pc:docMk/>
            <pc:sldMk cId="3396519943" sldId="270"/>
            <ac:picMk id="5" creationId="{CEEC0004-854B-3596-5D51-77CF8647E766}"/>
          </ac:picMkLst>
        </pc:picChg>
        <pc:picChg chg="add mod">
          <ac:chgData name="Amitkumar Patil" userId="S::ampatil@uark.edu::52533654-587f-4bf7-aac5-6fe6296ba841" providerId="AD" clId="Web-{8FBBE393-512B-45F3-BB05-6ED6DFB4DA3B}" dt="2023-12-06T20:49:36.137" v="543"/>
          <ac:picMkLst>
            <pc:docMk/>
            <pc:sldMk cId="3396519943" sldId="270"/>
            <ac:picMk id="6" creationId="{7A592385-C1A1-93EA-7DC3-1062C662097A}"/>
          </ac:picMkLst>
        </pc:picChg>
        <pc:cxnChg chg="del">
          <ac:chgData name="Amitkumar Patil" userId="S::ampatil@uark.edu::52533654-587f-4bf7-aac5-6fe6296ba841" providerId="AD" clId="Web-{8FBBE393-512B-45F3-BB05-6ED6DFB4DA3B}" dt="2023-12-06T20:10:54.998" v="61"/>
          <ac:cxnSpMkLst>
            <pc:docMk/>
            <pc:sldMk cId="3396519943" sldId="270"/>
            <ac:cxnSpMk id="122" creationId="{063B6EC6-D752-4EE7-908B-F8F19E8C7FEA}"/>
          </ac:cxnSpMkLst>
        </pc:cxnChg>
        <pc:cxnChg chg="del">
          <ac:chgData name="Amitkumar Patil" userId="S::ampatil@uark.edu::52533654-587f-4bf7-aac5-6fe6296ba841" providerId="AD" clId="Web-{8FBBE393-512B-45F3-BB05-6ED6DFB4DA3B}" dt="2023-12-06T20:10:54.998" v="61"/>
          <ac:cxnSpMkLst>
            <pc:docMk/>
            <pc:sldMk cId="3396519943" sldId="270"/>
            <ac:cxnSpMk id="124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6:35.973" v="110"/>
          <ac:cxnSpMkLst>
            <pc:docMk/>
            <pc:sldMk cId="3396519943" sldId="270"/>
            <ac:cxnSpMk id="145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16:35.973" v="110"/>
          <ac:cxnSpMkLst>
            <pc:docMk/>
            <pc:sldMk cId="3396519943" sldId="270"/>
            <ac:cxnSpMk id="147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24:50.342" v="201"/>
          <ac:cxnSpMkLst>
            <pc:docMk/>
            <pc:sldMk cId="3396519943" sldId="270"/>
            <ac:cxnSpMk id="168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24:50.342" v="201"/>
          <ac:cxnSpMkLst>
            <pc:docMk/>
            <pc:sldMk cId="3396519943" sldId="270"/>
            <ac:cxnSpMk id="170" creationId="{EFECD4E8-AD3E-4228-82A2-9461958EA94D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36:00.605" v="294"/>
          <ac:cxnSpMkLst>
            <pc:docMk/>
            <pc:sldMk cId="3396519943" sldId="270"/>
            <ac:cxnSpMk id="191" creationId="{063B6EC6-D752-4EE7-908B-F8F19E8C7FEA}"/>
          </ac:cxnSpMkLst>
        </pc:cxnChg>
        <pc:cxnChg chg="add del">
          <ac:chgData name="Amitkumar Patil" userId="S::ampatil@uark.edu::52533654-587f-4bf7-aac5-6fe6296ba841" providerId="AD" clId="Web-{8FBBE393-512B-45F3-BB05-6ED6DFB4DA3B}" dt="2023-12-06T20:36:00.605" v="294"/>
          <ac:cxnSpMkLst>
            <pc:docMk/>
            <pc:sldMk cId="3396519943" sldId="270"/>
            <ac:cxnSpMk id="193" creationId="{EFECD4E8-AD3E-4228-82A2-9461958EA94D}"/>
          </ac:cxnSpMkLst>
        </pc:cxnChg>
        <pc:cxnChg chg="add">
          <ac:chgData name="Amitkumar Patil" userId="S::ampatil@uark.edu::52533654-587f-4bf7-aac5-6fe6296ba841" providerId="AD" clId="Web-{8FBBE393-512B-45F3-BB05-6ED6DFB4DA3B}" dt="2023-12-06T20:36:00.605" v="294"/>
          <ac:cxnSpMkLst>
            <pc:docMk/>
            <pc:sldMk cId="3396519943" sldId="270"/>
            <ac:cxnSpMk id="214" creationId="{063B6EC6-D752-4EE7-908B-F8F19E8C7FEA}"/>
          </ac:cxnSpMkLst>
        </pc:cxnChg>
        <pc:cxnChg chg="add">
          <ac:chgData name="Amitkumar Patil" userId="S::ampatil@uark.edu::52533654-587f-4bf7-aac5-6fe6296ba841" providerId="AD" clId="Web-{8FBBE393-512B-45F3-BB05-6ED6DFB4DA3B}" dt="2023-12-06T20:36:00.605" v="294"/>
          <ac:cxnSpMkLst>
            <pc:docMk/>
            <pc:sldMk cId="3396519943" sldId="270"/>
            <ac:cxnSpMk id="216" creationId="{EFECD4E8-AD3E-4228-82A2-9461958EA94D}"/>
          </ac:cxnSpMkLst>
        </pc:cxnChg>
      </pc:sldChg>
    </pc:docChg>
  </pc:docChgLst>
  <pc:docChgLst>
    <pc:chgData name="Amitkumar Patil" userId="S::ampatil@uark.edu::52533654-587f-4bf7-aac5-6fe6296ba841" providerId="AD" clId="Web-{EA4D232F-48F1-AADB-9603-56D5796F4744}"/>
    <pc:docChg chg="modSld">
      <pc:chgData name="Amitkumar Patil" userId="S::ampatil@uark.edu::52533654-587f-4bf7-aac5-6fe6296ba841" providerId="AD" clId="Web-{EA4D232F-48F1-AADB-9603-56D5796F4744}" dt="2023-12-03T21:13:46.197" v="423" actId="20577"/>
      <pc:docMkLst>
        <pc:docMk/>
      </pc:docMkLst>
      <pc:sldChg chg="modSp">
        <pc:chgData name="Amitkumar Patil" userId="S::ampatil@uark.edu::52533654-587f-4bf7-aac5-6fe6296ba841" providerId="AD" clId="Web-{EA4D232F-48F1-AADB-9603-56D5796F4744}" dt="2023-12-03T20:40:33.620" v="9" actId="20577"/>
        <pc:sldMkLst>
          <pc:docMk/>
          <pc:sldMk cId="2995096174" sldId="256"/>
        </pc:sldMkLst>
        <pc:spChg chg="mod">
          <ac:chgData name="Amitkumar Patil" userId="S::ampatil@uark.edu::52533654-587f-4bf7-aac5-6fe6296ba841" providerId="AD" clId="Web-{EA4D232F-48F1-AADB-9603-56D5796F4744}" dt="2023-12-03T20:40:33.620" v="9" actId="20577"/>
          <ac:spMkLst>
            <pc:docMk/>
            <pc:sldMk cId="2995096174" sldId="256"/>
            <ac:spMk id="3" creationId="{5CAA0719-84BD-E2B7-281E-75AA3466F2A1}"/>
          </ac:spMkLst>
        </pc:spChg>
      </pc:sldChg>
      <pc:sldChg chg="modSp">
        <pc:chgData name="Amitkumar Patil" userId="S::ampatil@uark.edu::52533654-587f-4bf7-aac5-6fe6296ba841" providerId="AD" clId="Web-{EA4D232F-48F1-AADB-9603-56D5796F4744}" dt="2023-12-03T20:46:20.770" v="168" actId="20577"/>
        <pc:sldMkLst>
          <pc:docMk/>
          <pc:sldMk cId="1941632821" sldId="258"/>
        </pc:sldMkLst>
        <pc:spChg chg="mod">
          <ac:chgData name="Amitkumar Patil" userId="S::ampatil@uark.edu::52533654-587f-4bf7-aac5-6fe6296ba841" providerId="AD" clId="Web-{EA4D232F-48F1-AADB-9603-56D5796F4744}" dt="2023-12-03T20:46:20.770" v="168" actId="20577"/>
          <ac:spMkLst>
            <pc:docMk/>
            <pc:sldMk cId="1941632821" sldId="258"/>
            <ac:spMk id="3" creationId="{8F3E0573-F912-DA50-4B6B-2F99ADEC0DFE}"/>
          </ac:spMkLst>
        </pc:spChg>
      </pc:sldChg>
      <pc:sldChg chg="modSp">
        <pc:chgData name="Amitkumar Patil" userId="S::ampatil@uark.edu::52533654-587f-4bf7-aac5-6fe6296ba841" providerId="AD" clId="Web-{EA4D232F-48F1-AADB-9603-56D5796F4744}" dt="2023-12-03T21:13:46.197" v="423" actId="20577"/>
        <pc:sldMkLst>
          <pc:docMk/>
          <pc:sldMk cId="2326847275" sldId="259"/>
        </pc:sldMkLst>
        <pc:spChg chg="mod">
          <ac:chgData name="Amitkumar Patil" userId="S::ampatil@uark.edu::52533654-587f-4bf7-aac5-6fe6296ba841" providerId="AD" clId="Web-{EA4D232F-48F1-AADB-9603-56D5796F4744}" dt="2023-12-03T21:13:46.197" v="423" actId="20577"/>
          <ac:spMkLst>
            <pc:docMk/>
            <pc:sldMk cId="2326847275" sldId="259"/>
            <ac:spMk id="2" creationId="{8C7356F2-DB78-3F82-FD71-6737E4432C41}"/>
          </ac:spMkLst>
        </pc:spChg>
        <pc:spChg chg="mod">
          <ac:chgData name="Amitkumar Patil" userId="S::ampatil@uark.edu::52533654-587f-4bf7-aac5-6fe6296ba841" providerId="AD" clId="Web-{EA4D232F-48F1-AADB-9603-56D5796F4744}" dt="2023-12-03T21:06:58.107" v="408" actId="20577"/>
          <ac:spMkLst>
            <pc:docMk/>
            <pc:sldMk cId="2326847275" sldId="259"/>
            <ac:spMk id="3" creationId="{01E7EBD2-D77D-F984-F756-FA55402A25C0}"/>
          </ac:spMkLst>
        </pc:spChg>
      </pc:sldChg>
    </pc:docChg>
  </pc:docChgLst>
  <pc:docChgLst>
    <pc:chgData name="Amitkumar Patil" userId="S::ampatil@uark.edu::52533654-587f-4bf7-aac5-6fe6296ba841" providerId="AD" clId="Web-{7634DB65-35DC-D350-FDBE-8AA1CC82A66E}"/>
    <pc:docChg chg="addSld modSld addMainMaster delMainMaster">
      <pc:chgData name="Amitkumar Patil" userId="S::ampatil@uark.edu::52533654-587f-4bf7-aac5-6fe6296ba841" providerId="AD" clId="Web-{7634DB65-35DC-D350-FDBE-8AA1CC82A66E}" dt="2023-12-06T02:44:10.492" v="143"/>
      <pc:docMkLst>
        <pc:docMk/>
      </pc:docMkLst>
      <pc:sldChg chg="addSp delSp modSp mod setBg modClrScheme addAnim delAnim delDesignElem chgLayout">
        <pc:chgData name="Amitkumar Patil" userId="S::ampatil@uark.edu::52533654-587f-4bf7-aac5-6fe6296ba841" providerId="AD" clId="Web-{7634DB65-35DC-D350-FDBE-8AA1CC82A66E}" dt="2023-12-06T02:17:08.223" v="110"/>
        <pc:sldMkLst>
          <pc:docMk/>
          <pc:sldMk cId="2995096174" sldId="256"/>
        </pc:sldMkLst>
        <pc:spChg chg="mod ord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2" creationId="{F965C2DD-282B-ABB8-745A-66DC8CC33465}"/>
          </ac:spMkLst>
        </pc:spChg>
        <pc:spChg chg="mod ord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3" creationId="{5CAA0719-84BD-E2B7-281E-75AA3466F2A1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16" creationId="{FC55298F-0AE5-478E-AD2B-03C2614C5833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18" creationId="{C180E4EA-0B63-4779-A895-7E90E71088F3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20" creationId="{CEE01D9D-3DE8-4EED-B0D3-8F3C79CC7673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22" creationId="{89AF5CE9-607F-43F4-8983-DCD6DA4051FD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24" creationId="{6EEA2DBD-9E1E-4521-8C01-F32AD18A89E3}"/>
          </ac:spMkLst>
        </pc:spChg>
        <pc:spChg chg="del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2995096174" sldId="256"/>
            <ac:spMk id="26" creationId="{5EF08599-3FED-4288-A20D-E7BCAC3B8E26}"/>
          </ac:spMkLst>
        </pc:spChg>
        <pc:spChg chg="del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2995096174" sldId="256"/>
            <ac:spMk id="54" creationId="{C884A6B2-90E9-4BDB-8503-71AC02D3956A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83" creationId="{66D61E08-70C3-48D8-BEA0-787111DC30DA}"/>
          </ac:spMkLst>
        </pc:spChg>
        <pc:spChg chg="add del">
          <ac:chgData name="Amitkumar Patil" userId="S::ampatil@uark.edu::52533654-587f-4bf7-aac5-6fe6296ba841" providerId="AD" clId="Web-{7634DB65-35DC-D350-FDBE-8AA1CC82A66E}" dt="2023-12-06T01:56:56.589" v="87"/>
          <ac:spMkLst>
            <pc:docMk/>
            <pc:sldMk cId="2995096174" sldId="256"/>
            <ac:spMk id="85" creationId="{15BBD2C1-BA9B-46A9-A27A-33498B169272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94" creationId="{66D61E08-70C3-48D8-BEA0-787111DC30DA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96" creationId="{FC55298F-0AE5-478E-AD2B-03C2614C5833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98" creationId="{C180E4EA-0B63-4779-A895-7E90E71088F3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100" creationId="{CEE01D9D-3DE8-4EED-B0D3-8F3C79CC7673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102" creationId="{89AF5CE9-607F-43F4-8983-DCD6DA4051FD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104" creationId="{6EEA2DBD-9E1E-4521-8C01-F32AD18A89E3}"/>
          </ac:spMkLst>
        </pc:spChg>
        <pc:spChg chg="add del">
          <ac:chgData name="Amitkumar Patil" userId="S::ampatil@uark.edu::52533654-587f-4bf7-aac5-6fe6296ba841" providerId="AD" clId="Web-{7634DB65-35DC-D350-FDBE-8AA1CC82A66E}" dt="2023-12-06T02:17:08.223" v="110"/>
          <ac:spMkLst>
            <pc:docMk/>
            <pc:sldMk cId="2995096174" sldId="256"/>
            <ac:spMk id="106" creationId="{15BBD2C1-BA9B-46A9-A27A-33498B169272}"/>
          </ac:spMkLst>
        </pc:spChg>
        <pc:grpChg chg="del">
          <ac:chgData name="Amitkumar Patil" userId="S::ampatil@uark.edu::52533654-587f-4bf7-aac5-6fe6296ba841" providerId="AD" clId="Web-{7634DB65-35DC-D350-FDBE-8AA1CC82A66E}" dt="2023-12-06T01:23:09.496" v="19"/>
          <ac:grpSpMkLst>
            <pc:docMk/>
            <pc:sldMk cId="2995096174" sldId="256"/>
            <ac:grpSpMk id="64" creationId="{E9046BC8-D404-4E7D-9202-A07F3FDD3823}"/>
          </ac:grpSpMkLst>
        </pc:grpChg>
        <pc:picChg chg="mod">
          <ac:chgData name="Amitkumar Patil" userId="S::ampatil@uark.edu::52533654-587f-4bf7-aac5-6fe6296ba841" providerId="AD" clId="Web-{7634DB65-35DC-D350-FDBE-8AA1CC82A66E}" dt="2023-12-06T02:17:08.223" v="110"/>
          <ac:picMkLst>
            <pc:docMk/>
            <pc:sldMk cId="2995096174" sldId="256"/>
            <ac:picMk id="5" creationId="{DF8CCFFE-DD4D-EF72-615B-04D535FC54AE}"/>
          </ac:picMkLst>
        </pc:picChg>
        <pc:cxnChg chg="add del">
          <ac:chgData name="Amitkumar Patil" userId="S::ampatil@uark.edu::52533654-587f-4bf7-aac5-6fe6296ba841" providerId="AD" clId="Web-{7634DB65-35DC-D350-FDBE-8AA1CC82A66E}" dt="2023-12-06T01:56:56.589" v="87"/>
          <ac:cxnSpMkLst>
            <pc:docMk/>
            <pc:sldMk cId="2995096174" sldId="256"/>
            <ac:cxnSpMk id="8" creationId="{A57C1A16-B8AB-4D99-A195-A38F556A6486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1:56:56.589" v="87"/>
          <ac:cxnSpMkLst>
            <pc:docMk/>
            <pc:sldMk cId="2995096174" sldId="256"/>
            <ac:cxnSpMk id="81" creationId="{F8A9B20B-D1DD-4573-B5EC-558029519236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17:08.223" v="110"/>
          <ac:cxnSpMkLst>
            <pc:docMk/>
            <pc:sldMk cId="2995096174" sldId="256"/>
            <ac:cxnSpMk id="90" creationId="{A57C1A16-B8AB-4D99-A195-A38F556A6486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17:08.223" v="110"/>
          <ac:cxnSpMkLst>
            <pc:docMk/>
            <pc:sldMk cId="2995096174" sldId="256"/>
            <ac:cxnSpMk id="92" creationId="{F8A9B20B-D1DD-4573-B5EC-558029519236}"/>
          </ac:cxnSpMkLst>
        </pc:cxnChg>
      </pc:sldChg>
      <pc:sldChg chg="modSp mod modClrScheme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3940004152" sldId="257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940004152" sldId="257"/>
            <ac:spMk id="2" creationId="{24760ED0-28DE-47E3-660E-25D182F091A1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940004152" sldId="257"/>
            <ac:spMk id="3" creationId="{A807D534-E994-175B-DCCC-91D9CD517C2A}"/>
          </ac:spMkLst>
        </pc:spChg>
      </pc:sldChg>
      <pc:sldChg chg="modSp mod modClrScheme chgLayout">
        <pc:chgData name="Amitkumar Patil" userId="S::ampatil@uark.edu::52533654-587f-4bf7-aac5-6fe6296ba841" providerId="AD" clId="Web-{7634DB65-35DC-D350-FDBE-8AA1CC82A66E}" dt="2023-12-06T01:57:42.513" v="90" actId="20577"/>
        <pc:sldMkLst>
          <pc:docMk/>
          <pc:sldMk cId="1941632821" sldId="258"/>
        </pc:sldMkLst>
        <pc:spChg chg="mod ord">
          <ac:chgData name="Amitkumar Patil" userId="S::ampatil@uark.edu::52533654-587f-4bf7-aac5-6fe6296ba841" providerId="AD" clId="Web-{7634DB65-35DC-D350-FDBE-8AA1CC82A66E}" dt="2023-12-06T01:54:14.740" v="82" actId="20577"/>
          <ac:spMkLst>
            <pc:docMk/>
            <pc:sldMk cId="1941632821" sldId="258"/>
            <ac:spMk id="2" creationId="{753A7007-7A0F-3AA2-02EF-AC2A686E60EC}"/>
          </ac:spMkLst>
        </pc:spChg>
        <pc:spChg chg="mod ord">
          <ac:chgData name="Amitkumar Patil" userId="S::ampatil@uark.edu::52533654-587f-4bf7-aac5-6fe6296ba841" providerId="AD" clId="Web-{7634DB65-35DC-D350-FDBE-8AA1CC82A66E}" dt="2023-12-06T01:57:42.513" v="90" actId="20577"/>
          <ac:spMkLst>
            <pc:docMk/>
            <pc:sldMk cId="1941632821" sldId="258"/>
            <ac:spMk id="3" creationId="{8F3E0573-F912-DA50-4B6B-2F99ADEC0DFE}"/>
          </ac:spMkLst>
        </pc:spChg>
      </pc:sldChg>
      <pc:sldChg chg="modSp mod modClrScheme chgLayout">
        <pc:chgData name="Amitkumar Patil" userId="S::ampatil@uark.edu::52533654-587f-4bf7-aac5-6fe6296ba841" providerId="AD" clId="Web-{7634DB65-35DC-D350-FDBE-8AA1CC82A66E}" dt="2023-12-06T01:58:16.889" v="95" actId="20577"/>
        <pc:sldMkLst>
          <pc:docMk/>
          <pc:sldMk cId="2326847275" sldId="259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2326847275" sldId="259"/>
            <ac:spMk id="2" creationId="{8C7356F2-DB78-3F82-FD71-6737E4432C41}"/>
          </ac:spMkLst>
        </pc:spChg>
        <pc:spChg chg="mod ord">
          <ac:chgData name="Amitkumar Patil" userId="S::ampatil@uark.edu::52533654-587f-4bf7-aac5-6fe6296ba841" providerId="AD" clId="Web-{7634DB65-35DC-D350-FDBE-8AA1CC82A66E}" dt="2023-12-06T01:58:16.889" v="95" actId="20577"/>
          <ac:spMkLst>
            <pc:docMk/>
            <pc:sldMk cId="2326847275" sldId="259"/>
            <ac:spMk id="3" creationId="{01E7EBD2-D77D-F984-F756-FA55402A25C0}"/>
          </ac:spMkLst>
        </pc:spChg>
      </pc:sldChg>
      <pc:sldChg chg="modSp mod modClrScheme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3444959862" sldId="260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444959862" sldId="260"/>
            <ac:spMk id="2" creationId="{01B1CEB3-6FBE-7897-CD29-6D8D15F97735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444959862" sldId="260"/>
            <ac:spMk id="3" creationId="{0712390D-728F-A211-72E2-AA1E546126B5}"/>
          </ac:spMkLst>
        </pc:spChg>
      </pc:sldChg>
      <pc:sldChg chg="modSp mod modClrScheme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3836683911" sldId="262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836683911" sldId="262"/>
            <ac:spMk id="2" creationId="{553A9062-7E6C-25FE-61E7-DBF06CC41F72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836683911" sldId="262"/>
            <ac:spMk id="3" creationId="{4FAC993A-FD06-2B4E-7AA8-329B074901A0}"/>
          </ac:spMkLst>
        </pc:spChg>
      </pc:sldChg>
      <pc:sldChg chg="addSp delSp modSp mod setBg modClrScheme delDesignElem chgLayout">
        <pc:chgData name="Amitkumar Patil" userId="S::ampatil@uark.edu::52533654-587f-4bf7-aac5-6fe6296ba841" providerId="AD" clId="Web-{7634DB65-35DC-D350-FDBE-8AA1CC82A66E}" dt="2023-12-06T02:15:33.329" v="101"/>
        <pc:sldMkLst>
          <pc:docMk/>
          <pc:sldMk cId="3050427791" sldId="263"/>
        </pc:sldMkLst>
        <pc:spChg chg="mod ord">
          <ac:chgData name="Amitkumar Patil" userId="S::ampatil@uark.edu::52533654-587f-4bf7-aac5-6fe6296ba841" providerId="AD" clId="Web-{7634DB65-35DC-D350-FDBE-8AA1CC82A66E}" dt="2023-12-06T01:52:28.455" v="54"/>
          <ac:spMkLst>
            <pc:docMk/>
            <pc:sldMk cId="3050427791" sldId="263"/>
            <ac:spMk id="2" creationId="{6EDA7E31-0582-341E-F1F2-945AC8764B4E}"/>
          </ac:spMkLst>
        </pc:spChg>
        <pc:spChg chg="mod ord">
          <ac:chgData name="Amitkumar Patil" userId="S::ampatil@uark.edu::52533654-587f-4bf7-aac5-6fe6296ba841" providerId="AD" clId="Web-{7634DB65-35DC-D350-FDBE-8AA1CC82A66E}" dt="2023-12-06T01:52:28.455" v="54"/>
          <ac:spMkLst>
            <pc:docMk/>
            <pc:sldMk cId="3050427791" sldId="263"/>
            <ac:spMk id="3" creationId="{CA328380-2C62-C84B-BD1C-871DF9852717}"/>
          </ac:spMkLst>
        </pc:spChg>
        <pc:spChg chg="add del mod">
          <ac:chgData name="Amitkumar Patil" userId="S::ampatil@uark.edu::52533654-587f-4bf7-aac5-6fe6296ba841" providerId="AD" clId="Web-{7634DB65-35DC-D350-FDBE-8AA1CC82A66E}" dt="2023-12-06T02:15:33.329" v="101"/>
          <ac:spMkLst>
            <pc:docMk/>
            <pc:sldMk cId="3050427791" sldId="263"/>
            <ac:spMk id="4" creationId="{64694564-78F6-7338-8AF6-F1B04D4CC44C}"/>
          </ac:spMkLst>
        </pc:spChg>
        <pc:spChg chg="del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050427791" sldId="263"/>
            <ac:spMk id="51" creationId="{21ECAAB0-702B-4C08-B30F-0AFAC3479ADF}"/>
          </ac:spMkLst>
        </pc:spChg>
        <pc:grpChg chg="del">
          <ac:chgData name="Amitkumar Patil" userId="S::ampatil@uark.edu::52533654-587f-4bf7-aac5-6fe6296ba841" providerId="AD" clId="Web-{7634DB65-35DC-D350-FDBE-8AA1CC82A66E}" dt="2023-12-06T01:23:09.496" v="19"/>
          <ac:grpSpMkLst>
            <pc:docMk/>
            <pc:sldMk cId="3050427791" sldId="263"/>
            <ac:grpSpMk id="43" creationId="{28A4A409-9242-444A-AC1F-809866828B50}"/>
          </ac:grpSpMkLst>
        </pc:grpChg>
        <pc:picChg chg="mod">
          <ac:chgData name="Amitkumar Patil" userId="S::ampatil@uark.edu::52533654-587f-4bf7-aac5-6fe6296ba841" providerId="AD" clId="Web-{7634DB65-35DC-D350-FDBE-8AA1CC82A66E}" dt="2023-12-06T01:52:28.455" v="54"/>
          <ac:picMkLst>
            <pc:docMk/>
            <pc:sldMk cId="3050427791" sldId="263"/>
            <ac:picMk id="5" creationId="{D1E4D657-75A8-CC1F-958A-ABF3F4814192}"/>
          </ac:picMkLst>
        </pc:picChg>
      </pc:sldChg>
      <pc:sldChg chg="modSp mod modClrScheme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3886502071" sldId="264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886502071" sldId="264"/>
            <ac:spMk id="2" creationId="{06B8D11F-6BD3-F4AA-A477-55F017F3A81A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886502071" sldId="264"/>
            <ac:spMk id="3" creationId="{B9C71322-A09F-2126-F6CF-C7197FFFC67F}"/>
          </ac:spMkLst>
        </pc:spChg>
      </pc:sldChg>
      <pc:sldChg chg="modSp mod modClrScheme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3470875262" sldId="265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470875262" sldId="265"/>
            <ac:spMk id="2" creationId="{B82015B0-80E1-66E1-E17A-AFCA36A316D2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3470875262" sldId="265"/>
            <ac:spMk id="3" creationId="{D238DE55-1C96-6A19-734E-39DA075EB2DB}"/>
          </ac:spMkLst>
        </pc:spChg>
      </pc:sldChg>
      <pc:sldChg chg="addSp delSp modSp mod modClrScheme delDesignElem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4137649872" sldId="266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4137649872" sldId="266"/>
            <ac:spMk id="2" creationId="{1AE0E456-E092-4655-6491-DE28E148AAF8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4137649872" sldId="266"/>
            <ac:spMk id="3" creationId="{E831CE35-5722-2996-445F-787B2DBAA801}"/>
          </ac:spMkLst>
        </pc:spChg>
        <pc:spChg chg="add del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4137649872" sldId="266"/>
            <ac:spMk id="8" creationId="{61DCA37C-CB0B-475A-B462-77C9CBA37CBE}"/>
          </ac:spMkLst>
        </pc:spChg>
        <pc:spChg chg="add del">
          <ac:chgData name="Amitkumar Patil" userId="S::ampatil@uark.edu::52533654-587f-4bf7-aac5-6fe6296ba841" providerId="AD" clId="Web-{7634DB65-35DC-D350-FDBE-8AA1CC82A66E}" dt="2023-12-06T01:16:36.717" v="3"/>
          <ac:spMkLst>
            <pc:docMk/>
            <pc:sldMk cId="4137649872" sldId="266"/>
            <ac:spMk id="21" creationId="{21ECAAB0-702B-4C08-B30F-0AFAC3479ADF}"/>
          </ac:spMkLst>
        </pc:spChg>
        <pc:grpChg chg="add del">
          <ac:chgData name="Amitkumar Patil" userId="S::ampatil@uark.edu::52533654-587f-4bf7-aac5-6fe6296ba841" providerId="AD" clId="Web-{7634DB65-35DC-D350-FDBE-8AA1CC82A66E}" dt="2023-12-06T01:16:36.717" v="3"/>
          <ac:grpSpMkLst>
            <pc:docMk/>
            <pc:sldMk cId="4137649872" sldId="266"/>
            <ac:grpSpMk id="13" creationId="{28A4A409-9242-444A-AC1F-809866828B50}"/>
          </ac:grpSpMkLst>
        </pc:grpChg>
        <pc:picChg chg="del mod">
          <ac:chgData name="Amitkumar Patil" userId="S::ampatil@uark.edu::52533654-587f-4bf7-aac5-6fe6296ba841" providerId="AD" clId="Web-{7634DB65-35DC-D350-FDBE-8AA1CC82A66E}" dt="2023-12-06T01:22:31.885" v="16"/>
          <ac:picMkLst>
            <pc:docMk/>
            <pc:sldMk cId="4137649872" sldId="266"/>
            <ac:picMk id="4" creationId="{8DED6A96-345D-715F-468C-D096C3AAE597}"/>
          </ac:picMkLst>
        </pc:picChg>
        <pc:picChg chg="del">
          <ac:chgData name="Amitkumar Patil" userId="S::ampatil@uark.edu::52533654-587f-4bf7-aac5-6fe6296ba841" providerId="AD" clId="Web-{7634DB65-35DC-D350-FDBE-8AA1CC82A66E}" dt="2023-12-06T01:15:38.011" v="0"/>
          <ac:picMkLst>
            <pc:docMk/>
            <pc:sldMk cId="4137649872" sldId="266"/>
            <ac:picMk id="5" creationId="{04A257F7-D26F-1E39-F616-25F64E7C56FA}"/>
          </ac:picMkLst>
        </pc:picChg>
      </pc:sldChg>
      <pc:sldChg chg="addSp delSp modSp new mod modClrScheme chgLayout">
        <pc:chgData name="Amitkumar Patil" userId="S::ampatil@uark.edu::52533654-587f-4bf7-aac5-6fe6296ba841" providerId="AD" clId="Web-{7634DB65-35DC-D350-FDBE-8AA1CC82A66E}" dt="2023-12-06T01:23:09.496" v="19"/>
        <pc:sldMkLst>
          <pc:docMk/>
          <pc:sldMk cId="2981150897" sldId="267"/>
        </pc:sldMkLst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2981150897" sldId="267"/>
            <ac:spMk id="2" creationId="{10158AEB-2791-9875-AD35-F1FAC3AD18F3}"/>
          </ac:spMkLst>
        </pc:spChg>
        <pc:spChg chg="mod ord">
          <ac:chgData name="Amitkumar Patil" userId="S::ampatil@uark.edu::52533654-587f-4bf7-aac5-6fe6296ba841" providerId="AD" clId="Web-{7634DB65-35DC-D350-FDBE-8AA1CC82A66E}" dt="2023-12-06T01:23:09.496" v="19"/>
          <ac:spMkLst>
            <pc:docMk/>
            <pc:sldMk cId="2981150897" sldId="267"/>
            <ac:spMk id="3" creationId="{20F95340-1E1C-292D-3BE8-53EA9E28875D}"/>
          </ac:spMkLst>
        </pc:spChg>
        <pc:picChg chg="add del mod">
          <ac:chgData name="Amitkumar Patil" userId="S::ampatil@uark.edu::52533654-587f-4bf7-aac5-6fe6296ba841" providerId="AD" clId="Web-{7634DB65-35DC-D350-FDBE-8AA1CC82A66E}" dt="2023-12-06T01:22:51.417" v="18"/>
          <ac:picMkLst>
            <pc:docMk/>
            <pc:sldMk cId="2981150897" sldId="267"/>
            <ac:picMk id="4" creationId="{D5205A2A-39B4-E76A-8B72-7427F637EF7B}"/>
          </ac:picMkLst>
        </pc:picChg>
      </pc:sldChg>
      <pc:sldChg chg="addSp delSp modSp new mod setBg modNotes">
        <pc:chgData name="Amitkumar Patil" userId="S::ampatil@uark.edu::52533654-587f-4bf7-aac5-6fe6296ba841" providerId="AD" clId="Web-{7634DB65-35DC-D350-FDBE-8AA1CC82A66E}" dt="2023-12-06T02:44:10.492" v="143"/>
        <pc:sldMkLst>
          <pc:docMk/>
          <pc:sldMk cId="1364249063" sldId="268"/>
        </pc:sldMkLst>
        <pc:spChg chg="mod">
          <ac:chgData name="Amitkumar Patil" userId="S::ampatil@uark.edu::52533654-587f-4bf7-aac5-6fe6296ba841" providerId="AD" clId="Web-{7634DB65-35DC-D350-FDBE-8AA1CC82A66E}" dt="2023-12-06T02:20:28.528" v="116"/>
          <ac:spMkLst>
            <pc:docMk/>
            <pc:sldMk cId="1364249063" sldId="268"/>
            <ac:spMk id="2" creationId="{2EBBBAAD-864B-88B3-B403-0AAA1BF0790D}"/>
          </ac:spMkLst>
        </pc:spChg>
        <pc:spChg chg="mod ord">
          <ac:chgData name="Amitkumar Patil" userId="S::ampatil@uark.edu::52533654-587f-4bf7-aac5-6fe6296ba841" providerId="AD" clId="Web-{7634DB65-35DC-D350-FDBE-8AA1CC82A66E}" dt="2023-12-06T02:39:58.388" v="139" actId="20577"/>
          <ac:spMkLst>
            <pc:docMk/>
            <pc:sldMk cId="1364249063" sldId="268"/>
            <ac:spMk id="3" creationId="{E79DA46B-90DA-0C73-B328-02360BB5C5F0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10" creationId="{A65AC7D1-EAA9-48F5-B509-60A7F50BF703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12" creationId="{D6320AF9-619A-4175-865B-5663E1AEF4C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18" creationId="{7E018740-5C2B-4A41-AC1A-7E68D1EC1954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20" creationId="{166F75A4-C475-4941-8EE2-B80A06A2C1BB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22" creationId="{A032553A-72E8-4B0D-8405-FF9771C9AF0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24" creationId="{765800AC-C3B9-498E-87BC-29FAE4C76B21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26" creationId="{1F9D6ACB-2FF4-49F9-978A-E0D5327FC63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44" v="117"/>
          <ac:spMkLst>
            <pc:docMk/>
            <pc:sldMk cId="1364249063" sldId="268"/>
            <ac:spMk id="28" creationId="{A5EC319D-0FEA-4B95-A3EA-01E35672C95B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33" creationId="{A65AC7D1-EAA9-48F5-B509-60A7F50BF703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35" creationId="{D6320AF9-619A-4175-865B-5663E1AEF4C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41" creationId="{7E018740-5C2B-4A41-AC1A-7E68D1EC1954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43" creationId="{166F75A4-C475-4941-8EE2-B80A06A2C1BB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45" creationId="{A032553A-72E8-4B0D-8405-FF9771C9AF0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47" creationId="{765800AC-C3B9-498E-87BC-29FAE4C76B21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49" creationId="{1F9D6ACB-2FF4-49F9-978A-E0D5327FC63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1.309" v="114"/>
          <ac:spMkLst>
            <pc:docMk/>
            <pc:sldMk cId="1364249063" sldId="268"/>
            <ac:spMk id="51" creationId="{A5EC319D-0FEA-4B95-A3EA-01E35672C95B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28" v="116"/>
          <ac:spMkLst>
            <pc:docMk/>
            <pc:sldMk cId="1364249063" sldId="268"/>
            <ac:spMk id="53" creationId="{9F4444CE-BC8D-4D61-B303-4C05614E62AB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28" v="116"/>
          <ac:spMkLst>
            <pc:docMk/>
            <pc:sldMk cId="1364249063" sldId="268"/>
            <ac:spMk id="54" creationId="{62423CA5-E2E1-4789-B759-9906C1C94063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28" v="116"/>
          <ac:spMkLst>
            <pc:docMk/>
            <pc:sldMk cId="1364249063" sldId="268"/>
            <ac:spMk id="55" creationId="{73772B81-181F-48B7-8826-4D9686D15DF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0:28.528" v="116"/>
          <ac:spMkLst>
            <pc:docMk/>
            <pc:sldMk cId="1364249063" sldId="268"/>
            <ac:spMk id="56" creationId="{B2205F6E-03C6-4E92-877C-E2482F6599AA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58" creationId="{A65AC7D1-EAA9-48F5-B509-60A7F50BF703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59" creationId="{D6320AF9-619A-4175-865B-5663E1AEF4C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62" creationId="{7E018740-5C2B-4A41-AC1A-7E68D1EC1954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63" creationId="{166F75A4-C475-4941-8EE2-B80A06A2C1BB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64" creationId="{A032553A-72E8-4B0D-8405-FF9771C9AF0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65" creationId="{765800AC-C3B9-498E-87BC-29FAE4C76B21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66" creationId="{1F9D6ACB-2FF4-49F9-978A-E0D5327FC635}"/>
          </ac:spMkLst>
        </pc:spChg>
        <pc:spChg chg="add del">
          <ac:chgData name="Amitkumar Patil" userId="S::ampatil@uark.edu::52533654-587f-4bf7-aac5-6fe6296ba841" providerId="AD" clId="Web-{7634DB65-35DC-D350-FDBE-8AA1CC82A66E}" dt="2023-12-06T02:22:25.392" v="125"/>
          <ac:spMkLst>
            <pc:docMk/>
            <pc:sldMk cId="1364249063" sldId="268"/>
            <ac:spMk id="67" creationId="{A5EC319D-0FEA-4B95-A3EA-01E35672C95B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72" creationId="{A65AC7D1-EAA9-48F5-B509-60A7F50BF703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74" creationId="{D6320AF9-619A-4175-865B-5663E1AEF4C5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80" creationId="{7E018740-5C2B-4A41-AC1A-7E68D1EC1954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82" creationId="{166F75A4-C475-4941-8EE2-B80A06A2C1BB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84" creationId="{A032553A-72E8-4B0D-8405-FF9771C9AF05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86" creationId="{765800AC-C3B9-498E-87BC-29FAE4C76B21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88" creationId="{1F9D6ACB-2FF4-49F9-978A-E0D5327FC635}"/>
          </ac:spMkLst>
        </pc:spChg>
        <pc:spChg chg="add del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90" creationId="{A5EC319D-0FEA-4B95-A3EA-01E35672C95B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95" creationId="{A65AC7D1-EAA9-48F5-B509-60A7F50BF703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97" creationId="{D6320AF9-619A-4175-865B-5663E1AEF4C5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103" creationId="{7E018740-5C2B-4A41-AC1A-7E68D1EC1954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105" creationId="{166F75A4-C475-4941-8EE2-B80A06A2C1BB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107" creationId="{A032553A-72E8-4B0D-8405-FF9771C9AF05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109" creationId="{765800AC-C3B9-498E-87BC-29FAE4C76B21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111" creationId="{1F9D6ACB-2FF4-49F9-978A-E0D5327FC635}"/>
          </ac:spMkLst>
        </pc:spChg>
        <pc:spChg chg="add">
          <ac:chgData name="Amitkumar Patil" userId="S::ampatil@uark.edu::52533654-587f-4bf7-aac5-6fe6296ba841" providerId="AD" clId="Web-{7634DB65-35DC-D350-FDBE-8AA1CC82A66E}" dt="2023-12-06T02:38:54.041" v="133"/>
          <ac:spMkLst>
            <pc:docMk/>
            <pc:sldMk cId="1364249063" sldId="268"/>
            <ac:spMk id="113" creationId="{A5EC319D-0FEA-4B95-A3EA-01E35672C95B}"/>
          </ac:spMkLst>
        </pc:spChg>
        <pc:picChg chg="add del mod">
          <ac:chgData name="Amitkumar Patil" userId="S::ampatil@uark.edu::52533654-587f-4bf7-aac5-6fe6296ba841" providerId="AD" clId="Web-{7634DB65-35DC-D350-FDBE-8AA1CC82A66E}" dt="2023-12-06T02:20:05.230" v="111"/>
          <ac:picMkLst>
            <pc:docMk/>
            <pc:sldMk cId="1364249063" sldId="268"/>
            <ac:picMk id="5" creationId="{10A47B67-079C-A2BC-B190-CEF1EFBF6840}"/>
          </ac:picMkLst>
        </pc:picChg>
        <pc:picChg chg="add del mod">
          <ac:chgData name="Amitkumar Patil" userId="S::ampatil@uark.edu::52533654-587f-4bf7-aac5-6fe6296ba841" providerId="AD" clId="Web-{7634DB65-35DC-D350-FDBE-8AA1CC82A66E}" dt="2023-12-06T02:22:19.939" v="123"/>
          <ac:picMkLst>
            <pc:docMk/>
            <pc:sldMk cId="1364249063" sldId="268"/>
            <ac:picMk id="6" creationId="{2053FF8C-7F66-3397-77F7-E4B07C353E1F}"/>
          </ac:picMkLst>
        </pc:picChg>
        <pc:picChg chg="add del mod">
          <ac:chgData name="Amitkumar Patil" userId="S::ampatil@uark.edu::52533654-587f-4bf7-aac5-6fe6296ba841" providerId="AD" clId="Web-{7634DB65-35DC-D350-FDBE-8AA1CC82A66E}" dt="2023-12-06T02:38:49.869" v="131"/>
          <ac:picMkLst>
            <pc:docMk/>
            <pc:sldMk cId="1364249063" sldId="268"/>
            <ac:picMk id="7" creationId="{A4476529-F28E-2E38-43C5-3D252CD9D6A9}"/>
          </ac:picMkLst>
        </pc:picChg>
        <pc:picChg chg="add mod">
          <ac:chgData name="Amitkumar Patil" userId="S::ampatil@uark.edu::52533654-587f-4bf7-aac5-6fe6296ba841" providerId="AD" clId="Web-{7634DB65-35DC-D350-FDBE-8AA1CC82A66E}" dt="2023-12-06T02:39:20.824" v="137" actId="1076"/>
          <ac:picMkLst>
            <pc:docMk/>
            <pc:sldMk cId="1364249063" sldId="268"/>
            <ac:picMk id="8" creationId="{242EBE74-6A16-AB05-E8A0-D7EDA9EA7A68}"/>
          </ac:picMkLst>
        </pc:picChg>
        <pc:cxnChg chg="add del">
          <ac:chgData name="Amitkumar Patil" userId="S::ampatil@uark.edu::52533654-587f-4bf7-aac5-6fe6296ba841" providerId="AD" clId="Web-{7634DB65-35DC-D350-FDBE-8AA1CC82A66E}" dt="2023-12-06T02:20:28.544" v="117"/>
          <ac:cxnSpMkLst>
            <pc:docMk/>
            <pc:sldMk cId="1364249063" sldId="268"/>
            <ac:cxnSpMk id="14" creationId="{063B6EC6-D752-4EE7-908B-F8F19E8C7FEA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20:28.544" v="117"/>
          <ac:cxnSpMkLst>
            <pc:docMk/>
            <pc:sldMk cId="1364249063" sldId="268"/>
            <ac:cxnSpMk id="16" creationId="{EFECD4E8-AD3E-4228-82A2-9461958EA94D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20:21.309" v="114"/>
          <ac:cxnSpMkLst>
            <pc:docMk/>
            <pc:sldMk cId="1364249063" sldId="268"/>
            <ac:cxnSpMk id="37" creationId="{063B6EC6-D752-4EE7-908B-F8F19E8C7FEA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20:21.309" v="114"/>
          <ac:cxnSpMkLst>
            <pc:docMk/>
            <pc:sldMk cId="1364249063" sldId="268"/>
            <ac:cxnSpMk id="39" creationId="{EFECD4E8-AD3E-4228-82A2-9461958EA94D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22:25.392" v="125"/>
          <ac:cxnSpMkLst>
            <pc:docMk/>
            <pc:sldMk cId="1364249063" sldId="268"/>
            <ac:cxnSpMk id="60" creationId="{063B6EC6-D752-4EE7-908B-F8F19E8C7FEA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22:25.392" v="125"/>
          <ac:cxnSpMkLst>
            <pc:docMk/>
            <pc:sldMk cId="1364249063" sldId="268"/>
            <ac:cxnSpMk id="61" creationId="{EFECD4E8-AD3E-4228-82A2-9461958EA94D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38:54.041" v="133"/>
          <ac:cxnSpMkLst>
            <pc:docMk/>
            <pc:sldMk cId="1364249063" sldId="268"/>
            <ac:cxnSpMk id="76" creationId="{063B6EC6-D752-4EE7-908B-F8F19E8C7FEA}"/>
          </ac:cxnSpMkLst>
        </pc:cxnChg>
        <pc:cxnChg chg="add del">
          <ac:chgData name="Amitkumar Patil" userId="S::ampatil@uark.edu::52533654-587f-4bf7-aac5-6fe6296ba841" providerId="AD" clId="Web-{7634DB65-35DC-D350-FDBE-8AA1CC82A66E}" dt="2023-12-06T02:38:54.041" v="133"/>
          <ac:cxnSpMkLst>
            <pc:docMk/>
            <pc:sldMk cId="1364249063" sldId="268"/>
            <ac:cxnSpMk id="78" creationId="{EFECD4E8-AD3E-4228-82A2-9461958EA94D}"/>
          </ac:cxnSpMkLst>
        </pc:cxnChg>
        <pc:cxnChg chg="add">
          <ac:chgData name="Amitkumar Patil" userId="S::ampatil@uark.edu::52533654-587f-4bf7-aac5-6fe6296ba841" providerId="AD" clId="Web-{7634DB65-35DC-D350-FDBE-8AA1CC82A66E}" dt="2023-12-06T02:38:54.041" v="133"/>
          <ac:cxnSpMkLst>
            <pc:docMk/>
            <pc:sldMk cId="1364249063" sldId="268"/>
            <ac:cxnSpMk id="99" creationId="{063B6EC6-D752-4EE7-908B-F8F19E8C7FEA}"/>
          </ac:cxnSpMkLst>
        </pc:cxnChg>
        <pc:cxnChg chg="add">
          <ac:chgData name="Amitkumar Patil" userId="S::ampatil@uark.edu::52533654-587f-4bf7-aac5-6fe6296ba841" providerId="AD" clId="Web-{7634DB65-35DC-D350-FDBE-8AA1CC82A66E}" dt="2023-12-06T02:38:54.041" v="133"/>
          <ac:cxnSpMkLst>
            <pc:docMk/>
            <pc:sldMk cId="1364249063" sldId="268"/>
            <ac:cxnSpMk id="101" creationId="{EFECD4E8-AD3E-4228-82A2-9461958EA94D}"/>
          </ac:cxnSpMkLst>
        </pc:cxnChg>
      </pc:sldChg>
      <pc:sldMasterChg chg="del delSldLayout">
        <pc:chgData name="Amitkumar Patil" userId="S::ampatil@uark.edu::52533654-587f-4bf7-aac5-6fe6296ba841" providerId="AD" clId="Web-{7634DB65-35DC-D350-FDBE-8AA1CC82A66E}" dt="2023-12-06T01:23:09.496" v="19"/>
        <pc:sldMasterMkLst>
          <pc:docMk/>
          <pc:sldMasterMk cId="58255442" sldId="2147483689"/>
        </pc:sldMasterMkLst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1820232323" sldId="2147483690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4056174166" sldId="2147483691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1352883097" sldId="2147483692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3461148329" sldId="2147483693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3319720892" sldId="2147483694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2391274233" sldId="2147483695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2183080541" sldId="2147483696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3832527618" sldId="2147483697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832840241" sldId="2147483698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2107563888" sldId="2147483699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422554023" sldId="2147483700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3462005568" sldId="2147483701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1226195937" sldId="2147483702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767657575" sldId="2147483703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969771121" sldId="2147483704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2202592131" sldId="2147483705"/>
          </pc:sldLayoutMkLst>
        </pc:sldLayoutChg>
        <pc:sldLayoutChg chg="del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58255442" sldId="2147483689"/>
            <pc:sldLayoutMk cId="405784503" sldId="2147483706"/>
          </pc:sldLayoutMkLst>
        </pc:sldLayoutChg>
      </pc:sldMasterChg>
      <pc:sldMasterChg chg="add addSldLayout modSldLayout">
        <pc:chgData name="Amitkumar Patil" userId="S::ampatil@uark.edu::52533654-587f-4bf7-aac5-6fe6296ba841" providerId="AD" clId="Web-{7634DB65-35DC-D350-FDBE-8AA1CC82A66E}" dt="2023-12-06T01:23:09.496" v="19"/>
        <pc:sldMasterMkLst>
          <pc:docMk/>
          <pc:sldMasterMk cId="3736806183" sldId="2147483707"/>
        </pc:sldMasterMkLst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3519160464" sldId="2147483708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2501045171" sldId="2147483709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3688741466" sldId="2147483710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1711309083" sldId="2147483711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1551433978" sldId="2147483712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1236713995" sldId="2147483713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1786211253" sldId="2147483714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3304692821" sldId="2147483715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4064555312" sldId="2147483716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1685742721" sldId="2147483717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4026475828" sldId="2147483718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2389400554" sldId="2147483719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2209841904" sldId="2147483720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1780305662" sldId="2147483721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3255669737" sldId="2147483722"/>
          </pc:sldLayoutMkLst>
        </pc:sldLayoutChg>
        <pc:sldLayoutChg chg="add mod replId">
          <pc:chgData name="Amitkumar Patil" userId="S::ampatil@uark.edu::52533654-587f-4bf7-aac5-6fe6296ba841" providerId="AD" clId="Web-{7634DB65-35DC-D350-FDBE-8AA1CC82A66E}" dt="2023-12-06T01:23:09.496" v="19"/>
          <pc:sldLayoutMkLst>
            <pc:docMk/>
            <pc:sldMasterMk cId="3736806183" sldId="2147483707"/>
            <pc:sldLayoutMk cId="535670027" sldId="2147483723"/>
          </pc:sldLayoutMkLst>
        </pc:sldLayoutChg>
      </pc:sldMasterChg>
    </pc:docChg>
  </pc:docChgLst>
  <pc:docChgLst>
    <pc:chgData name="Amitkumar Patil" userId="S::ampatil@uark.edu::52533654-587f-4bf7-aac5-6fe6296ba841" providerId="AD" clId="Web-{4B315047-6065-D4E5-D94E-50DA30E4A1C8}"/>
    <pc:docChg chg="modSld addMainMaster delMainMaster">
      <pc:chgData name="Amitkumar Patil" userId="S::ampatil@uark.edu::52533654-587f-4bf7-aac5-6fe6296ba841" providerId="AD" clId="Web-{4B315047-6065-D4E5-D94E-50DA30E4A1C8}" dt="2023-12-05T21:11:45.582" v="76"/>
      <pc:docMkLst>
        <pc:docMk/>
      </pc:docMkLst>
      <pc:sldChg chg="addSp delSp modSp mod setBg modClrScheme delAnim setClrOvrMap delDesignElem chgLayout">
        <pc:chgData name="Amitkumar Patil" userId="S::ampatil@uark.edu::52533654-587f-4bf7-aac5-6fe6296ba841" providerId="AD" clId="Web-{4B315047-6065-D4E5-D94E-50DA30E4A1C8}" dt="2023-12-05T21:11:45.582" v="76"/>
        <pc:sldMkLst>
          <pc:docMk/>
          <pc:sldMk cId="2995096174" sldId="256"/>
        </pc:sldMkLst>
        <pc:spChg chg="mod ord">
          <ac:chgData name="Amitkumar Patil" userId="S::ampatil@uark.edu::52533654-587f-4bf7-aac5-6fe6296ba841" providerId="AD" clId="Web-{4B315047-6065-D4E5-D94E-50DA30E4A1C8}" dt="2023-12-05T21:09:46.968" v="74" actId="20577"/>
          <ac:spMkLst>
            <pc:docMk/>
            <pc:sldMk cId="2995096174" sldId="256"/>
            <ac:spMk id="2" creationId="{F965C2DD-282B-ABB8-745A-66DC8CC33465}"/>
          </ac:spMkLst>
        </pc:spChg>
        <pc:spChg chg="mod ord">
          <ac:chgData name="Amitkumar Patil" userId="S::ampatil@uark.edu::52533654-587f-4bf7-aac5-6fe6296ba841" providerId="AD" clId="Web-{4B315047-6065-D4E5-D94E-50DA30E4A1C8}" dt="2023-12-05T21:09:28.999" v="57" actId="20577"/>
          <ac:spMkLst>
            <pc:docMk/>
            <pc:sldMk cId="2995096174" sldId="256"/>
            <ac:spMk id="3" creationId="{5CAA0719-84BD-E2B7-281E-75AA3466F2A1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2995096174" sldId="256"/>
            <ac:spMk id="9" creationId="{71B2258F-86CA-4D4D-8270-BC05FCDEBFB3}"/>
          </ac:spMkLst>
        </pc:spChg>
        <pc:spChg chg="add">
          <ac:chgData name="Amitkumar Patil" userId="S::ampatil@uark.edu::52533654-587f-4bf7-aac5-6fe6296ba841" providerId="AD" clId="Web-{4B315047-6065-D4E5-D94E-50DA30E4A1C8}" dt="2023-12-05T21:08:53.169" v="56"/>
          <ac:spMkLst>
            <pc:docMk/>
            <pc:sldMk cId="2995096174" sldId="256"/>
            <ac:spMk id="10" creationId="{F78FA41B-9A77-4FFE-A10F-9443EFDE6096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13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15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17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19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21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23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41" v="14"/>
          <ac:spMkLst>
            <pc:docMk/>
            <pc:sldMk cId="2995096174" sldId="256"/>
            <ac:spMk id="25" creationId="{15BBD2C1-BA9B-46A9-A27A-33498B169272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29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31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33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34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35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36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37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38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39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40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3.132" v="11"/>
          <ac:spMkLst>
            <pc:docMk/>
            <pc:sldMk cId="2995096174" sldId="256"/>
            <ac:spMk id="41" creationId="{15BBD2C1-BA9B-46A9-A27A-33498B169272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42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44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5:47.616" v="9"/>
          <ac:spMkLst>
            <pc:docMk/>
            <pc:sldMk cId="2995096174" sldId="256"/>
            <ac:spMk id="46" creationId="{15BBD2C1-BA9B-46A9-A27A-33498B169272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47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48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49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50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51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52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6:07.226" v="13"/>
          <ac:spMkLst>
            <pc:docMk/>
            <pc:sldMk cId="2995096174" sldId="256"/>
            <ac:spMk id="53" creationId="{15BBD2C1-BA9B-46A9-A27A-33498B169272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57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58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59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60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61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62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7.853" v="52"/>
          <ac:spMkLst>
            <pc:docMk/>
            <pc:sldMk cId="2995096174" sldId="256"/>
            <ac:spMk id="63" creationId="{15BBD2C1-BA9B-46A9-A27A-33498B169272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67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69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71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72" creationId="{66D61E08-70C3-48D8-BEA0-787111DC30DA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73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74" creationId="{FC55298F-0AE5-478E-AD2B-03C2614C583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75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76" creationId="{C180E4EA-0B63-4779-A895-7E90E71088F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77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78" creationId="{CEE01D9D-3DE8-4EED-B0D3-8F3C79CC767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995096174" sldId="256"/>
            <ac:spMk id="79" creationId="{15BBD2C1-BA9B-46A9-A27A-33498B169272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80" creationId="{89AF5CE9-607F-43F4-8983-DCD6DA4051FD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82" creationId="{6EEA2DBD-9E1E-4521-8C01-F32AD18A89E3}"/>
          </ac:spMkLst>
        </pc:spChg>
        <pc:spChg chg="add del">
          <ac:chgData name="Amitkumar Patil" userId="S::ampatil@uark.edu::52533654-587f-4bf7-aac5-6fe6296ba841" providerId="AD" clId="Web-{4B315047-6065-D4E5-D94E-50DA30E4A1C8}" dt="2023-12-05T21:07:03.025" v="51"/>
          <ac:spMkLst>
            <pc:docMk/>
            <pc:sldMk cId="2995096174" sldId="256"/>
            <ac:spMk id="84" creationId="{15BBD2C1-BA9B-46A9-A27A-33498B169272}"/>
          </ac:spMkLst>
        </pc:spChg>
        <pc:picChg chg="del mod">
          <ac:chgData name="Amitkumar Patil" userId="S::ampatil@uark.edu::52533654-587f-4bf7-aac5-6fe6296ba841" providerId="AD" clId="Web-{4B315047-6065-D4E5-D94E-50DA30E4A1C8}" dt="2023-12-05T21:03:42.314" v="2"/>
          <ac:picMkLst>
            <pc:docMk/>
            <pc:sldMk cId="2995096174" sldId="256"/>
            <ac:picMk id="4" creationId="{90B0BD99-14C8-54E7-C2F1-45D2E168E548}"/>
          </ac:picMkLst>
        </pc:picChg>
        <pc:picChg chg="add mod ord">
          <ac:chgData name="Amitkumar Patil" userId="S::ampatil@uark.edu::52533654-587f-4bf7-aac5-6fe6296ba841" providerId="AD" clId="Web-{4B315047-6065-D4E5-D94E-50DA30E4A1C8}" dt="2023-12-05T21:08:53.169" v="56"/>
          <ac:picMkLst>
            <pc:docMk/>
            <pc:sldMk cId="2995096174" sldId="256"/>
            <ac:picMk id="5" creationId="{DF8CCFFE-DD4D-EF72-615B-04D535FC54AE}"/>
          </ac:picMkLst>
        </pc:picChg>
        <pc:cxnChg chg="add del">
          <ac:chgData name="Amitkumar Patil" userId="S::ampatil@uark.edu::52533654-587f-4bf7-aac5-6fe6296ba841" providerId="AD" clId="Web-{4B315047-6065-D4E5-D94E-50DA30E4A1C8}" dt="2023-12-05T21:06:07.241" v="14"/>
          <ac:cxnSpMkLst>
            <pc:docMk/>
            <pc:sldMk cId="2995096174" sldId="256"/>
            <ac:cxnSpMk id="6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6:07.241" v="14"/>
          <ac:cxnSpMkLst>
            <pc:docMk/>
            <pc:sldMk cId="2995096174" sldId="256"/>
            <ac:cxnSpMk id="11" creationId="{F8A9B20B-D1DD-4573-B5EC-55802951923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6:03.132" v="11"/>
          <ac:cxnSpMkLst>
            <pc:docMk/>
            <pc:sldMk cId="2995096174" sldId="256"/>
            <ac:cxnSpMk id="27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6:03.132" v="11"/>
          <ac:cxnSpMkLst>
            <pc:docMk/>
            <pc:sldMk cId="2995096174" sldId="256"/>
            <ac:cxnSpMk id="28" creationId="{F8A9B20B-D1DD-4573-B5EC-55802951923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5:47.616" v="9"/>
          <ac:cxnSpMkLst>
            <pc:docMk/>
            <pc:sldMk cId="2995096174" sldId="256"/>
            <ac:cxnSpMk id="30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5:47.616" v="9"/>
          <ac:cxnSpMkLst>
            <pc:docMk/>
            <pc:sldMk cId="2995096174" sldId="256"/>
            <ac:cxnSpMk id="32" creationId="{F8A9B20B-D1DD-4573-B5EC-55802951923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6:07.226" v="13"/>
          <ac:cxnSpMkLst>
            <pc:docMk/>
            <pc:sldMk cId="2995096174" sldId="256"/>
            <ac:cxnSpMk id="43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6:07.226" v="13"/>
          <ac:cxnSpMkLst>
            <pc:docMk/>
            <pc:sldMk cId="2995096174" sldId="256"/>
            <ac:cxnSpMk id="45" creationId="{F8A9B20B-D1DD-4573-B5EC-55802951923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7:07.853" v="52"/>
          <ac:cxnSpMkLst>
            <pc:docMk/>
            <pc:sldMk cId="2995096174" sldId="256"/>
            <ac:cxnSpMk id="55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7:07.853" v="52"/>
          <ac:cxnSpMkLst>
            <pc:docMk/>
            <pc:sldMk cId="2995096174" sldId="256"/>
            <ac:cxnSpMk id="56" creationId="{F8A9B20B-D1DD-4573-B5EC-55802951923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8:34.247" v="55"/>
          <ac:cxnSpMkLst>
            <pc:docMk/>
            <pc:sldMk cId="2995096174" sldId="256"/>
            <ac:cxnSpMk id="65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8:34.247" v="55"/>
          <ac:cxnSpMkLst>
            <pc:docMk/>
            <pc:sldMk cId="2995096174" sldId="256"/>
            <ac:cxnSpMk id="66" creationId="{F8A9B20B-D1DD-4573-B5EC-55802951923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7:03.025" v="51"/>
          <ac:cxnSpMkLst>
            <pc:docMk/>
            <pc:sldMk cId="2995096174" sldId="256"/>
            <ac:cxnSpMk id="68" creationId="{A57C1A16-B8AB-4D99-A195-A38F556A6486}"/>
          </ac:cxnSpMkLst>
        </pc:cxnChg>
        <pc:cxnChg chg="add del">
          <ac:chgData name="Amitkumar Patil" userId="S::ampatil@uark.edu::52533654-587f-4bf7-aac5-6fe6296ba841" providerId="AD" clId="Web-{4B315047-6065-D4E5-D94E-50DA30E4A1C8}" dt="2023-12-05T21:07:03.025" v="51"/>
          <ac:cxnSpMkLst>
            <pc:docMk/>
            <pc:sldMk cId="2995096174" sldId="256"/>
            <ac:cxnSpMk id="70" creationId="{F8A9B20B-D1DD-4573-B5EC-558029519236}"/>
          </ac:cxnSpMkLst>
        </pc:cxnChg>
      </pc:sldChg>
      <pc:sldChg chg="modSp mod modClrScheme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3940004152" sldId="257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940004152" sldId="257"/>
            <ac:spMk id="2" creationId="{24760ED0-28DE-47E3-660E-25D182F091A1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940004152" sldId="257"/>
            <ac:spMk id="3" creationId="{A807D534-E994-175B-DCCC-91D9CD517C2A}"/>
          </ac:spMkLst>
        </pc:spChg>
      </pc:sldChg>
      <pc:sldChg chg="modSp mod modClrScheme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1941632821" sldId="258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1941632821" sldId="258"/>
            <ac:spMk id="2" creationId="{753A7007-7A0F-3AA2-02EF-AC2A686E60EC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1941632821" sldId="258"/>
            <ac:spMk id="3" creationId="{8F3E0573-F912-DA50-4B6B-2F99ADEC0DFE}"/>
          </ac:spMkLst>
        </pc:spChg>
      </pc:sldChg>
      <pc:sldChg chg="modSp mod modClrScheme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2326847275" sldId="259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326847275" sldId="259"/>
            <ac:spMk id="2" creationId="{8C7356F2-DB78-3F82-FD71-6737E4432C41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2326847275" sldId="259"/>
            <ac:spMk id="3" creationId="{01E7EBD2-D77D-F984-F756-FA55402A25C0}"/>
          </ac:spMkLst>
        </pc:spChg>
      </pc:sldChg>
      <pc:sldChg chg="modSp mod modClrScheme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3444959862" sldId="260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444959862" sldId="260"/>
            <ac:spMk id="2" creationId="{01B1CEB3-6FBE-7897-CD29-6D8D15F97735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444959862" sldId="260"/>
            <ac:spMk id="3" creationId="{0712390D-728F-A211-72E2-AA1E546126B5}"/>
          </ac:spMkLst>
        </pc:spChg>
      </pc:sldChg>
      <pc:sldChg chg="modSp mod modClrScheme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3836683911" sldId="262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836683911" sldId="262"/>
            <ac:spMk id="2" creationId="{553A9062-7E6C-25FE-61E7-DBF06CC41F72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836683911" sldId="262"/>
            <ac:spMk id="3" creationId="{4FAC993A-FD06-2B4E-7AA8-329B074901A0}"/>
          </ac:spMkLst>
        </pc:spChg>
      </pc:sldChg>
      <pc:sldChg chg="addSp delSp modSp mod modClrScheme delDesignElem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3050427791" sldId="263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050427791" sldId="263"/>
            <ac:spMk id="2" creationId="{6EDA7E31-0582-341E-F1F2-945AC8764B4E}"/>
          </ac:spMkLst>
        </pc:spChg>
        <pc:spChg chg="add del 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050427791" sldId="263"/>
            <ac:spMk id="3" creationId="{CA328380-2C62-C84B-BD1C-871DF9852717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3050427791" sldId="263"/>
            <ac:spMk id="9" creationId="{7FF47CB7-972F-479F-A36D-9E72D26EC8DA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3050427791" sldId="263"/>
            <ac:spMk id="11" creationId="{0D153B68-5844-490D-8E67-F616D6D721CA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3050427791" sldId="263"/>
            <ac:spMk id="13" creationId="{9A0D773F-7A7D-4DBB-9DEA-86BB8B8F4BC8}"/>
          </ac:spMkLst>
        </pc:spChg>
        <pc:graphicFrameChg chg="add del">
          <ac:chgData name="Amitkumar Patil" userId="S::ampatil@uark.edu::52533654-587f-4bf7-aac5-6fe6296ba841" providerId="AD" clId="Web-{4B315047-6065-D4E5-D94E-50DA30E4A1C8}" dt="2023-12-05T21:05:45.741" v="8"/>
          <ac:graphicFrameMkLst>
            <pc:docMk/>
            <pc:sldMk cId="3050427791" sldId="263"/>
            <ac:graphicFrameMk id="6" creationId="{0F66DD13-DC2E-84B9-D5A4-46DE0B87B0D7}"/>
          </ac:graphicFrameMkLst>
        </pc:graphicFrameChg>
        <pc:picChg chg="mod">
          <ac:chgData name="Amitkumar Patil" userId="S::ampatil@uark.edu::52533654-587f-4bf7-aac5-6fe6296ba841" providerId="AD" clId="Web-{4B315047-6065-D4E5-D94E-50DA30E4A1C8}" dt="2023-12-05T21:05:20.880" v="6"/>
          <ac:picMkLst>
            <pc:docMk/>
            <pc:sldMk cId="3050427791" sldId="263"/>
            <ac:picMk id="4" creationId="{47682F19-9419-4C15-B08D-8B23F9DBDA8F}"/>
          </ac:picMkLst>
        </pc:picChg>
      </pc:sldChg>
      <pc:sldChg chg="modSp mod modClrScheme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3886502071" sldId="264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886502071" sldId="264"/>
            <ac:spMk id="2" creationId="{06B8D11F-6BD3-F4AA-A477-55F017F3A81A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886502071" sldId="264"/>
            <ac:spMk id="3" creationId="{B9C71322-A09F-2126-F6CF-C7197FFFC67F}"/>
          </ac:spMkLst>
        </pc:spChg>
      </pc:sldChg>
      <pc:sldChg chg="delSp modSp mod modClrScheme delDesignElem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3470875262" sldId="265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470875262" sldId="265"/>
            <ac:spMk id="2" creationId="{B82015B0-80E1-66E1-E17A-AFCA36A316D2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3470875262" sldId="265"/>
            <ac:spMk id="3" creationId="{D238DE55-1C96-6A19-734E-39DA075EB2DB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3470875262" sldId="265"/>
            <ac:spMk id="15" creationId="{F13C74B1-5B17-4795-BED0-7140497B445A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3470875262" sldId="265"/>
            <ac:spMk id="16" creationId="{D4974D33-8DC5-464E-8C6D-BE58F0669C17}"/>
          </ac:spMkLst>
        </pc:spChg>
      </pc:sldChg>
      <pc:sldChg chg="delSp modSp mod modClrScheme delDesignElem chgLayout">
        <pc:chgData name="Amitkumar Patil" userId="S::ampatil@uark.edu::52533654-587f-4bf7-aac5-6fe6296ba841" providerId="AD" clId="Web-{4B315047-6065-D4E5-D94E-50DA30E4A1C8}" dt="2023-12-05T21:08:34.247" v="55"/>
        <pc:sldMkLst>
          <pc:docMk/>
          <pc:sldMk cId="4137649872" sldId="266"/>
        </pc:sldMkLst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4137649872" sldId="266"/>
            <ac:spMk id="2" creationId="{1AE0E456-E092-4655-6491-DE28E148AAF8}"/>
          </ac:spMkLst>
        </pc:spChg>
        <pc:spChg chg="mod ord">
          <ac:chgData name="Amitkumar Patil" userId="S::ampatil@uark.edu::52533654-587f-4bf7-aac5-6fe6296ba841" providerId="AD" clId="Web-{4B315047-6065-D4E5-D94E-50DA30E4A1C8}" dt="2023-12-05T21:08:34.247" v="55"/>
          <ac:spMkLst>
            <pc:docMk/>
            <pc:sldMk cId="4137649872" sldId="266"/>
            <ac:spMk id="3" creationId="{E831CE35-5722-2996-445F-787B2DBAA801}"/>
          </ac:spMkLst>
        </pc:spChg>
        <pc:spChg chg="del">
          <ac:chgData name="Amitkumar Patil" userId="S::ampatil@uark.edu::52533654-587f-4bf7-aac5-6fe6296ba841" providerId="AD" clId="Web-{4B315047-6065-D4E5-D94E-50DA30E4A1C8}" dt="2023-12-05T21:03:21.360" v="0"/>
          <ac:spMkLst>
            <pc:docMk/>
            <pc:sldMk cId="4137649872" sldId="266"/>
            <ac:spMk id="10" creationId="{913AE63C-D5B4-45D1-ACFC-648CFFCF9805}"/>
          </ac:spMkLst>
        </pc:spChg>
        <pc:grpChg chg="del">
          <ac:chgData name="Amitkumar Patil" userId="S::ampatil@uark.edu::52533654-587f-4bf7-aac5-6fe6296ba841" providerId="AD" clId="Web-{4B315047-6065-D4E5-D94E-50DA30E4A1C8}" dt="2023-12-05T21:03:21.360" v="0"/>
          <ac:grpSpMkLst>
            <pc:docMk/>
            <pc:sldMk cId="4137649872" sldId="266"/>
            <ac:grpSpMk id="12" creationId="{4F0CCC29-1ADF-400B-B2E2-87AE5F0F3987}"/>
          </ac:grpSpMkLst>
        </pc:grpChg>
        <pc:grpChg chg="del">
          <ac:chgData name="Amitkumar Patil" userId="S::ampatil@uark.edu::52533654-587f-4bf7-aac5-6fe6296ba841" providerId="AD" clId="Web-{4B315047-6065-D4E5-D94E-50DA30E4A1C8}" dt="2023-12-05T21:03:21.360" v="0"/>
          <ac:grpSpMkLst>
            <pc:docMk/>
            <pc:sldMk cId="4137649872" sldId="266"/>
            <ac:grpSpMk id="16" creationId="{E27AF472-EAE3-4572-AB69-B92BD10DBC6D}"/>
          </ac:grpSpMkLst>
        </pc:grpChg>
      </pc:sldChg>
      <pc:sldMasterChg chg="del delSldLayout">
        <pc:chgData name="Amitkumar Patil" userId="S::ampatil@uark.edu::52533654-587f-4bf7-aac5-6fe6296ba841" providerId="AD" clId="Web-{4B315047-6065-D4E5-D94E-50DA30E4A1C8}" dt="2023-12-05T21:03:21.360" v="0"/>
        <pc:sldMasterMkLst>
          <pc:docMk/>
          <pc:sldMasterMk cId="1739204775" sldId="2147483648"/>
        </pc:sldMasterMkLst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3626867081" sldId="2147483649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2681582907" sldId="2147483650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3991369727" sldId="2147483651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2371543518" sldId="2147483652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4112405381" sldId="2147483653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2213073034" sldId="2147483654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330631820" sldId="2147483655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4224276503" sldId="2147483656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1603583441" sldId="2147483657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3310922125" sldId="2147483658"/>
          </pc:sldLayoutMkLst>
        </pc:sldLayoutChg>
        <pc:sldLayoutChg chg="del">
          <pc:chgData name="Amitkumar Patil" userId="S::ampatil@uark.edu::52533654-587f-4bf7-aac5-6fe6296ba841" providerId="AD" clId="Web-{4B315047-6065-D4E5-D94E-50DA30E4A1C8}" dt="2023-12-05T21:03:21.360" v="0"/>
          <pc:sldLayoutMkLst>
            <pc:docMk/>
            <pc:sldMasterMk cId="1739204775" sldId="2147483648"/>
            <pc:sldLayoutMk cId="493508169" sldId="2147483659"/>
          </pc:sldLayoutMkLst>
        </pc:sldLayoutChg>
      </pc:sldMasterChg>
      <pc:sldMasterChg chg="add del addSldLayout delSldLayout modSldLayout">
        <pc:chgData name="Amitkumar Patil" userId="S::ampatil@uark.edu::52533654-587f-4bf7-aac5-6fe6296ba841" providerId="AD" clId="Web-{4B315047-6065-D4E5-D94E-50DA30E4A1C8}" dt="2023-12-05T21:08:34.247" v="55"/>
        <pc:sldMasterMkLst>
          <pc:docMk/>
          <pc:sldMasterMk cId="1924259988" sldId="2147483660"/>
        </pc:sldMasterMkLst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611313520" sldId="2147483661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345070095" sldId="2147483662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323460667" sldId="2147483663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027846478" sldId="2147483664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3003375799" sldId="2147483665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3913776571" sldId="2147483666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3794184005" sldId="2147483667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943170980" sldId="2147483668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3205216" sldId="2147483669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044739211" sldId="2147483670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4249843816" sldId="2147483671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2026092509" sldId="2147483672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868379934" sldId="2147483673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455455423" sldId="2147483674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4160323370" sldId="2147483675"/>
          </pc:sldLayoutMkLst>
        </pc:sldLayoutChg>
        <pc:sldLayoutChg chg="add del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1924259988" sldId="2147483660"/>
            <pc:sldLayoutMk cId="1032496042" sldId="2147483676"/>
          </pc:sldLayoutMkLst>
        </pc:sldLayoutChg>
      </pc:sldMasterChg>
      <pc:sldMasterChg chg="add addSldLayout modSldLayout">
        <pc:chgData name="Amitkumar Patil" userId="S::ampatil@uark.edu::52533654-587f-4bf7-aac5-6fe6296ba841" providerId="AD" clId="Web-{4B315047-6065-D4E5-D94E-50DA30E4A1C8}" dt="2023-12-05T21:08:34.247" v="55"/>
        <pc:sldMasterMkLst>
          <pc:docMk/>
          <pc:sldMasterMk cId="4050770814" sldId="2147483677"/>
        </pc:sldMasterMkLst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2951833017" sldId="2147483678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1342928277" sldId="2147483679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3503701228" sldId="2147483680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976366377" sldId="2147483681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4033980388" sldId="2147483682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242960334" sldId="2147483683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1803796286" sldId="2147483684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1359063659" sldId="2147483685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3269169316" sldId="2147483686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786178119" sldId="2147483687"/>
          </pc:sldLayoutMkLst>
        </pc:sldLayoutChg>
        <pc:sldLayoutChg chg="add mod replId">
          <pc:chgData name="Amitkumar Patil" userId="S::ampatil@uark.edu::52533654-587f-4bf7-aac5-6fe6296ba841" providerId="AD" clId="Web-{4B315047-6065-D4E5-D94E-50DA30E4A1C8}" dt="2023-12-05T21:08:34.247" v="55"/>
          <pc:sldLayoutMkLst>
            <pc:docMk/>
            <pc:sldMasterMk cId="4050770814" sldId="2147483677"/>
            <pc:sldLayoutMk cId="1108734211" sldId="2147483688"/>
          </pc:sldLayoutMkLst>
        </pc:sldLayoutChg>
      </pc:sldMasterChg>
    </pc:docChg>
  </pc:docChgLst>
  <pc:docChgLst>
    <pc:chgData name="Georgia Smith" userId="51f30591-e331-4e78-b8ca-c9107bb81e1e" providerId="ADAL" clId="{A4C55E70-2CE6-4376-8F2D-68B9CDE3A6DE}"/>
    <pc:docChg chg="addSld modSld">
      <pc:chgData name="Georgia Smith" userId="51f30591-e331-4e78-b8ca-c9107bb81e1e" providerId="ADAL" clId="{A4C55E70-2CE6-4376-8F2D-68B9CDE3A6DE}" dt="2023-12-05T16:01:37.262" v="411" actId="20577"/>
      <pc:docMkLst>
        <pc:docMk/>
      </pc:docMkLst>
      <pc:sldChg chg="modSp new mod">
        <pc:chgData name="Georgia Smith" userId="51f30591-e331-4e78-b8ca-c9107bb81e1e" providerId="ADAL" clId="{A4C55E70-2CE6-4376-8F2D-68B9CDE3A6DE}" dt="2023-12-05T16:01:37.262" v="411" actId="20577"/>
        <pc:sldMkLst>
          <pc:docMk/>
          <pc:sldMk cId="3050427791" sldId="263"/>
        </pc:sldMkLst>
        <pc:spChg chg="mod">
          <ac:chgData name="Georgia Smith" userId="51f30591-e331-4e78-b8ca-c9107bb81e1e" providerId="ADAL" clId="{A4C55E70-2CE6-4376-8F2D-68B9CDE3A6DE}" dt="2023-12-05T15:56:22.793" v="9" actId="20577"/>
          <ac:spMkLst>
            <pc:docMk/>
            <pc:sldMk cId="3050427791" sldId="263"/>
            <ac:spMk id="2" creationId="{6EDA7E31-0582-341E-F1F2-945AC8764B4E}"/>
          </ac:spMkLst>
        </pc:spChg>
        <pc:spChg chg="mod">
          <ac:chgData name="Georgia Smith" userId="51f30591-e331-4e78-b8ca-c9107bb81e1e" providerId="ADAL" clId="{A4C55E70-2CE6-4376-8F2D-68B9CDE3A6DE}" dt="2023-12-05T16:01:37.262" v="411" actId="20577"/>
          <ac:spMkLst>
            <pc:docMk/>
            <pc:sldMk cId="3050427791" sldId="263"/>
            <ac:spMk id="3" creationId="{CA328380-2C62-C84B-BD1C-871DF9852717}"/>
          </ac:spMkLst>
        </pc:spChg>
      </pc:sldChg>
    </pc:docChg>
  </pc:docChgLst>
  <pc:docChgLst>
    <pc:chgData name="Tham Cao" userId="S::thamcao@uark.edu::6248c90e-6020-47d4-a6dc-3540230d36b6" providerId="AD" clId="Web-{F9BC2D0A-84D9-4752-BE63-9085B36CF153}"/>
    <pc:docChg chg="modSld">
      <pc:chgData name="Tham Cao" userId="S::thamcao@uark.edu::6248c90e-6020-47d4-a6dc-3540230d36b6" providerId="AD" clId="Web-{F9BC2D0A-84D9-4752-BE63-9085B36CF153}" dt="2023-12-07T15:24:52.046" v="119" actId="20577"/>
      <pc:docMkLst>
        <pc:docMk/>
      </pc:docMkLst>
      <pc:sldChg chg="modNotes">
        <pc:chgData name="Tham Cao" userId="S::thamcao@uark.edu::6248c90e-6020-47d4-a6dc-3540230d36b6" providerId="AD" clId="Web-{F9BC2D0A-84D9-4752-BE63-9085B36CF153}" dt="2023-12-07T15:13:53.367" v="9"/>
        <pc:sldMkLst>
          <pc:docMk/>
          <pc:sldMk cId="2995096174" sldId="256"/>
        </pc:sldMkLst>
      </pc:sldChg>
      <pc:sldChg chg="modNotes">
        <pc:chgData name="Tham Cao" userId="S::thamcao@uark.edu::6248c90e-6020-47d4-a6dc-3540230d36b6" providerId="AD" clId="Web-{F9BC2D0A-84D9-4752-BE63-9085B36CF153}" dt="2023-12-07T15:13:55.039" v="15"/>
        <pc:sldMkLst>
          <pc:docMk/>
          <pc:sldMk cId="1941632821" sldId="258"/>
        </pc:sldMkLst>
      </pc:sldChg>
      <pc:sldChg chg="modNotes">
        <pc:chgData name="Tham Cao" userId="S::thamcao@uark.edu::6248c90e-6020-47d4-a6dc-3540230d36b6" providerId="AD" clId="Web-{F9BC2D0A-84D9-4752-BE63-9085B36CF153}" dt="2023-12-07T15:15:37.433" v="41"/>
        <pc:sldMkLst>
          <pc:docMk/>
          <pc:sldMk cId="3836683911" sldId="262"/>
        </pc:sldMkLst>
      </pc:sldChg>
      <pc:sldChg chg="modNotes">
        <pc:chgData name="Tham Cao" userId="S::thamcao@uark.edu::6248c90e-6020-47d4-a6dc-3540230d36b6" providerId="AD" clId="Web-{F9BC2D0A-84D9-4752-BE63-9085B36CF153}" dt="2023-12-07T15:15:15.292" v="30"/>
        <pc:sldMkLst>
          <pc:docMk/>
          <pc:sldMk cId="1136367125" sldId="276"/>
        </pc:sldMkLst>
      </pc:sldChg>
      <pc:sldChg chg="modNotes">
        <pc:chgData name="Tham Cao" userId="S::thamcao@uark.edu::6248c90e-6020-47d4-a6dc-3540230d36b6" providerId="AD" clId="Web-{F9BC2D0A-84D9-4752-BE63-9085B36CF153}" dt="2023-12-07T15:15:33.277" v="36"/>
        <pc:sldMkLst>
          <pc:docMk/>
          <pc:sldMk cId="3576210971" sldId="277"/>
        </pc:sldMkLst>
      </pc:sldChg>
      <pc:sldChg chg="modSp modNotes">
        <pc:chgData name="Tham Cao" userId="S::thamcao@uark.edu::6248c90e-6020-47d4-a6dc-3540230d36b6" providerId="AD" clId="Web-{F9BC2D0A-84D9-4752-BE63-9085B36CF153}" dt="2023-12-07T15:24:14.029" v="118" actId="20577"/>
        <pc:sldMkLst>
          <pc:docMk/>
          <pc:sldMk cId="3117852724" sldId="279"/>
        </pc:sldMkLst>
        <pc:spChg chg="mod">
          <ac:chgData name="Tham Cao" userId="S::thamcao@uark.edu::6248c90e-6020-47d4-a6dc-3540230d36b6" providerId="AD" clId="Web-{F9BC2D0A-84D9-4752-BE63-9085B36CF153}" dt="2023-12-07T15:24:14.029" v="118" actId="20577"/>
          <ac:spMkLst>
            <pc:docMk/>
            <pc:sldMk cId="3117852724" sldId="279"/>
            <ac:spMk id="3" creationId="{4FAC993A-FD06-2B4E-7AA8-329B074901A0}"/>
          </ac:spMkLst>
        </pc:spChg>
      </pc:sldChg>
      <pc:sldChg chg="modSp modNotes">
        <pc:chgData name="Tham Cao" userId="S::thamcao@uark.edu::6248c90e-6020-47d4-a6dc-3540230d36b6" providerId="AD" clId="Web-{F9BC2D0A-84D9-4752-BE63-9085B36CF153}" dt="2023-12-07T15:24:52.046" v="119" actId="20577"/>
        <pc:sldMkLst>
          <pc:docMk/>
          <pc:sldMk cId="4294654865" sldId="280"/>
        </pc:sldMkLst>
        <pc:spChg chg="mod">
          <ac:chgData name="Tham Cao" userId="S::thamcao@uark.edu::6248c90e-6020-47d4-a6dc-3540230d36b6" providerId="AD" clId="Web-{F9BC2D0A-84D9-4752-BE63-9085B36CF153}" dt="2023-12-07T15:24:52.046" v="119" actId="20577"/>
          <ac:spMkLst>
            <pc:docMk/>
            <pc:sldMk cId="4294654865" sldId="280"/>
            <ac:spMk id="2" creationId="{B7DF1B39-7CF3-5883-F46E-E5EC9DD13DC8}"/>
          </ac:spMkLst>
        </pc:spChg>
      </pc:sldChg>
    </pc:docChg>
  </pc:docChgLst>
  <pc:docChgLst>
    <pc:chgData name="Tham Cao" userId="6248c90e-6020-47d4-a6dc-3540230d36b6" providerId="ADAL" clId="{104A06B9-0F7D-4D44-9EDE-B6F00945AF84}"/>
    <pc:docChg chg="custSel addSld modSld">
      <pc:chgData name="Tham Cao" userId="6248c90e-6020-47d4-a6dc-3540230d36b6" providerId="ADAL" clId="{104A06B9-0F7D-4D44-9EDE-B6F00945AF84}" dt="2023-12-01T03:34:31.155" v="421" actId="680"/>
      <pc:docMkLst>
        <pc:docMk/>
      </pc:docMkLst>
      <pc:sldChg chg="modSp new mod">
        <pc:chgData name="Tham Cao" userId="6248c90e-6020-47d4-a6dc-3540230d36b6" providerId="ADAL" clId="{104A06B9-0F7D-4D44-9EDE-B6F00945AF84}" dt="2023-11-30T16:42:11.759" v="239" actId="27636"/>
        <pc:sldMkLst>
          <pc:docMk/>
          <pc:sldMk cId="3940004152" sldId="257"/>
        </pc:sldMkLst>
        <pc:spChg chg="mod">
          <ac:chgData name="Tham Cao" userId="6248c90e-6020-47d4-a6dc-3540230d36b6" providerId="ADAL" clId="{104A06B9-0F7D-4D44-9EDE-B6F00945AF84}" dt="2023-11-30T16:39:57.234" v="25" actId="313"/>
          <ac:spMkLst>
            <pc:docMk/>
            <pc:sldMk cId="3940004152" sldId="257"/>
            <ac:spMk id="2" creationId="{24760ED0-28DE-47E3-660E-25D182F091A1}"/>
          </ac:spMkLst>
        </pc:spChg>
        <pc:spChg chg="mod">
          <ac:chgData name="Tham Cao" userId="6248c90e-6020-47d4-a6dc-3540230d36b6" providerId="ADAL" clId="{104A06B9-0F7D-4D44-9EDE-B6F00945AF84}" dt="2023-11-30T16:42:11.759" v="239" actId="27636"/>
          <ac:spMkLst>
            <pc:docMk/>
            <pc:sldMk cId="3940004152" sldId="257"/>
            <ac:spMk id="3" creationId="{A807D534-E994-175B-DCCC-91D9CD517C2A}"/>
          </ac:spMkLst>
        </pc:spChg>
      </pc:sldChg>
      <pc:sldChg chg="modSp new mod">
        <pc:chgData name="Tham Cao" userId="6248c90e-6020-47d4-a6dc-3540230d36b6" providerId="ADAL" clId="{104A06B9-0F7D-4D44-9EDE-B6F00945AF84}" dt="2023-11-30T16:42:44.985" v="292" actId="20577"/>
        <pc:sldMkLst>
          <pc:docMk/>
          <pc:sldMk cId="1941632821" sldId="258"/>
        </pc:sldMkLst>
        <pc:spChg chg="mod">
          <ac:chgData name="Tham Cao" userId="6248c90e-6020-47d4-a6dc-3540230d36b6" providerId="ADAL" clId="{104A06B9-0F7D-4D44-9EDE-B6F00945AF84}" dt="2023-11-30T16:42:44.985" v="292" actId="20577"/>
          <ac:spMkLst>
            <pc:docMk/>
            <pc:sldMk cId="1941632821" sldId="258"/>
            <ac:spMk id="2" creationId="{753A7007-7A0F-3AA2-02EF-AC2A686E60EC}"/>
          </ac:spMkLst>
        </pc:spChg>
      </pc:sldChg>
      <pc:sldChg chg="modSp new mod">
        <pc:chgData name="Tham Cao" userId="6248c90e-6020-47d4-a6dc-3540230d36b6" providerId="ADAL" clId="{104A06B9-0F7D-4D44-9EDE-B6F00945AF84}" dt="2023-11-30T16:44:37.750" v="420" actId="20577"/>
        <pc:sldMkLst>
          <pc:docMk/>
          <pc:sldMk cId="2326847275" sldId="259"/>
        </pc:sldMkLst>
        <pc:spChg chg="mod">
          <ac:chgData name="Tham Cao" userId="6248c90e-6020-47d4-a6dc-3540230d36b6" providerId="ADAL" clId="{104A06B9-0F7D-4D44-9EDE-B6F00945AF84}" dt="2023-11-30T16:43:20.667" v="347" actId="20577"/>
          <ac:spMkLst>
            <pc:docMk/>
            <pc:sldMk cId="2326847275" sldId="259"/>
            <ac:spMk id="2" creationId="{8C7356F2-DB78-3F82-FD71-6737E4432C41}"/>
          </ac:spMkLst>
        </pc:spChg>
        <pc:spChg chg="mod">
          <ac:chgData name="Tham Cao" userId="6248c90e-6020-47d4-a6dc-3540230d36b6" providerId="ADAL" clId="{104A06B9-0F7D-4D44-9EDE-B6F00945AF84}" dt="2023-11-30T16:44:37.750" v="420" actId="20577"/>
          <ac:spMkLst>
            <pc:docMk/>
            <pc:sldMk cId="2326847275" sldId="259"/>
            <ac:spMk id="3" creationId="{01E7EBD2-D77D-F984-F756-FA55402A25C0}"/>
          </ac:spMkLst>
        </pc:spChg>
      </pc:sldChg>
      <pc:sldChg chg="modSp new mod">
        <pc:chgData name="Tham Cao" userId="6248c90e-6020-47d4-a6dc-3540230d36b6" providerId="ADAL" clId="{104A06B9-0F7D-4D44-9EDE-B6F00945AF84}" dt="2023-11-30T16:44:18.757" v="394"/>
        <pc:sldMkLst>
          <pc:docMk/>
          <pc:sldMk cId="3444959862" sldId="260"/>
        </pc:sldMkLst>
        <pc:spChg chg="mod">
          <ac:chgData name="Tham Cao" userId="6248c90e-6020-47d4-a6dc-3540230d36b6" providerId="ADAL" clId="{104A06B9-0F7D-4D44-9EDE-B6F00945AF84}" dt="2023-11-30T16:44:01.071" v="393" actId="20577"/>
          <ac:spMkLst>
            <pc:docMk/>
            <pc:sldMk cId="3444959862" sldId="260"/>
            <ac:spMk id="2" creationId="{01B1CEB3-6FBE-7897-CD29-6D8D15F97735}"/>
          </ac:spMkLst>
        </pc:spChg>
        <pc:spChg chg="mod">
          <ac:chgData name="Tham Cao" userId="6248c90e-6020-47d4-a6dc-3540230d36b6" providerId="ADAL" clId="{104A06B9-0F7D-4D44-9EDE-B6F00945AF84}" dt="2023-11-30T16:44:18.757" v="394"/>
          <ac:spMkLst>
            <pc:docMk/>
            <pc:sldMk cId="3444959862" sldId="260"/>
            <ac:spMk id="3" creationId="{0712390D-728F-A211-72E2-AA1E546126B5}"/>
          </ac:spMkLst>
        </pc:spChg>
      </pc:sldChg>
      <pc:sldChg chg="new">
        <pc:chgData name="Tham Cao" userId="6248c90e-6020-47d4-a6dc-3540230d36b6" providerId="ADAL" clId="{104A06B9-0F7D-4D44-9EDE-B6F00945AF84}" dt="2023-12-01T03:34:31.155" v="421" actId="680"/>
        <pc:sldMkLst>
          <pc:docMk/>
          <pc:sldMk cId="1460165244" sldId="261"/>
        </pc:sldMkLst>
      </pc:sldChg>
    </pc:docChg>
  </pc:docChgLst>
  <pc:docChgLst>
    <pc:chgData name="Tham Cao" userId="S::thamcao@uark.edu::6248c90e-6020-47d4-a6dc-3540230d36b6" providerId="AD" clId="Web-{9920613C-C4EE-40CB-810F-E1661443C1B0}"/>
    <pc:docChg chg="addSld delSld modSld sldOrd">
      <pc:chgData name="Tham Cao" userId="S::thamcao@uark.edu::6248c90e-6020-47d4-a6dc-3540230d36b6" providerId="AD" clId="Web-{9920613C-C4EE-40CB-810F-E1661443C1B0}" dt="2023-12-07T01:44:31.167" v="2011" actId="20577"/>
      <pc:docMkLst>
        <pc:docMk/>
      </pc:docMkLst>
      <pc:sldChg chg="addSp delSp modSp mod setBg">
        <pc:chgData name="Tham Cao" userId="S::thamcao@uark.edu::6248c90e-6020-47d4-a6dc-3540230d36b6" providerId="AD" clId="Web-{9920613C-C4EE-40CB-810F-E1661443C1B0}" dt="2023-12-06T23:54:55.567" v="905"/>
        <pc:sldMkLst>
          <pc:docMk/>
          <pc:sldMk cId="1941632821" sldId="258"/>
        </pc:sldMkLst>
        <pc:spChg chg="mod">
          <ac:chgData name="Tham Cao" userId="S::thamcao@uark.edu::6248c90e-6020-47d4-a6dc-3540230d36b6" providerId="AD" clId="Web-{9920613C-C4EE-40CB-810F-E1661443C1B0}" dt="2023-12-06T23:54:28.300" v="902"/>
          <ac:spMkLst>
            <pc:docMk/>
            <pc:sldMk cId="1941632821" sldId="258"/>
            <ac:spMk id="2" creationId="{753A7007-7A0F-3AA2-02EF-AC2A686E60EC}"/>
          </ac:spMkLst>
        </pc:spChg>
        <pc:spChg chg="del mod">
          <ac:chgData name="Tham Cao" userId="S::thamcao@uark.edu::6248c90e-6020-47d4-a6dc-3540230d36b6" providerId="AD" clId="Web-{9920613C-C4EE-40CB-810F-E1661443C1B0}" dt="2023-12-06T23:54:28.300" v="902"/>
          <ac:spMkLst>
            <pc:docMk/>
            <pc:sldMk cId="1941632821" sldId="258"/>
            <ac:spMk id="3" creationId="{8F3E0573-F912-DA50-4B6B-2F99ADEC0DFE}"/>
          </ac:spMkLst>
        </pc:spChg>
        <pc:graphicFrameChg chg="add modGraphic">
          <ac:chgData name="Tham Cao" userId="S::thamcao@uark.edu::6248c90e-6020-47d4-a6dc-3540230d36b6" providerId="AD" clId="Web-{9920613C-C4EE-40CB-810F-E1661443C1B0}" dt="2023-12-06T23:54:55.567" v="905"/>
          <ac:graphicFrameMkLst>
            <pc:docMk/>
            <pc:sldMk cId="1941632821" sldId="258"/>
            <ac:graphicFrameMk id="5" creationId="{D65647F6-BC70-EF43-3C45-6F1A7F3F4FAE}"/>
          </ac:graphicFrameMkLst>
        </pc:graphicFrameChg>
      </pc:sldChg>
      <pc:sldChg chg="addSp delSp modSp mod setBg">
        <pc:chgData name="Tham Cao" userId="S::thamcao@uark.edu::6248c90e-6020-47d4-a6dc-3540230d36b6" providerId="AD" clId="Web-{9920613C-C4EE-40CB-810F-E1661443C1B0}" dt="2023-12-07T01:44:31.167" v="2011" actId="20577"/>
        <pc:sldMkLst>
          <pc:docMk/>
          <pc:sldMk cId="3836683911" sldId="262"/>
        </pc:sldMkLst>
        <pc:spChg chg="mod">
          <ac:chgData name="Tham Cao" userId="S::thamcao@uark.edu::6248c90e-6020-47d4-a6dc-3540230d36b6" providerId="AD" clId="Web-{9920613C-C4EE-40CB-810F-E1661443C1B0}" dt="2023-12-07T00:35:03.412" v="1029"/>
          <ac:spMkLst>
            <pc:docMk/>
            <pc:sldMk cId="3836683911" sldId="262"/>
            <ac:spMk id="2" creationId="{553A9062-7E6C-25FE-61E7-DBF06CC41F72}"/>
          </ac:spMkLst>
        </pc:spChg>
        <pc:spChg chg="mod ord">
          <ac:chgData name="Tham Cao" userId="S::thamcao@uark.edu::6248c90e-6020-47d4-a6dc-3540230d36b6" providerId="AD" clId="Web-{9920613C-C4EE-40CB-810F-E1661443C1B0}" dt="2023-12-07T01:44:31.167" v="2011" actId="20577"/>
          <ac:spMkLst>
            <pc:docMk/>
            <pc:sldMk cId="3836683911" sldId="262"/>
            <ac:spMk id="3" creationId="{4FAC993A-FD06-2B4E-7AA8-329B074901A0}"/>
          </ac:spMkLst>
        </pc:spChg>
        <pc:spChg chg="add">
          <ac:chgData name="Tham Cao" userId="S::thamcao@uark.edu::6248c90e-6020-47d4-a6dc-3540230d36b6" providerId="AD" clId="Web-{9920613C-C4EE-40CB-810F-E1661443C1B0}" dt="2023-12-07T00:35:03.412" v="1029"/>
          <ac:spMkLst>
            <pc:docMk/>
            <pc:sldMk cId="3836683911" sldId="262"/>
            <ac:spMk id="8" creationId="{681577AD-DA5F-48B3-8FB9-5199BA9EE681}"/>
          </ac:spMkLst>
        </pc:spChg>
        <pc:spChg chg="add del">
          <ac:chgData name="Tham Cao" userId="S::thamcao@uark.edu::6248c90e-6020-47d4-a6dc-3540230d36b6" providerId="AD" clId="Web-{9920613C-C4EE-40CB-810F-E1661443C1B0}" dt="2023-12-07T00:34:41.333" v="1020"/>
          <ac:spMkLst>
            <pc:docMk/>
            <pc:sldMk cId="3836683911" sldId="262"/>
            <ac:spMk id="11" creationId="{B5DC95B7-2A72-483B-BA19-2BE751205541}"/>
          </ac:spMkLst>
        </pc:spChg>
        <pc:spChg chg="add del">
          <ac:chgData name="Tham Cao" userId="S::thamcao@uark.edu::6248c90e-6020-47d4-a6dc-3540230d36b6" providerId="AD" clId="Web-{9920613C-C4EE-40CB-810F-E1661443C1B0}" dt="2023-12-07T00:34:41.333" v="1020"/>
          <ac:spMkLst>
            <pc:docMk/>
            <pc:sldMk cId="3836683911" sldId="262"/>
            <ac:spMk id="13" creationId="{1C822AFE-7E96-4A51-9E55-FCAEACD21357}"/>
          </ac:spMkLst>
        </pc:spChg>
        <pc:spChg chg="add del">
          <ac:chgData name="Tham Cao" userId="S::thamcao@uark.edu::6248c90e-6020-47d4-a6dc-3540230d36b6" providerId="AD" clId="Web-{9920613C-C4EE-40CB-810F-E1661443C1B0}" dt="2023-12-07T00:34:41.333" v="1020"/>
          <ac:spMkLst>
            <pc:docMk/>
            <pc:sldMk cId="3836683911" sldId="262"/>
            <ac:spMk id="15" creationId="{9169EA61-C175-4B7E-807B-58199DEA7FB3}"/>
          </ac:spMkLst>
        </pc:spChg>
        <pc:spChg chg="add del">
          <ac:chgData name="Tham Cao" userId="S::thamcao@uark.edu::6248c90e-6020-47d4-a6dc-3540230d36b6" providerId="AD" clId="Web-{9920613C-C4EE-40CB-810F-E1661443C1B0}" dt="2023-12-07T00:34:45.848" v="1022"/>
          <ac:spMkLst>
            <pc:docMk/>
            <pc:sldMk cId="3836683911" sldId="262"/>
            <ac:spMk id="17" creationId="{F13A95FF-1A75-49AA-86AE-EED61BD0E408}"/>
          </ac:spMkLst>
        </pc:spChg>
        <pc:spChg chg="add del">
          <ac:chgData name="Tham Cao" userId="S::thamcao@uark.edu::6248c90e-6020-47d4-a6dc-3540230d36b6" providerId="AD" clId="Web-{9920613C-C4EE-40CB-810F-E1661443C1B0}" dt="2023-12-07T00:34:55.083" v="1024"/>
          <ac:spMkLst>
            <pc:docMk/>
            <pc:sldMk cId="3836683911" sldId="262"/>
            <ac:spMk id="19" creationId="{A5CF2FC8-D184-4B10-83A5-61FC2148BE2B}"/>
          </ac:spMkLst>
        </pc:spChg>
        <pc:spChg chg="add del">
          <ac:chgData name="Tham Cao" userId="S::thamcao@uark.edu::6248c90e-6020-47d4-a6dc-3540230d36b6" providerId="AD" clId="Web-{9920613C-C4EE-40CB-810F-E1661443C1B0}" dt="2023-12-07T00:34:56.458" v="1026"/>
          <ac:spMkLst>
            <pc:docMk/>
            <pc:sldMk cId="3836683911" sldId="262"/>
            <ac:spMk id="21" creationId="{F13A95FF-1A75-49AA-86AE-EED61BD0E408}"/>
          </ac:spMkLst>
        </pc:spChg>
        <pc:picChg chg="mod">
          <ac:chgData name="Tham Cao" userId="S::thamcao@uark.edu::6248c90e-6020-47d4-a6dc-3540230d36b6" providerId="AD" clId="Web-{9920613C-C4EE-40CB-810F-E1661443C1B0}" dt="2023-12-07T00:35:03.412" v="1029"/>
          <ac:picMkLst>
            <pc:docMk/>
            <pc:sldMk cId="3836683911" sldId="262"/>
            <ac:picMk id="6" creationId="{E29E1D0E-E1B5-2D32-DB68-397CD4A61FA3}"/>
          </ac:picMkLst>
        </pc:picChg>
      </pc:sldChg>
      <pc:sldChg chg="modSp">
        <pc:chgData name="Tham Cao" userId="S::thamcao@uark.edu::6248c90e-6020-47d4-a6dc-3540230d36b6" providerId="AD" clId="Web-{9920613C-C4EE-40CB-810F-E1661443C1B0}" dt="2023-12-07T01:44:03.479" v="2005" actId="20577"/>
        <pc:sldMkLst>
          <pc:docMk/>
          <pc:sldMk cId="3470875262" sldId="265"/>
        </pc:sldMkLst>
        <pc:spChg chg="mod">
          <ac:chgData name="Tham Cao" userId="S::thamcao@uark.edu::6248c90e-6020-47d4-a6dc-3540230d36b6" providerId="AD" clId="Web-{9920613C-C4EE-40CB-810F-E1661443C1B0}" dt="2023-12-07T01:44:03.479" v="2005" actId="20577"/>
          <ac:spMkLst>
            <pc:docMk/>
            <pc:sldMk cId="3470875262" sldId="265"/>
            <ac:spMk id="3" creationId="{D238DE55-1C96-6A19-734E-39DA075EB2DB}"/>
          </ac:spMkLst>
        </pc:spChg>
      </pc:sldChg>
      <pc:sldChg chg="addSp delSp modSp">
        <pc:chgData name="Tham Cao" userId="S::thamcao@uark.edu::6248c90e-6020-47d4-a6dc-3540230d36b6" providerId="AD" clId="Web-{9920613C-C4EE-40CB-810F-E1661443C1B0}" dt="2023-12-06T22:59:37.872" v="209" actId="20577"/>
        <pc:sldMkLst>
          <pc:docMk/>
          <pc:sldMk cId="2981150897" sldId="267"/>
        </pc:sldMkLst>
        <pc:spChg chg="mod">
          <ac:chgData name="Tham Cao" userId="S::thamcao@uark.edu::6248c90e-6020-47d4-a6dc-3540230d36b6" providerId="AD" clId="Web-{9920613C-C4EE-40CB-810F-E1661443C1B0}" dt="2023-12-06T22:59:37.872" v="209" actId="20577"/>
          <ac:spMkLst>
            <pc:docMk/>
            <pc:sldMk cId="2981150897" sldId="267"/>
            <ac:spMk id="2" creationId="{10158AEB-2791-9875-AD35-F1FAC3AD18F3}"/>
          </ac:spMkLst>
        </pc:spChg>
        <pc:spChg chg="del mod">
          <ac:chgData name="Tham Cao" userId="S::thamcao@uark.edu::6248c90e-6020-47d4-a6dc-3540230d36b6" providerId="AD" clId="Web-{9920613C-C4EE-40CB-810F-E1661443C1B0}" dt="2023-12-06T21:45:04.883" v="28"/>
          <ac:spMkLst>
            <pc:docMk/>
            <pc:sldMk cId="2981150897" sldId="267"/>
            <ac:spMk id="3" creationId="{20F95340-1E1C-292D-3BE8-53EA9E28875D}"/>
          </ac:spMkLst>
        </pc:spChg>
        <pc:spChg chg="add del">
          <ac:chgData name="Tham Cao" userId="S::thamcao@uark.edu::6248c90e-6020-47d4-a6dc-3540230d36b6" providerId="AD" clId="Web-{9920613C-C4EE-40CB-810F-E1661443C1B0}" dt="2023-12-06T21:43:54.146" v="2"/>
          <ac:spMkLst>
            <pc:docMk/>
            <pc:sldMk cId="2981150897" sldId="267"/>
            <ac:spMk id="4" creationId="{810B34B9-CE42-4659-1002-A7B7C2FAF69C}"/>
          </ac:spMkLst>
        </pc:spChg>
        <pc:spChg chg="add del mod">
          <ac:chgData name="Tham Cao" userId="S::thamcao@uark.edu::6248c90e-6020-47d4-a6dc-3540230d36b6" providerId="AD" clId="Web-{9920613C-C4EE-40CB-810F-E1661443C1B0}" dt="2023-12-06T21:46:56.543" v="48" actId="1076"/>
          <ac:spMkLst>
            <pc:docMk/>
            <pc:sldMk cId="2981150897" sldId="267"/>
            <ac:spMk id="6" creationId="{5066D85F-A165-AE69-E40C-1DEBACDD9E4A}"/>
          </ac:spMkLst>
        </pc:spChg>
        <pc:spChg chg="add del mod">
          <ac:chgData name="Tham Cao" userId="S::thamcao@uark.edu::6248c90e-6020-47d4-a6dc-3540230d36b6" providerId="AD" clId="Web-{9920613C-C4EE-40CB-810F-E1661443C1B0}" dt="2023-12-06T21:46:13.886" v="43"/>
          <ac:spMkLst>
            <pc:docMk/>
            <pc:sldMk cId="2981150897" sldId="267"/>
            <ac:spMk id="11" creationId="{E3CE5E2A-5A8E-6F28-83C1-389C923C0800}"/>
          </ac:spMkLst>
        </pc:spChg>
        <pc:picChg chg="mod">
          <ac:chgData name="Tham Cao" userId="S::thamcao@uark.edu::6248c90e-6020-47d4-a6dc-3540230d36b6" providerId="AD" clId="Web-{9920613C-C4EE-40CB-810F-E1661443C1B0}" dt="2023-12-06T21:47:06.184" v="50"/>
          <ac:picMkLst>
            <pc:docMk/>
            <pc:sldMk cId="2981150897" sldId="267"/>
            <ac:picMk id="5" creationId="{5696846B-AAB5-46F6-05AB-F2348461CF7A}"/>
          </ac:picMkLst>
        </pc:picChg>
      </pc:sldChg>
      <pc:sldChg chg="modSp">
        <pc:chgData name="Tham Cao" userId="S::thamcao@uark.edu::6248c90e-6020-47d4-a6dc-3540230d36b6" providerId="AD" clId="Web-{9920613C-C4EE-40CB-810F-E1661443C1B0}" dt="2023-12-06T21:47:15.622" v="51"/>
        <pc:sldMkLst>
          <pc:docMk/>
          <pc:sldMk cId="1364249063" sldId="268"/>
        </pc:sldMkLst>
        <pc:picChg chg="mod">
          <ac:chgData name="Tham Cao" userId="S::thamcao@uark.edu::6248c90e-6020-47d4-a6dc-3540230d36b6" providerId="AD" clId="Web-{9920613C-C4EE-40CB-810F-E1661443C1B0}" dt="2023-12-06T21:47:15.622" v="51"/>
          <ac:picMkLst>
            <pc:docMk/>
            <pc:sldMk cId="1364249063" sldId="268"/>
            <ac:picMk id="4" creationId="{5CE9162E-6EE5-2567-B28E-A0D5E42B2646}"/>
          </ac:picMkLst>
        </pc:picChg>
      </pc:sldChg>
      <pc:sldChg chg="addSp delSp modSp">
        <pc:chgData name="Tham Cao" userId="S::thamcao@uark.edu::6248c90e-6020-47d4-a6dc-3540230d36b6" providerId="AD" clId="Web-{9920613C-C4EE-40CB-810F-E1661443C1B0}" dt="2023-12-06T23:55:17.208" v="907"/>
        <pc:sldMkLst>
          <pc:docMk/>
          <pc:sldMk cId="1229131125" sldId="269"/>
        </pc:sldMkLst>
        <pc:spChg chg="mod">
          <ac:chgData name="Tham Cao" userId="S::thamcao@uark.edu::6248c90e-6020-47d4-a6dc-3540230d36b6" providerId="AD" clId="Web-{9920613C-C4EE-40CB-810F-E1661443C1B0}" dt="2023-12-06T23:55:17.208" v="907"/>
          <ac:spMkLst>
            <pc:docMk/>
            <pc:sldMk cId="1229131125" sldId="269"/>
            <ac:spMk id="2" creationId="{2EBBBAAD-864B-88B3-B403-0AAA1BF0790D}"/>
          </ac:spMkLst>
        </pc:spChg>
        <pc:spChg chg="mod">
          <ac:chgData name="Tham Cao" userId="S::thamcao@uark.edu::6248c90e-6020-47d4-a6dc-3540230d36b6" providerId="AD" clId="Web-{9920613C-C4EE-40CB-810F-E1661443C1B0}" dt="2023-12-06T23:55:17.208" v="907"/>
          <ac:spMkLst>
            <pc:docMk/>
            <pc:sldMk cId="1229131125" sldId="269"/>
            <ac:spMk id="3" creationId="{E79DA46B-90DA-0C73-B328-02360BB5C5F0}"/>
          </ac:spMkLst>
        </pc:spChg>
        <pc:spChg chg="add del">
          <ac:chgData name="Tham Cao" userId="S::thamcao@uark.edu::6248c90e-6020-47d4-a6dc-3540230d36b6" providerId="AD" clId="Web-{9920613C-C4EE-40CB-810F-E1661443C1B0}" dt="2023-12-06T23:55:17.208" v="907"/>
          <ac:spMkLst>
            <pc:docMk/>
            <pc:sldMk cId="1229131125" sldId="269"/>
            <ac:spMk id="8" creationId="{A35CBD63-8F8F-47DC-9CE7-159E6161D872}"/>
          </ac:spMkLst>
        </pc:spChg>
        <pc:spChg chg="add del">
          <ac:chgData name="Tham Cao" userId="S::thamcao@uark.edu::6248c90e-6020-47d4-a6dc-3540230d36b6" providerId="AD" clId="Web-{9920613C-C4EE-40CB-810F-E1661443C1B0}" dt="2023-12-06T23:55:17.208" v="907"/>
          <ac:spMkLst>
            <pc:docMk/>
            <pc:sldMk cId="1229131125" sldId="269"/>
            <ac:spMk id="12" creationId="{CA0E3486-FD49-4921-B4F4-E5BB5C88AC79}"/>
          </ac:spMkLst>
        </pc:spChg>
        <pc:spChg chg="add del">
          <ac:chgData name="Tham Cao" userId="S::thamcao@uark.edu::6248c90e-6020-47d4-a6dc-3540230d36b6" providerId="AD" clId="Web-{9920613C-C4EE-40CB-810F-E1661443C1B0}" dt="2023-12-06T23:55:17.208" v="907"/>
          <ac:spMkLst>
            <pc:docMk/>
            <pc:sldMk cId="1229131125" sldId="269"/>
            <ac:spMk id="14" creationId="{83B4A72C-2924-4CE2-8674-7E02E182ED6D}"/>
          </ac:spMkLst>
        </pc:spChg>
        <pc:spChg chg="add del">
          <ac:chgData name="Tham Cao" userId="S::thamcao@uark.edu::6248c90e-6020-47d4-a6dc-3540230d36b6" providerId="AD" clId="Web-{9920613C-C4EE-40CB-810F-E1661443C1B0}" dt="2023-12-06T23:55:17.208" v="907"/>
          <ac:spMkLst>
            <pc:docMk/>
            <pc:sldMk cId="1229131125" sldId="269"/>
            <ac:spMk id="19" creationId="{F13A95FF-1A75-49AA-86AE-EED61BD0E408}"/>
          </ac:spMkLst>
        </pc:spChg>
        <pc:picChg chg="mod">
          <ac:chgData name="Tham Cao" userId="S::thamcao@uark.edu::6248c90e-6020-47d4-a6dc-3540230d36b6" providerId="AD" clId="Web-{9920613C-C4EE-40CB-810F-E1661443C1B0}" dt="2023-12-06T23:55:17.208" v="907"/>
          <ac:picMkLst>
            <pc:docMk/>
            <pc:sldMk cId="1229131125" sldId="269"/>
            <ac:picMk id="5" creationId="{CEEC0004-854B-3596-5D51-77CF8647E766}"/>
          </ac:picMkLst>
        </pc:picChg>
      </pc:sldChg>
      <pc:sldChg chg="addSp delSp modSp del mod modClrScheme delDesignElem modShow chgLayout">
        <pc:chgData name="Tham Cao" userId="S::thamcao@uark.edu::6248c90e-6020-47d4-a6dc-3540230d36b6" providerId="AD" clId="Web-{9920613C-C4EE-40CB-810F-E1661443C1B0}" dt="2023-12-07T01:38:23.622" v="1852"/>
        <pc:sldMkLst>
          <pc:docMk/>
          <pc:sldMk cId="1542651066" sldId="272"/>
        </pc:sldMkLst>
        <pc:spChg chg="mod ord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2" creationId="{B49940EF-1006-7389-C7FC-FC2D4DD53B25}"/>
          </ac:spMkLst>
        </pc:spChg>
        <pc:spChg chg="add mod">
          <ac:chgData name="Tham Cao" userId="S::thamcao@uark.edu::6248c90e-6020-47d4-a6dc-3540230d36b6" providerId="AD" clId="Web-{9920613C-C4EE-40CB-810F-E1661443C1B0}" dt="2023-12-07T01:07:43.582" v="1637" actId="1076"/>
          <ac:spMkLst>
            <pc:docMk/>
            <pc:sldMk cId="1542651066" sldId="272"/>
            <ac:spMk id="3" creationId="{272B7B7F-48B8-142D-B457-4021197198C3}"/>
          </ac:spMkLst>
        </pc:spChg>
        <pc:spChg chg="add del mod ord">
          <ac:chgData name="Tham Cao" userId="S::thamcao@uark.edu::6248c90e-6020-47d4-a6dc-3540230d36b6" providerId="AD" clId="Web-{9920613C-C4EE-40CB-810F-E1661443C1B0}" dt="2023-12-06T23:08:15.870" v="317" actId="14100"/>
          <ac:spMkLst>
            <pc:docMk/>
            <pc:sldMk cId="1542651066" sldId="272"/>
            <ac:spMk id="4" creationId="{DE6C258C-ED83-8C6E-B32A-F7C780F6613A}"/>
          </ac:spMkLst>
        </pc:spChg>
        <pc:spChg chg="del topLvl">
          <ac:chgData name="Tham Cao" userId="S::thamcao@uark.edu::6248c90e-6020-47d4-a6dc-3540230d36b6" providerId="AD" clId="Web-{9920613C-C4EE-40CB-810F-E1661443C1B0}" dt="2023-12-07T01:08:01.770" v="1643"/>
          <ac:spMkLst>
            <pc:docMk/>
            <pc:sldMk cId="1542651066" sldId="272"/>
            <ac:spMk id="7" creationId="{0E4F1874-3A21-2DBA-2564-D5A383929CD0}"/>
          </ac:spMkLst>
        </pc:spChg>
        <pc:spChg chg="del mod topLvl">
          <ac:chgData name="Tham Cao" userId="S::thamcao@uark.edu::6248c90e-6020-47d4-a6dc-3540230d36b6" providerId="AD" clId="Web-{9920613C-C4EE-40CB-810F-E1661443C1B0}" dt="2023-12-07T01:07:58.379" v="1640"/>
          <ac:spMkLst>
            <pc:docMk/>
            <pc:sldMk cId="1542651066" sldId="272"/>
            <ac:spMk id="8" creationId="{6421B7BD-9E2E-4ABA-0402-43723716DDBC}"/>
          </ac:spMkLst>
        </pc:spChg>
        <pc:spChg chg="mod">
          <ac:chgData name="Tham Cao" userId="S::thamcao@uark.edu::6248c90e-6020-47d4-a6dc-3540230d36b6" providerId="AD" clId="Web-{9920613C-C4EE-40CB-810F-E1661443C1B0}" dt="2023-12-06T23:09:51.826" v="351" actId="20577"/>
          <ac:spMkLst>
            <pc:docMk/>
            <pc:sldMk cId="1542651066" sldId="272"/>
            <ac:spMk id="11" creationId="{3459256C-D8BC-EEF5-D011-F3BF90AA0B89}"/>
          </ac:spMkLst>
        </pc:spChg>
        <pc:spChg chg="mod">
          <ac:chgData name="Tham Cao" userId="S::thamcao@uark.edu::6248c90e-6020-47d4-a6dc-3540230d36b6" providerId="AD" clId="Web-{9920613C-C4EE-40CB-810F-E1661443C1B0}" dt="2023-12-07T01:03:14.180" v="1390" actId="20577"/>
          <ac:spMkLst>
            <pc:docMk/>
            <pc:sldMk cId="1542651066" sldId="272"/>
            <ac:spMk id="14" creationId="{A43774E3-CD9B-539C-A6FF-FC7B2B809199}"/>
          </ac:spMkLst>
        </pc:spChg>
        <pc:spChg chg="mod">
          <ac:chgData name="Tham Cao" userId="S::thamcao@uark.edu::6248c90e-6020-47d4-a6dc-3540230d36b6" providerId="AD" clId="Web-{9920613C-C4EE-40CB-810F-E1661443C1B0}" dt="2023-12-06T23:09:26.387" v="340" actId="20577"/>
          <ac:spMkLst>
            <pc:docMk/>
            <pc:sldMk cId="1542651066" sldId="272"/>
            <ac:spMk id="14" creationId="{F5D6372F-1CCE-A222-A7E1-2EC1F7A15D89}"/>
          </ac:spMkLst>
        </pc:spChg>
        <pc:spChg chg="del mod">
          <ac:chgData name="Tham Cao" userId="S::thamcao@uark.edu::6248c90e-6020-47d4-a6dc-3540230d36b6" providerId="AD" clId="Web-{9920613C-C4EE-40CB-810F-E1661443C1B0}" dt="2023-12-07T01:07:50.504" v="1638"/>
          <ac:spMkLst>
            <pc:docMk/>
            <pc:sldMk cId="1542651066" sldId="272"/>
            <ac:spMk id="34" creationId="{B9520D7E-3CC1-A745-15DE-15155DC2DD5E}"/>
          </ac:spMkLst>
        </pc:spChg>
        <pc:spChg chg="add del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39" creationId="{29DC5A77-10C9-4ECF-B7EB-8D917F36A9EE}"/>
          </ac:spMkLst>
        </pc:spChg>
        <pc:spChg chg="add del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41" creationId="{2FFE28B5-FB16-49A9-B851-3C35FAC0CACB}"/>
          </ac:spMkLst>
        </pc:spChg>
        <pc:spChg chg="add del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43" creationId="{01014442-855A-4E0F-8D09-C314661A48B9}"/>
          </ac:spMkLst>
        </pc:spChg>
        <pc:spChg chg="add del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45" creationId="{9B1ABF09-86CF-414E-88A5-2B84CC7232A9}"/>
          </ac:spMkLst>
        </pc:spChg>
        <pc:spChg chg="add del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47" creationId="{3FE91770-CDBB-4D24-94E5-AD484F36CE87}"/>
          </ac:spMkLst>
        </pc:spChg>
        <pc:spChg chg="add del">
          <ac:chgData name="Tham Cao" userId="S::thamcao@uark.edu::6248c90e-6020-47d4-a6dc-3540230d36b6" providerId="AD" clId="Web-{9920613C-C4EE-40CB-810F-E1661443C1B0}" dt="2023-12-07T01:09:00.709" v="1649"/>
          <ac:spMkLst>
            <pc:docMk/>
            <pc:sldMk cId="1542651066" sldId="272"/>
            <ac:spMk id="54" creationId="{9AAD8036-96D8-496C-8006-37ACA5AD8628}"/>
          </ac:spMkLst>
        </pc:spChg>
        <pc:spChg chg="add del">
          <ac:chgData name="Tham Cao" userId="S::thamcao@uark.edu::6248c90e-6020-47d4-a6dc-3540230d36b6" providerId="AD" clId="Web-{9920613C-C4EE-40CB-810F-E1661443C1B0}" dt="2023-12-07T01:08:49.334" v="1645"/>
          <ac:spMkLst>
            <pc:docMk/>
            <pc:sldMk cId="1542651066" sldId="272"/>
            <ac:spMk id="55" creationId="{A652E5D6-E378-4614-BCBD-8663DD15B353}"/>
          </ac:spMkLst>
        </pc:spChg>
        <pc:spChg chg="add del">
          <ac:chgData name="Tham Cao" userId="S::thamcao@uark.edu::6248c90e-6020-47d4-a6dc-3540230d36b6" providerId="AD" clId="Web-{9920613C-C4EE-40CB-810F-E1661443C1B0}" dt="2023-12-07T01:09:00.709" v="1649"/>
          <ac:spMkLst>
            <pc:docMk/>
            <pc:sldMk cId="1542651066" sldId="272"/>
            <ac:spMk id="56" creationId="{24A4CBA9-3463-4C65-BF46-6B6C50E7FC23}"/>
          </ac:spMkLst>
        </pc:spChg>
        <pc:spChg chg="add del">
          <ac:chgData name="Tham Cao" userId="S::thamcao@uark.edu::6248c90e-6020-47d4-a6dc-3540230d36b6" providerId="AD" clId="Web-{9920613C-C4EE-40CB-810F-E1661443C1B0}" dt="2023-12-07T01:08:49.334" v="1645"/>
          <ac:spMkLst>
            <pc:docMk/>
            <pc:sldMk cId="1542651066" sldId="272"/>
            <ac:spMk id="57" creationId="{3A287AC3-AACF-4ADB-9F73-125E714D93CD}"/>
          </ac:spMkLst>
        </pc:spChg>
        <pc:spChg chg="add del">
          <ac:chgData name="Tham Cao" userId="S::thamcao@uark.edu::6248c90e-6020-47d4-a6dc-3540230d36b6" providerId="AD" clId="Web-{9920613C-C4EE-40CB-810F-E1661443C1B0}" dt="2023-12-07T01:09:00.709" v="1649"/>
          <ac:spMkLst>
            <pc:docMk/>
            <pc:sldMk cId="1542651066" sldId="272"/>
            <ac:spMk id="58" creationId="{2DCEED6C-D39C-40AA-B89E-52C3FA5A704F}"/>
          </ac:spMkLst>
        </pc:spChg>
        <pc:spChg chg="add del">
          <ac:chgData name="Tham Cao" userId="S::thamcao@uark.edu::6248c90e-6020-47d4-a6dc-3540230d36b6" providerId="AD" clId="Web-{9920613C-C4EE-40CB-810F-E1661443C1B0}" dt="2023-12-07T01:08:53.787" v="1647"/>
          <ac:spMkLst>
            <pc:docMk/>
            <pc:sldMk cId="1542651066" sldId="272"/>
            <ac:spMk id="59" creationId="{29DC5A77-10C9-4ECF-B7EB-8D917F36A9EE}"/>
          </ac:spMkLst>
        </pc:spChg>
        <pc:spChg chg="add del">
          <ac:chgData name="Tham Cao" userId="S::thamcao@uark.edu::6248c90e-6020-47d4-a6dc-3540230d36b6" providerId="AD" clId="Web-{9920613C-C4EE-40CB-810F-E1661443C1B0}" dt="2023-12-07T01:08:53.787" v="1647"/>
          <ac:spMkLst>
            <pc:docMk/>
            <pc:sldMk cId="1542651066" sldId="272"/>
            <ac:spMk id="60" creationId="{2FFE28B5-FB16-49A9-B851-3C35FAC0CACB}"/>
          </ac:spMkLst>
        </pc:spChg>
        <pc:spChg chg="add del">
          <ac:chgData name="Tham Cao" userId="S::thamcao@uark.edu::6248c90e-6020-47d4-a6dc-3540230d36b6" providerId="AD" clId="Web-{9920613C-C4EE-40CB-810F-E1661443C1B0}" dt="2023-12-07T01:08:53.787" v="1647"/>
          <ac:spMkLst>
            <pc:docMk/>
            <pc:sldMk cId="1542651066" sldId="272"/>
            <ac:spMk id="61" creationId="{01014442-855A-4E0F-8D09-C314661A48B9}"/>
          </ac:spMkLst>
        </pc:spChg>
        <pc:spChg chg="add del">
          <ac:chgData name="Tham Cao" userId="S::thamcao@uark.edu::6248c90e-6020-47d4-a6dc-3540230d36b6" providerId="AD" clId="Web-{9920613C-C4EE-40CB-810F-E1661443C1B0}" dt="2023-12-07T01:08:53.787" v="1647"/>
          <ac:spMkLst>
            <pc:docMk/>
            <pc:sldMk cId="1542651066" sldId="272"/>
            <ac:spMk id="62" creationId="{9B1ABF09-86CF-414E-88A5-2B84CC7232A9}"/>
          </ac:spMkLst>
        </pc:spChg>
        <pc:spChg chg="add del">
          <ac:chgData name="Tham Cao" userId="S::thamcao@uark.edu::6248c90e-6020-47d4-a6dc-3540230d36b6" providerId="AD" clId="Web-{9920613C-C4EE-40CB-810F-E1661443C1B0}" dt="2023-12-07T01:08:53.787" v="1647"/>
          <ac:spMkLst>
            <pc:docMk/>
            <pc:sldMk cId="1542651066" sldId="272"/>
            <ac:spMk id="63" creationId="{3FE91770-CDBB-4D24-94E5-AD484F36CE87}"/>
          </ac:spMkLst>
        </pc:spChg>
        <pc:spChg chg="add del">
          <ac:chgData name="Tham Cao" userId="S::thamcao@uark.edu::6248c90e-6020-47d4-a6dc-3540230d36b6" providerId="AD" clId="Web-{9920613C-C4EE-40CB-810F-E1661443C1B0}" dt="2023-12-07T01:09:29.273" v="1653"/>
          <ac:spMkLst>
            <pc:docMk/>
            <pc:sldMk cId="1542651066" sldId="272"/>
            <ac:spMk id="70" creationId="{29DC5A77-10C9-4ECF-B7EB-8D917F36A9EE}"/>
          </ac:spMkLst>
        </pc:spChg>
        <pc:spChg chg="add del">
          <ac:chgData name="Tham Cao" userId="S::thamcao@uark.edu::6248c90e-6020-47d4-a6dc-3540230d36b6" providerId="AD" clId="Web-{9920613C-C4EE-40CB-810F-E1661443C1B0}" dt="2023-12-07T01:09:29.273" v="1653"/>
          <ac:spMkLst>
            <pc:docMk/>
            <pc:sldMk cId="1542651066" sldId="272"/>
            <ac:spMk id="71" creationId="{2FFE28B5-FB16-49A9-B851-3C35FAC0CACB}"/>
          </ac:spMkLst>
        </pc:spChg>
        <pc:spChg chg="add del">
          <ac:chgData name="Tham Cao" userId="S::thamcao@uark.edu::6248c90e-6020-47d4-a6dc-3540230d36b6" providerId="AD" clId="Web-{9920613C-C4EE-40CB-810F-E1661443C1B0}" dt="2023-12-07T01:09:29.273" v="1653"/>
          <ac:spMkLst>
            <pc:docMk/>
            <pc:sldMk cId="1542651066" sldId="272"/>
            <ac:spMk id="72" creationId="{01014442-855A-4E0F-8D09-C314661A48B9}"/>
          </ac:spMkLst>
        </pc:spChg>
        <pc:spChg chg="add del">
          <ac:chgData name="Tham Cao" userId="S::thamcao@uark.edu::6248c90e-6020-47d4-a6dc-3540230d36b6" providerId="AD" clId="Web-{9920613C-C4EE-40CB-810F-E1661443C1B0}" dt="2023-12-07T01:09:29.273" v="1653"/>
          <ac:spMkLst>
            <pc:docMk/>
            <pc:sldMk cId="1542651066" sldId="272"/>
            <ac:spMk id="73" creationId="{9B1ABF09-86CF-414E-88A5-2B84CC7232A9}"/>
          </ac:spMkLst>
        </pc:spChg>
        <pc:spChg chg="add del">
          <ac:chgData name="Tham Cao" userId="S::thamcao@uark.edu::6248c90e-6020-47d4-a6dc-3540230d36b6" providerId="AD" clId="Web-{9920613C-C4EE-40CB-810F-E1661443C1B0}" dt="2023-12-07T01:09:29.273" v="1653"/>
          <ac:spMkLst>
            <pc:docMk/>
            <pc:sldMk cId="1542651066" sldId="272"/>
            <ac:spMk id="74" creationId="{3FE91770-CDBB-4D24-94E5-AD484F36CE87}"/>
          </ac:spMkLst>
        </pc:spChg>
        <pc:spChg chg="add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77" creationId="{A652E5D6-E378-4614-BCBD-8663DD15B353}"/>
          </ac:spMkLst>
        </pc:spChg>
        <pc:spChg chg="add">
          <ac:chgData name="Tham Cao" userId="S::thamcao@uark.edu::6248c90e-6020-47d4-a6dc-3540230d36b6" providerId="AD" clId="Web-{9920613C-C4EE-40CB-810F-E1661443C1B0}" dt="2023-12-07T01:09:29.367" v="1654"/>
          <ac:spMkLst>
            <pc:docMk/>
            <pc:sldMk cId="1542651066" sldId="272"/>
            <ac:spMk id="78" creationId="{3A287AC3-AACF-4ADB-9F73-125E714D93CD}"/>
          </ac:spMkLst>
        </pc:spChg>
        <pc:spChg chg="add del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94" creationId="{A566E947-FB18-4E34-92A1-7AE6603498AE}"/>
          </ac:spMkLst>
        </pc:spChg>
        <pc:spChg chg="add del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95" creationId="{7E1FB687-F018-4798-90C8-38F1111E1A6B}"/>
          </ac:spMkLst>
        </pc:spChg>
        <pc:spChg chg="add del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96" creationId="{99BAA161-AE24-467D-9AE2-A99E23CD71CD}"/>
          </ac:spMkLst>
        </pc:spChg>
        <pc:spChg chg="add del mod ord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1081" creationId="{F1003435-E92A-0627-BF42-1076CB590008}"/>
          </ac:spMkLst>
        </pc:spChg>
        <pc:spChg chg="add del mod ord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1082" creationId="{27697FF9-AB07-9C40-81A2-8E0D12978EAC}"/>
          </ac:spMkLst>
        </pc:spChg>
        <pc:spChg chg="add del mod ord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1083" creationId="{C331276E-CC08-ED76-FC46-1CB7C339B8B5}"/>
          </ac:spMkLst>
        </pc:spChg>
        <pc:spChg chg="add del mod ord">
          <ac:chgData name="Tham Cao" userId="S::thamcao@uark.edu::6248c90e-6020-47d4-a6dc-3540230d36b6" providerId="AD" clId="Web-{9920613C-C4EE-40CB-810F-E1661443C1B0}" dt="2023-12-07T01:23:15.946" v="1768"/>
          <ac:spMkLst>
            <pc:docMk/>
            <pc:sldMk cId="1542651066" sldId="272"/>
            <ac:spMk id="1084" creationId="{B25FB14E-F49E-7550-ACBF-E32389AF0C67}"/>
          </ac:spMkLst>
        </pc:spChg>
        <pc:grpChg chg="add del mod">
          <ac:chgData name="Tham Cao" userId="S::thamcao@uark.edu::6248c90e-6020-47d4-a6dc-3540230d36b6" providerId="AD" clId="Web-{9920613C-C4EE-40CB-810F-E1661443C1B0}" dt="2023-12-07T01:07:57.004" v="1639"/>
          <ac:grpSpMkLst>
            <pc:docMk/>
            <pc:sldMk cId="1542651066" sldId="272"/>
            <ac:grpSpMk id="5" creationId="{B00C6C47-F523-2683-0EA5-EB4879C7020F}"/>
          </ac:grpSpMkLst>
        </pc:grpChg>
        <pc:grpChg chg="add del mod">
          <ac:chgData name="Tham Cao" userId="S::thamcao@uark.edu::6248c90e-6020-47d4-a6dc-3540230d36b6" providerId="AD" clId="Web-{9920613C-C4EE-40CB-810F-E1661443C1B0}" dt="2023-12-07T01:07:58.379" v="1640"/>
          <ac:grpSpMkLst>
            <pc:docMk/>
            <pc:sldMk cId="1542651066" sldId="272"/>
            <ac:grpSpMk id="6" creationId="{01DA54C6-B5DB-2619-ED49-50C48D48B25A}"/>
          </ac:grpSpMkLst>
        </pc:grpChg>
        <pc:grpChg chg="add del mod">
          <ac:chgData name="Tham Cao" userId="S::thamcao@uark.edu::6248c90e-6020-47d4-a6dc-3540230d36b6" providerId="AD" clId="Web-{9920613C-C4EE-40CB-810F-E1661443C1B0}" dt="2023-12-07T01:08:00.863" v="1642"/>
          <ac:grpSpMkLst>
            <pc:docMk/>
            <pc:sldMk cId="1542651066" sldId="272"/>
            <ac:grpSpMk id="9" creationId="{049860A0-E173-8B77-0AC6-C84F4618829A}"/>
          </ac:grpSpMkLst>
        </pc:grpChg>
        <pc:grpChg chg="add del">
          <ac:chgData name="Tham Cao" userId="S::thamcao@uark.edu::6248c90e-6020-47d4-a6dc-3540230d36b6" providerId="AD" clId="Web-{9920613C-C4EE-40CB-810F-E1661443C1B0}" dt="2023-12-06T23:09:27.684" v="341"/>
          <ac:grpSpMkLst>
            <pc:docMk/>
            <pc:sldMk cId="1542651066" sldId="272"/>
            <ac:grpSpMk id="12" creationId="{56460918-EC89-3A73-78A8-1ED827A91170}"/>
          </ac:grpSpMkLst>
        </pc:grpChg>
        <pc:grpChg chg="add del mod">
          <ac:chgData name="Tham Cao" userId="S::thamcao@uark.edu::6248c90e-6020-47d4-a6dc-3540230d36b6" providerId="AD" clId="Web-{9920613C-C4EE-40CB-810F-E1661443C1B0}" dt="2023-12-07T01:07:58.863" v="1641"/>
          <ac:grpSpMkLst>
            <pc:docMk/>
            <pc:sldMk cId="1542651066" sldId="272"/>
            <ac:grpSpMk id="12" creationId="{DB78AFD2-1EBC-33A3-7FFD-237184C63A4C}"/>
          </ac:grpSpMkLst>
        </pc:grpChg>
        <pc:graphicFrameChg chg="add del">
          <ac:chgData name="Tham Cao" userId="S::thamcao@uark.edu::6248c90e-6020-47d4-a6dc-3540230d36b6" providerId="AD" clId="Web-{9920613C-C4EE-40CB-810F-E1661443C1B0}" dt="2023-12-07T01:09:29.367" v="1654"/>
          <ac:graphicFrameMkLst>
            <pc:docMk/>
            <pc:sldMk cId="1542651066" sldId="272"/>
            <ac:graphicFrameMk id="49" creationId="{48FD8A33-E671-CFC0-6612-1DEEBF35CBF0}"/>
          </ac:graphicFrameMkLst>
        </pc:graphicFrameChg>
        <pc:graphicFrameChg chg="add del">
          <ac:chgData name="Tham Cao" userId="S::thamcao@uark.edu::6248c90e-6020-47d4-a6dc-3540230d36b6" providerId="AD" clId="Web-{9920613C-C4EE-40CB-810F-E1661443C1B0}" dt="2023-12-07T01:08:49.334" v="1645"/>
          <ac:graphicFrameMkLst>
            <pc:docMk/>
            <pc:sldMk cId="1542651066" sldId="272"/>
            <ac:graphicFrameMk id="51" creationId="{7EA70E02-1A96-6842-981E-939B26F778D4}"/>
          </ac:graphicFrameMkLst>
        </pc:graphicFrameChg>
        <pc:graphicFrameChg chg="add del">
          <ac:chgData name="Tham Cao" userId="S::thamcao@uark.edu::6248c90e-6020-47d4-a6dc-3540230d36b6" providerId="AD" clId="Web-{9920613C-C4EE-40CB-810F-E1661443C1B0}" dt="2023-12-07T01:08:53.787" v="1647"/>
          <ac:graphicFrameMkLst>
            <pc:docMk/>
            <pc:sldMk cId="1542651066" sldId="272"/>
            <ac:graphicFrameMk id="64" creationId="{48FD8A33-E671-CFC0-6612-1DEEBF35CBF0}"/>
          </ac:graphicFrameMkLst>
        </pc:graphicFrameChg>
        <pc:graphicFrameChg chg="add del">
          <ac:chgData name="Tham Cao" userId="S::thamcao@uark.edu::6248c90e-6020-47d4-a6dc-3540230d36b6" providerId="AD" clId="Web-{9920613C-C4EE-40CB-810F-E1661443C1B0}" dt="2023-12-07T01:09:00.709" v="1649"/>
          <ac:graphicFrameMkLst>
            <pc:docMk/>
            <pc:sldMk cId="1542651066" sldId="272"/>
            <ac:graphicFrameMk id="66" creationId="{48FD8A33-E671-CFC0-6612-1DEEBF35CBF0}"/>
          </ac:graphicFrameMkLst>
        </pc:graphicFrameChg>
        <pc:graphicFrameChg chg="add del">
          <ac:chgData name="Tham Cao" userId="S::thamcao@uark.edu::6248c90e-6020-47d4-a6dc-3540230d36b6" providerId="AD" clId="Web-{9920613C-C4EE-40CB-810F-E1661443C1B0}" dt="2023-12-07T01:09:13.179" v="1651"/>
          <ac:graphicFrameMkLst>
            <pc:docMk/>
            <pc:sldMk cId="1542651066" sldId="272"/>
            <ac:graphicFrameMk id="68" creationId="{48FD8A33-E671-CFC0-6612-1DEEBF35CBF0}"/>
          </ac:graphicFrameMkLst>
        </pc:graphicFrameChg>
        <pc:graphicFrameChg chg="add del">
          <ac:chgData name="Tham Cao" userId="S::thamcao@uark.edu::6248c90e-6020-47d4-a6dc-3540230d36b6" providerId="AD" clId="Web-{9920613C-C4EE-40CB-810F-E1661443C1B0}" dt="2023-12-07T01:09:29.273" v="1653"/>
          <ac:graphicFrameMkLst>
            <pc:docMk/>
            <pc:sldMk cId="1542651066" sldId="272"/>
            <ac:graphicFrameMk id="75" creationId="{48FD8A33-E671-CFC0-6612-1DEEBF35CBF0}"/>
          </ac:graphicFrameMkLst>
        </pc:graphicFrameChg>
        <pc:graphicFrameChg chg="add modGraphic">
          <ac:chgData name="Tham Cao" userId="S::thamcao@uark.edu::6248c90e-6020-47d4-a6dc-3540230d36b6" providerId="AD" clId="Web-{9920613C-C4EE-40CB-810F-E1661443C1B0}" dt="2023-12-07T01:23:46.869" v="1771" actId="20577"/>
          <ac:graphicFrameMkLst>
            <pc:docMk/>
            <pc:sldMk cId="1542651066" sldId="272"/>
            <ac:graphicFrameMk id="79" creationId="{7EA70E02-1A96-6842-981E-939B26F778D4}"/>
          </ac:graphicFrameMkLst>
        </pc:graphicFrameChg>
      </pc:sldChg>
      <pc:sldChg chg="modSp">
        <pc:chgData name="Tham Cao" userId="S::thamcao@uark.edu::6248c90e-6020-47d4-a6dc-3540230d36b6" providerId="AD" clId="Web-{9920613C-C4EE-40CB-810F-E1661443C1B0}" dt="2023-12-07T01:22:01.052" v="1756" actId="20577"/>
        <pc:sldMkLst>
          <pc:docMk/>
          <pc:sldMk cId="3056509884" sldId="273"/>
        </pc:sldMkLst>
        <pc:spChg chg="mod">
          <ac:chgData name="Tham Cao" userId="S::thamcao@uark.edu::6248c90e-6020-47d4-a6dc-3540230d36b6" providerId="AD" clId="Web-{9920613C-C4EE-40CB-810F-E1661443C1B0}" dt="2023-12-07T01:22:01.052" v="1756" actId="20577"/>
          <ac:spMkLst>
            <pc:docMk/>
            <pc:sldMk cId="3056509884" sldId="273"/>
            <ac:spMk id="2" creationId="{7EE66373-5E8C-3264-473A-04AC43BEC696}"/>
          </ac:spMkLst>
        </pc:spChg>
      </pc:sldChg>
      <pc:sldChg chg="addSp modSp">
        <pc:chgData name="Tham Cao" userId="S::thamcao@uark.edu::6248c90e-6020-47d4-a6dc-3540230d36b6" providerId="AD" clId="Web-{9920613C-C4EE-40CB-810F-E1661443C1B0}" dt="2023-12-06T21:50:07.238" v="91" actId="20577"/>
        <pc:sldMkLst>
          <pc:docMk/>
          <pc:sldMk cId="1712616600" sldId="274"/>
        </pc:sldMkLst>
        <pc:spChg chg="add mod">
          <ac:chgData name="Tham Cao" userId="S::thamcao@uark.edu::6248c90e-6020-47d4-a6dc-3540230d36b6" providerId="AD" clId="Web-{9920613C-C4EE-40CB-810F-E1661443C1B0}" dt="2023-12-06T21:50:07.238" v="91" actId="20577"/>
          <ac:spMkLst>
            <pc:docMk/>
            <pc:sldMk cId="1712616600" sldId="274"/>
            <ac:spMk id="3" creationId="{EF2879C3-6FFA-04B9-5782-5351830AB9AF}"/>
          </ac:spMkLst>
        </pc:spChg>
      </pc:sldChg>
      <pc:sldChg chg="modSp new del">
        <pc:chgData name="Tham Cao" userId="S::thamcao@uark.edu::6248c90e-6020-47d4-a6dc-3540230d36b6" providerId="AD" clId="Web-{9920613C-C4EE-40CB-810F-E1661443C1B0}" dt="2023-12-06T23:15:45.663" v="492"/>
        <pc:sldMkLst>
          <pc:docMk/>
          <pc:sldMk cId="1872221407" sldId="275"/>
        </pc:sldMkLst>
        <pc:spChg chg="mod">
          <ac:chgData name="Tham Cao" userId="S::thamcao@uark.edu::6248c90e-6020-47d4-a6dc-3540230d36b6" providerId="AD" clId="Web-{9920613C-C4EE-40CB-810F-E1661443C1B0}" dt="2023-12-06T22:14:39.231" v="95" actId="20577"/>
          <ac:spMkLst>
            <pc:docMk/>
            <pc:sldMk cId="1872221407" sldId="275"/>
            <ac:spMk id="2" creationId="{5B9D93BD-0FBE-6B3F-F12A-DD9594EFD5B5}"/>
          </ac:spMkLst>
        </pc:spChg>
        <pc:spChg chg="mod">
          <ac:chgData name="Tham Cao" userId="S::thamcao@uark.edu::6248c90e-6020-47d4-a6dc-3540230d36b6" providerId="AD" clId="Web-{9920613C-C4EE-40CB-810F-E1661443C1B0}" dt="2023-12-06T23:05:38.960" v="279" actId="20577"/>
          <ac:spMkLst>
            <pc:docMk/>
            <pc:sldMk cId="1872221407" sldId="275"/>
            <ac:spMk id="3" creationId="{D2E41AFC-3FBC-E929-5B3C-71F2392E731B}"/>
          </ac:spMkLst>
        </pc:spChg>
      </pc:sldChg>
      <pc:sldChg chg="addSp delSp modSp new mod ord setBg">
        <pc:chgData name="Tham Cao" userId="S::thamcao@uark.edu::6248c90e-6020-47d4-a6dc-3540230d36b6" providerId="AD" clId="Web-{9920613C-C4EE-40CB-810F-E1661443C1B0}" dt="2023-12-07T01:41:58.396" v="2004" actId="20577"/>
        <pc:sldMkLst>
          <pc:docMk/>
          <pc:sldMk cId="1136367125" sldId="276"/>
        </pc:sldMkLst>
        <pc:spChg chg="mod">
          <ac:chgData name="Tham Cao" userId="S::thamcao@uark.edu::6248c90e-6020-47d4-a6dc-3540230d36b6" providerId="AD" clId="Web-{9920613C-C4EE-40CB-810F-E1661443C1B0}" dt="2023-12-06T23:56:14.881" v="941"/>
          <ac:spMkLst>
            <pc:docMk/>
            <pc:sldMk cId="1136367125" sldId="276"/>
            <ac:spMk id="2" creationId="{C28A0FD6-57DA-03CB-709A-13133F847AE1}"/>
          </ac:spMkLst>
        </pc:spChg>
        <pc:spChg chg="del mod">
          <ac:chgData name="Tham Cao" userId="S::thamcao@uark.edu::6248c90e-6020-47d4-a6dc-3540230d36b6" providerId="AD" clId="Web-{9920613C-C4EE-40CB-810F-E1661443C1B0}" dt="2023-12-06T23:56:14.881" v="941"/>
          <ac:spMkLst>
            <pc:docMk/>
            <pc:sldMk cId="1136367125" sldId="276"/>
            <ac:spMk id="3" creationId="{18256B66-A87F-F846-F2F1-873350143740}"/>
          </ac:spMkLst>
        </pc:spChg>
        <pc:spChg chg="add del">
          <ac:chgData name="Tham Cao" userId="S::thamcao@uark.edu::6248c90e-6020-47d4-a6dc-3540230d36b6" providerId="AD" clId="Web-{9920613C-C4EE-40CB-810F-E1661443C1B0}" dt="2023-12-06T23:56:49.601" v="943"/>
          <ac:spMkLst>
            <pc:docMk/>
            <pc:sldMk cId="1136367125" sldId="276"/>
            <ac:spMk id="9" creationId="{9AAD8036-96D8-496C-8006-37ACA5AD8628}"/>
          </ac:spMkLst>
        </pc:spChg>
        <pc:spChg chg="add del">
          <ac:chgData name="Tham Cao" userId="S::thamcao@uark.edu::6248c90e-6020-47d4-a6dc-3540230d36b6" providerId="AD" clId="Web-{9920613C-C4EE-40CB-810F-E1661443C1B0}" dt="2023-12-06T23:56:49.601" v="943"/>
          <ac:spMkLst>
            <pc:docMk/>
            <pc:sldMk cId="1136367125" sldId="276"/>
            <ac:spMk id="11" creationId="{24A4CBA9-3463-4C65-BF46-6B6C50E7FC23}"/>
          </ac:spMkLst>
        </pc:spChg>
        <pc:spChg chg="add del">
          <ac:chgData name="Tham Cao" userId="S::thamcao@uark.edu::6248c90e-6020-47d4-a6dc-3540230d36b6" providerId="AD" clId="Web-{9920613C-C4EE-40CB-810F-E1661443C1B0}" dt="2023-12-06T23:56:49.601" v="943"/>
          <ac:spMkLst>
            <pc:docMk/>
            <pc:sldMk cId="1136367125" sldId="276"/>
            <ac:spMk id="13" creationId="{2DCEED6C-D39C-40AA-B89E-52C3FA5A704F}"/>
          </ac:spMkLst>
        </pc:spChg>
        <pc:spChg chg="add del">
          <ac:chgData name="Tham Cao" userId="S::thamcao@uark.edu::6248c90e-6020-47d4-a6dc-3540230d36b6" providerId="AD" clId="Web-{9920613C-C4EE-40CB-810F-E1661443C1B0}" dt="2023-12-06T23:56:49.601" v="943"/>
          <ac:spMkLst>
            <pc:docMk/>
            <pc:sldMk cId="1136367125" sldId="276"/>
            <ac:spMk id="18" creationId="{9AAD8036-96D8-496C-8006-37ACA5AD8628}"/>
          </ac:spMkLst>
        </pc:spChg>
        <pc:spChg chg="add del">
          <ac:chgData name="Tham Cao" userId="S::thamcao@uark.edu::6248c90e-6020-47d4-a6dc-3540230d36b6" providerId="AD" clId="Web-{9920613C-C4EE-40CB-810F-E1661443C1B0}" dt="2023-12-06T23:56:49.601" v="943"/>
          <ac:spMkLst>
            <pc:docMk/>
            <pc:sldMk cId="1136367125" sldId="276"/>
            <ac:spMk id="20" creationId="{24A4CBA9-3463-4C65-BF46-6B6C50E7FC23}"/>
          </ac:spMkLst>
        </pc:spChg>
        <pc:spChg chg="add del">
          <ac:chgData name="Tham Cao" userId="S::thamcao@uark.edu::6248c90e-6020-47d4-a6dc-3540230d36b6" providerId="AD" clId="Web-{9920613C-C4EE-40CB-810F-E1661443C1B0}" dt="2023-12-06T23:56:49.601" v="943"/>
          <ac:spMkLst>
            <pc:docMk/>
            <pc:sldMk cId="1136367125" sldId="276"/>
            <ac:spMk id="22" creationId="{2DCEED6C-D39C-40AA-B89E-52C3FA5A704F}"/>
          </ac:spMkLst>
        </pc:spChg>
        <pc:graphicFrameChg chg="add mod modGraphic">
          <ac:chgData name="Tham Cao" userId="S::thamcao@uark.edu::6248c90e-6020-47d4-a6dc-3540230d36b6" providerId="AD" clId="Web-{9920613C-C4EE-40CB-810F-E1661443C1B0}" dt="2023-12-07T01:41:58.396" v="2004" actId="20577"/>
          <ac:graphicFrameMkLst>
            <pc:docMk/>
            <pc:sldMk cId="1136367125" sldId="276"/>
            <ac:graphicFrameMk id="5" creationId="{CE360077-0BC6-76B8-2E57-BD5A762CCC99}"/>
          </ac:graphicFrameMkLst>
        </pc:graphicFrameChg>
      </pc:sldChg>
      <pc:sldChg chg="modSp new del">
        <pc:chgData name="Tham Cao" userId="S::thamcao@uark.edu::6248c90e-6020-47d4-a6dc-3540230d36b6" providerId="AD" clId="Web-{9920613C-C4EE-40CB-810F-E1661443C1B0}" dt="2023-12-06T23:15:15.943" v="491"/>
        <pc:sldMkLst>
          <pc:docMk/>
          <pc:sldMk cId="489566839" sldId="277"/>
        </pc:sldMkLst>
        <pc:spChg chg="mod">
          <ac:chgData name="Tham Cao" userId="S::thamcao@uark.edu::6248c90e-6020-47d4-a6dc-3540230d36b6" providerId="AD" clId="Web-{9920613C-C4EE-40CB-810F-E1661443C1B0}" dt="2023-12-06T22:59:23.341" v="208" actId="20577"/>
          <ac:spMkLst>
            <pc:docMk/>
            <pc:sldMk cId="489566839" sldId="277"/>
            <ac:spMk id="2" creationId="{9C18E7C2-4B1E-D37C-4507-43F77C4D234E}"/>
          </ac:spMkLst>
        </pc:spChg>
      </pc:sldChg>
      <pc:sldChg chg="addSp delSp modSp add mod replId setBg">
        <pc:chgData name="Tham Cao" userId="S::thamcao@uark.edu::6248c90e-6020-47d4-a6dc-3540230d36b6" providerId="AD" clId="Web-{9920613C-C4EE-40CB-810F-E1661443C1B0}" dt="2023-12-07T01:17:21.760" v="1715" actId="1076"/>
        <pc:sldMkLst>
          <pc:docMk/>
          <pc:sldMk cId="3576210971" sldId="277"/>
        </pc:sldMkLst>
        <pc:spChg chg="mod">
          <ac:chgData name="Tham Cao" userId="S::thamcao@uark.edu::6248c90e-6020-47d4-a6dc-3540230d36b6" providerId="AD" clId="Web-{9920613C-C4EE-40CB-810F-E1661443C1B0}" dt="2023-12-07T01:16:54.009" v="1709" actId="1076"/>
          <ac:spMkLst>
            <pc:docMk/>
            <pc:sldMk cId="3576210971" sldId="277"/>
            <ac:spMk id="2" creationId="{553A9062-7E6C-25FE-61E7-DBF06CC41F72}"/>
          </ac:spMkLst>
        </pc:spChg>
        <pc:spChg chg="del mod ord">
          <ac:chgData name="Tham Cao" userId="S::thamcao@uark.edu::6248c90e-6020-47d4-a6dc-3540230d36b6" providerId="AD" clId="Web-{9920613C-C4EE-40CB-810F-E1661443C1B0}" dt="2023-12-07T00:49:12.835" v="1104"/>
          <ac:spMkLst>
            <pc:docMk/>
            <pc:sldMk cId="3576210971" sldId="277"/>
            <ac:spMk id="3" creationId="{4FAC993A-FD06-2B4E-7AA8-329B074901A0}"/>
          </ac:spMkLst>
        </pc:spChg>
        <pc:spChg chg="add mod">
          <ac:chgData name="Tham Cao" userId="S::thamcao@uark.edu::6248c90e-6020-47d4-a6dc-3540230d36b6" providerId="AD" clId="Web-{9920613C-C4EE-40CB-810F-E1661443C1B0}" dt="2023-12-07T00:45:03.154" v="1090" actId="1076"/>
          <ac:spMkLst>
            <pc:docMk/>
            <pc:sldMk cId="3576210971" sldId="277"/>
            <ac:spMk id="5" creationId="{F0FD8133-21D6-9A8B-8FC2-AC7AD112B0B7}"/>
          </ac:spMkLst>
        </pc:spChg>
        <pc:spChg chg="add mod">
          <ac:chgData name="Tham Cao" userId="S::thamcao@uark.edu::6248c90e-6020-47d4-a6dc-3540230d36b6" providerId="AD" clId="Web-{9920613C-C4EE-40CB-810F-E1661443C1B0}" dt="2023-12-07T01:17:21.760" v="1715" actId="1076"/>
          <ac:spMkLst>
            <pc:docMk/>
            <pc:sldMk cId="3576210971" sldId="277"/>
            <ac:spMk id="6" creationId="{5BFA4A57-05B7-E7A6-220F-C69036D02610}"/>
          </ac:spMkLst>
        </pc:spChg>
        <pc:spChg chg="add mod">
          <ac:chgData name="Tham Cao" userId="S::thamcao@uark.edu::6248c90e-6020-47d4-a6dc-3540230d36b6" providerId="AD" clId="Web-{9920613C-C4EE-40CB-810F-E1661443C1B0}" dt="2023-12-07T01:17:16.011" v="1714" actId="1076"/>
          <ac:spMkLst>
            <pc:docMk/>
            <pc:sldMk cId="3576210971" sldId="277"/>
            <ac:spMk id="7" creationId="{50A960EE-7525-A3E4-5AA3-07136D1050E5}"/>
          </ac:spMkLst>
        </pc:spChg>
        <pc:spChg chg="add mod">
          <ac:chgData name="Tham Cao" userId="S::thamcao@uark.edu::6248c90e-6020-47d4-a6dc-3540230d36b6" providerId="AD" clId="Web-{9920613C-C4EE-40CB-810F-E1661443C1B0}" dt="2023-12-07T01:17:12.447" v="1713" actId="1076"/>
          <ac:spMkLst>
            <pc:docMk/>
            <pc:sldMk cId="3576210971" sldId="277"/>
            <ac:spMk id="8" creationId="{46DE1496-C61A-E1B4-414D-4D2F6496F2BB}"/>
          </ac:spMkLst>
        </pc:spChg>
        <pc:spChg chg="add del">
          <ac:chgData name="Tham Cao" userId="S::thamcao@uark.edu::6248c90e-6020-47d4-a6dc-3540230d36b6" providerId="AD" clId="Web-{9920613C-C4EE-40CB-810F-E1661443C1B0}" dt="2023-12-07T00:31:37.435" v="970"/>
          <ac:spMkLst>
            <pc:docMk/>
            <pc:sldMk cId="3576210971" sldId="277"/>
            <ac:spMk id="9" creationId="{EE9F5D7F-1BBC-4096-ADA7-AA9C9E4D2868}"/>
          </ac:spMkLst>
        </pc:spChg>
        <pc:spChg chg="add mod">
          <ac:chgData name="Tham Cao" userId="S::thamcao@uark.edu::6248c90e-6020-47d4-a6dc-3540230d36b6" providerId="AD" clId="Web-{9920613C-C4EE-40CB-810F-E1661443C1B0}" dt="2023-12-07T00:46:16.813" v="1096" actId="20577"/>
          <ac:spMkLst>
            <pc:docMk/>
            <pc:sldMk cId="3576210971" sldId="277"/>
            <ac:spMk id="10" creationId="{199D780F-6512-07DB-FFC3-81AC87DF31FE}"/>
          </ac:spMkLst>
        </pc:spChg>
        <pc:spChg chg="add del">
          <ac:chgData name="Tham Cao" userId="S::thamcao@uark.edu::6248c90e-6020-47d4-a6dc-3540230d36b6" providerId="AD" clId="Web-{9920613C-C4EE-40CB-810F-E1661443C1B0}" dt="2023-12-07T00:31:37.435" v="970"/>
          <ac:spMkLst>
            <pc:docMk/>
            <pc:sldMk cId="3576210971" sldId="277"/>
            <ac:spMk id="11" creationId="{06D370DD-716B-4528-B475-331F84CEA5A1}"/>
          </ac:spMkLst>
        </pc:spChg>
        <pc:spChg chg="add del">
          <ac:chgData name="Tham Cao" userId="S::thamcao@uark.edu::6248c90e-6020-47d4-a6dc-3540230d36b6" providerId="AD" clId="Web-{9920613C-C4EE-40CB-810F-E1661443C1B0}" dt="2023-12-07T00:31:37.435" v="970"/>
          <ac:spMkLst>
            <pc:docMk/>
            <pc:sldMk cId="3576210971" sldId="277"/>
            <ac:spMk id="13" creationId="{E79D076F-656A-4CD9-83AD-AF8F4B28CA49}"/>
          </ac:spMkLst>
        </pc:spChg>
        <pc:spChg chg="add del mod">
          <ac:chgData name="Tham Cao" userId="S::thamcao@uark.edu::6248c90e-6020-47d4-a6dc-3540230d36b6" providerId="AD" clId="Web-{9920613C-C4EE-40CB-810F-E1661443C1B0}" dt="2023-12-07T00:53:17.938" v="1107"/>
          <ac:spMkLst>
            <pc:docMk/>
            <pc:sldMk cId="3576210971" sldId="277"/>
            <ac:spMk id="14" creationId="{833DC3E0-CAAB-A376-3A60-0A38A04CAFA2}"/>
          </ac:spMkLst>
        </pc:spChg>
        <pc:spChg chg="add del">
          <ac:chgData name="Tham Cao" userId="S::thamcao@uark.edu::6248c90e-6020-47d4-a6dc-3540230d36b6" providerId="AD" clId="Web-{9920613C-C4EE-40CB-810F-E1661443C1B0}" dt="2023-12-07T00:50:00.696" v="1106"/>
          <ac:spMkLst>
            <pc:docMk/>
            <pc:sldMk cId="3576210971" sldId="277"/>
            <ac:spMk id="15" creationId="{3F9807AA-832D-7AFD-1E02-5EC13B226EBE}"/>
          </ac:spMkLst>
        </pc:spChg>
        <pc:spChg chg="add del">
          <ac:chgData name="Tham Cao" userId="S::thamcao@uark.edu::6248c90e-6020-47d4-a6dc-3540230d36b6" providerId="AD" clId="Web-{9920613C-C4EE-40CB-810F-E1661443C1B0}" dt="2023-12-07T00:31:37.435" v="969"/>
          <ac:spMkLst>
            <pc:docMk/>
            <pc:sldMk cId="3576210971" sldId="277"/>
            <ac:spMk id="18" creationId="{B5DC95B7-2A72-483B-BA19-2BE751205541}"/>
          </ac:spMkLst>
        </pc:spChg>
        <pc:spChg chg="add del">
          <ac:chgData name="Tham Cao" userId="S::thamcao@uark.edu::6248c90e-6020-47d4-a6dc-3540230d36b6" providerId="AD" clId="Web-{9920613C-C4EE-40CB-810F-E1661443C1B0}" dt="2023-12-07T00:31:37.435" v="969"/>
          <ac:spMkLst>
            <pc:docMk/>
            <pc:sldMk cId="3576210971" sldId="277"/>
            <ac:spMk id="20" creationId="{1C822AFE-7E96-4A51-9E55-FCAEACD21357}"/>
          </ac:spMkLst>
        </pc:spChg>
        <pc:spChg chg="add del">
          <ac:chgData name="Tham Cao" userId="S::thamcao@uark.edu::6248c90e-6020-47d4-a6dc-3540230d36b6" providerId="AD" clId="Web-{9920613C-C4EE-40CB-810F-E1661443C1B0}" dt="2023-12-07T00:31:37.435" v="969"/>
          <ac:spMkLst>
            <pc:docMk/>
            <pc:sldMk cId="3576210971" sldId="277"/>
            <ac:spMk id="22" creationId="{9169EA61-C175-4B7E-807B-58199DEA7FB3}"/>
          </ac:spMkLst>
        </pc:spChg>
        <pc:spChg chg="add del">
          <ac:chgData name="Tham Cao" userId="S::thamcao@uark.edu::6248c90e-6020-47d4-a6dc-3540230d36b6" providerId="AD" clId="Web-{9920613C-C4EE-40CB-810F-E1661443C1B0}" dt="2023-12-07T00:31:53.264" v="971"/>
          <ac:spMkLst>
            <pc:docMk/>
            <pc:sldMk cId="3576210971" sldId="277"/>
            <ac:spMk id="24" creationId="{EE9F5D7F-1BBC-4096-ADA7-AA9C9E4D2868}"/>
          </ac:spMkLst>
        </pc:spChg>
        <pc:spChg chg="add del">
          <ac:chgData name="Tham Cao" userId="S::thamcao@uark.edu::6248c90e-6020-47d4-a6dc-3540230d36b6" providerId="AD" clId="Web-{9920613C-C4EE-40CB-810F-E1661443C1B0}" dt="2023-12-07T00:31:53.264" v="971"/>
          <ac:spMkLst>
            <pc:docMk/>
            <pc:sldMk cId="3576210971" sldId="277"/>
            <ac:spMk id="25" creationId="{06D370DD-716B-4528-B475-331F84CEA5A1}"/>
          </ac:spMkLst>
        </pc:spChg>
        <pc:spChg chg="add del">
          <ac:chgData name="Tham Cao" userId="S::thamcao@uark.edu::6248c90e-6020-47d4-a6dc-3540230d36b6" providerId="AD" clId="Web-{9920613C-C4EE-40CB-810F-E1661443C1B0}" dt="2023-12-07T00:31:53.264" v="971"/>
          <ac:spMkLst>
            <pc:docMk/>
            <pc:sldMk cId="3576210971" sldId="277"/>
            <ac:spMk id="26" creationId="{E79D076F-656A-4CD9-83AD-AF8F4B28CA49}"/>
          </ac:spMkLst>
        </pc:spChg>
        <pc:spChg chg="add">
          <ac:chgData name="Tham Cao" userId="S::thamcao@uark.edu::6248c90e-6020-47d4-a6dc-3540230d36b6" providerId="AD" clId="Web-{9920613C-C4EE-40CB-810F-E1661443C1B0}" dt="2023-12-07T00:31:53.264" v="971"/>
          <ac:spMkLst>
            <pc:docMk/>
            <pc:sldMk cId="3576210971" sldId="277"/>
            <ac:spMk id="31" creationId="{A35CBD63-8F8F-47DC-9CE7-159E6161D872}"/>
          </ac:spMkLst>
        </pc:spChg>
        <pc:spChg chg="add">
          <ac:chgData name="Tham Cao" userId="S::thamcao@uark.edu::6248c90e-6020-47d4-a6dc-3540230d36b6" providerId="AD" clId="Web-{9920613C-C4EE-40CB-810F-E1661443C1B0}" dt="2023-12-07T00:31:53.264" v="971"/>
          <ac:spMkLst>
            <pc:docMk/>
            <pc:sldMk cId="3576210971" sldId="277"/>
            <ac:spMk id="33" creationId="{CA0E3486-FD49-4921-B4F4-E5BB5C88AC79}"/>
          </ac:spMkLst>
        </pc:spChg>
        <pc:spChg chg="add">
          <ac:chgData name="Tham Cao" userId="S::thamcao@uark.edu::6248c90e-6020-47d4-a6dc-3540230d36b6" providerId="AD" clId="Web-{9920613C-C4EE-40CB-810F-E1661443C1B0}" dt="2023-12-07T00:31:53.264" v="971"/>
          <ac:spMkLst>
            <pc:docMk/>
            <pc:sldMk cId="3576210971" sldId="277"/>
            <ac:spMk id="35" creationId="{83B4A72C-2924-4CE2-8674-7E02E182ED6D}"/>
          </ac:spMkLst>
        </pc:spChg>
        <pc:picChg chg="add mod ord">
          <ac:chgData name="Tham Cao" userId="S::thamcao@uark.edu::6248c90e-6020-47d4-a6dc-3540230d36b6" providerId="AD" clId="Web-{9920613C-C4EE-40CB-810F-E1661443C1B0}" dt="2023-12-07T00:31:53.264" v="971"/>
          <ac:picMkLst>
            <pc:docMk/>
            <pc:sldMk cId="3576210971" sldId="277"/>
            <ac:picMk id="4" creationId="{70DD7FCF-4A4A-FA07-8769-C132D0D26466}"/>
          </ac:picMkLst>
        </pc:picChg>
      </pc:sldChg>
      <pc:sldChg chg="new">
        <pc:chgData name="Tham Cao" userId="S::thamcao@uark.edu::6248c90e-6020-47d4-a6dc-3540230d36b6" providerId="AD" clId="Web-{9920613C-C4EE-40CB-810F-E1661443C1B0}" dt="2023-12-06T23:58:02.228" v="956"/>
        <pc:sldMkLst>
          <pc:docMk/>
          <pc:sldMk cId="3508217840" sldId="278"/>
        </pc:sldMkLst>
      </pc:sldChg>
      <pc:sldChg chg="modSp">
        <pc:chgData name="Tham Cao" userId="S::thamcao@uark.edu::6248c90e-6020-47d4-a6dc-3540230d36b6" providerId="AD" clId="Web-{9920613C-C4EE-40CB-810F-E1661443C1B0}" dt="2023-12-07T01:44:21.370" v="2008" actId="20577"/>
        <pc:sldMkLst>
          <pc:docMk/>
          <pc:sldMk cId="3117852724" sldId="279"/>
        </pc:sldMkLst>
        <pc:spChg chg="mod">
          <ac:chgData name="Tham Cao" userId="S::thamcao@uark.edu::6248c90e-6020-47d4-a6dc-3540230d36b6" providerId="AD" clId="Web-{9920613C-C4EE-40CB-810F-E1661443C1B0}" dt="2023-12-07T01:44:21.370" v="2008" actId="20577"/>
          <ac:spMkLst>
            <pc:docMk/>
            <pc:sldMk cId="3117852724" sldId="279"/>
            <ac:spMk id="3" creationId="{4FAC993A-FD06-2B4E-7AA8-329B074901A0}"/>
          </ac:spMkLst>
        </pc:spChg>
      </pc:sldChg>
      <pc:sldChg chg="new del">
        <pc:chgData name="Tham Cao" userId="S::thamcao@uark.edu::6248c90e-6020-47d4-a6dc-3540230d36b6" providerId="AD" clId="Web-{9920613C-C4EE-40CB-810F-E1661443C1B0}" dt="2023-12-06T23:58:23.291" v="958"/>
        <pc:sldMkLst>
          <pc:docMk/>
          <pc:sldMk cId="4289131339" sldId="279"/>
        </pc:sldMkLst>
      </pc:sldChg>
      <pc:sldChg chg="addSp delSp modSp new">
        <pc:chgData name="Tham Cao" userId="S::thamcao@uark.edu::6248c90e-6020-47d4-a6dc-3540230d36b6" providerId="AD" clId="Web-{9920613C-C4EE-40CB-810F-E1661443C1B0}" dt="2023-12-07T01:37:57.761" v="1851" actId="1076"/>
        <pc:sldMkLst>
          <pc:docMk/>
          <pc:sldMk cId="4294654865" sldId="280"/>
        </pc:sldMkLst>
        <pc:spChg chg="mod">
          <ac:chgData name="Tham Cao" userId="S::thamcao@uark.edu::6248c90e-6020-47d4-a6dc-3540230d36b6" providerId="AD" clId="Web-{9920613C-C4EE-40CB-810F-E1661443C1B0}" dt="2023-12-07T01:23:56.932" v="1794" actId="20577"/>
          <ac:spMkLst>
            <pc:docMk/>
            <pc:sldMk cId="4294654865" sldId="280"/>
            <ac:spMk id="2" creationId="{B7DF1B39-7CF3-5883-F46E-E5EC9DD13DC8}"/>
          </ac:spMkLst>
        </pc:spChg>
        <pc:spChg chg="del mod">
          <ac:chgData name="Tham Cao" userId="S::thamcao@uark.edu::6248c90e-6020-47d4-a6dc-3540230d36b6" providerId="AD" clId="Web-{9920613C-C4EE-40CB-810F-E1661443C1B0}" dt="2023-12-07T01:35:51.022" v="1803"/>
          <ac:spMkLst>
            <pc:docMk/>
            <pc:sldMk cId="4294654865" sldId="280"/>
            <ac:spMk id="3" creationId="{42C4BF80-F80E-DF47-96AE-EF5B6808F097}"/>
          </ac:spMkLst>
        </pc:spChg>
        <pc:spChg chg="add mod">
          <ac:chgData name="Tham Cao" userId="S::thamcao@uark.edu::6248c90e-6020-47d4-a6dc-3540230d36b6" providerId="AD" clId="Web-{9920613C-C4EE-40CB-810F-E1661443C1B0}" dt="2023-12-07T01:37:23.869" v="1835" actId="1076"/>
          <ac:spMkLst>
            <pc:docMk/>
            <pc:sldMk cId="4294654865" sldId="280"/>
            <ac:spMk id="77" creationId="{2FDD0DC0-D384-D318-84E7-790B8DF685D0}"/>
          </ac:spMkLst>
        </pc:spChg>
        <pc:spChg chg="add mod">
          <ac:chgData name="Tham Cao" userId="S::thamcao@uark.edu::6248c90e-6020-47d4-a6dc-3540230d36b6" providerId="AD" clId="Web-{9920613C-C4EE-40CB-810F-E1661443C1B0}" dt="2023-12-07T01:37:48.589" v="1849" actId="20577"/>
          <ac:spMkLst>
            <pc:docMk/>
            <pc:sldMk cId="4294654865" sldId="280"/>
            <ac:spMk id="78" creationId="{9064F66A-44B5-3CEB-1E30-D8808FCC3A84}"/>
          </ac:spMkLst>
        </pc:spChg>
        <pc:spChg chg="add mod">
          <ac:chgData name="Tham Cao" userId="S::thamcao@uark.edu::6248c90e-6020-47d4-a6dc-3540230d36b6" providerId="AD" clId="Web-{9920613C-C4EE-40CB-810F-E1661443C1B0}" dt="2023-12-07T01:37:54.589" v="1850" actId="1076"/>
          <ac:spMkLst>
            <pc:docMk/>
            <pc:sldMk cId="4294654865" sldId="280"/>
            <ac:spMk id="79" creationId="{BEC4E1CC-C1F9-4855-90D2-D995F4BA8954}"/>
          </ac:spMkLst>
        </pc:spChg>
        <pc:spChg chg="add mod">
          <ac:chgData name="Tham Cao" userId="S::thamcao@uark.edu::6248c90e-6020-47d4-a6dc-3540230d36b6" providerId="AD" clId="Web-{9920613C-C4EE-40CB-810F-E1661443C1B0}" dt="2023-12-07T01:37:57.761" v="1851" actId="1076"/>
          <ac:spMkLst>
            <pc:docMk/>
            <pc:sldMk cId="4294654865" sldId="280"/>
            <ac:spMk id="80" creationId="{42C60A7E-76F8-6BD7-FFF3-9D67620C1278}"/>
          </ac:spMkLst>
        </pc:spChg>
        <pc:graphicFrameChg chg="add modGraphic">
          <ac:chgData name="Tham Cao" userId="S::thamcao@uark.edu::6248c90e-6020-47d4-a6dc-3540230d36b6" providerId="AD" clId="Web-{9920613C-C4EE-40CB-810F-E1661443C1B0}" dt="2023-12-07T01:36:24.039" v="1810" actId="20577"/>
          <ac:graphicFrameMkLst>
            <pc:docMk/>
            <pc:sldMk cId="4294654865" sldId="280"/>
            <ac:graphicFrameMk id="5" creationId="{3A5C9194-11C7-E967-739C-213B718A0D90}"/>
          </ac:graphicFrameMkLst>
        </pc:graphicFrameChg>
      </pc:sldChg>
    </pc:docChg>
  </pc:docChgLst>
  <pc:docChgLst>
    <pc:chgData name="Amitkumar Patil" userId="S::ampatil@uark.edu::52533654-587f-4bf7-aac5-6fe6296ba841" providerId="AD" clId="Web-{154C58AF-947B-EC09-2864-4F0C592F9484}"/>
    <pc:docChg chg="delSld modSld">
      <pc:chgData name="Amitkumar Patil" userId="S::ampatil@uark.edu::52533654-587f-4bf7-aac5-6fe6296ba841" providerId="AD" clId="Web-{154C58AF-947B-EC09-2864-4F0C592F9484}" dt="2023-12-07T01:51:18.514" v="194"/>
      <pc:docMkLst>
        <pc:docMk/>
      </pc:docMkLst>
      <pc:sldChg chg="addSp delSp modSp">
        <pc:chgData name="Amitkumar Patil" userId="S::ampatil@uark.edu::52533654-587f-4bf7-aac5-6fe6296ba841" providerId="AD" clId="Web-{154C58AF-947B-EC09-2864-4F0C592F9484}" dt="2023-12-07T01:51:18.514" v="194"/>
        <pc:sldMkLst>
          <pc:docMk/>
          <pc:sldMk cId="2995096174" sldId="256"/>
        </pc:sldMkLst>
        <pc:spChg chg="mod">
          <ac:chgData name="Amitkumar Patil" userId="S::ampatil@uark.edu::52533654-587f-4bf7-aac5-6fe6296ba841" providerId="AD" clId="Web-{154C58AF-947B-EC09-2864-4F0C592F9484}" dt="2023-12-07T01:51:18.514" v="194"/>
          <ac:spMkLst>
            <pc:docMk/>
            <pc:sldMk cId="2995096174" sldId="256"/>
            <ac:spMk id="2" creationId="{F965C2DD-282B-ABB8-745A-66DC8CC33465}"/>
          </ac:spMkLst>
        </pc:spChg>
        <pc:spChg chg="mod">
          <ac:chgData name="Amitkumar Patil" userId="S::ampatil@uark.edu::52533654-587f-4bf7-aac5-6fe6296ba841" providerId="AD" clId="Web-{154C58AF-947B-EC09-2864-4F0C592F9484}" dt="2023-12-07T01:51:18.514" v="194"/>
          <ac:spMkLst>
            <pc:docMk/>
            <pc:sldMk cId="2995096174" sldId="256"/>
            <ac:spMk id="3" creationId="{5CAA0719-84BD-E2B7-281E-75AA3466F2A1}"/>
          </ac:spMkLst>
        </pc:spChg>
        <pc:spChg chg="add del">
          <ac:chgData name="Amitkumar Patil" userId="S::ampatil@uark.edu::52533654-587f-4bf7-aac5-6fe6296ba841" providerId="AD" clId="Web-{154C58AF-947B-EC09-2864-4F0C592F9484}" dt="2023-12-07T01:51:18.514" v="194"/>
          <ac:spMkLst>
            <pc:docMk/>
            <pc:sldMk cId="2995096174" sldId="256"/>
            <ac:spMk id="110" creationId="{BC512124-0D13-4ED9-80B7-52AE15B6B41F}"/>
          </ac:spMkLst>
        </pc:spChg>
        <pc:spChg chg="add del">
          <ac:chgData name="Amitkumar Patil" userId="S::ampatil@uark.edu::52533654-587f-4bf7-aac5-6fe6296ba841" providerId="AD" clId="Web-{154C58AF-947B-EC09-2864-4F0C592F9484}" dt="2023-12-07T01:51:18.514" v="194"/>
          <ac:spMkLst>
            <pc:docMk/>
            <pc:sldMk cId="2995096174" sldId="256"/>
            <ac:spMk id="115" creationId="{BC512124-0D13-4ED9-80B7-52AE15B6B41F}"/>
          </ac:spMkLst>
        </pc:spChg>
        <pc:spChg chg="add del">
          <ac:chgData name="Amitkumar Patil" userId="S::ampatil@uark.edu::52533654-587f-4bf7-aac5-6fe6296ba841" providerId="AD" clId="Web-{154C58AF-947B-EC09-2864-4F0C592F9484}" dt="2023-12-07T01:51:18.514" v="194"/>
          <ac:spMkLst>
            <pc:docMk/>
            <pc:sldMk cId="2995096174" sldId="256"/>
            <ac:spMk id="117" creationId="{D4ABACDC-BD54-40F3-9047-8298C77C2DD6}"/>
          </ac:spMkLst>
        </pc:spChg>
        <pc:spChg chg="add del">
          <ac:chgData name="Amitkumar Patil" userId="S::ampatil@uark.edu::52533654-587f-4bf7-aac5-6fe6296ba841" providerId="AD" clId="Web-{154C58AF-947B-EC09-2864-4F0C592F9484}" dt="2023-12-07T01:51:18.514" v="194"/>
          <ac:spMkLst>
            <pc:docMk/>
            <pc:sldMk cId="2995096174" sldId="256"/>
            <ac:spMk id="119" creationId="{B76CB7CA-05C2-4EE8-A97F-B5F3A4F89DA4}"/>
          </ac:spMkLst>
        </pc:spChg>
      </pc:sldChg>
      <pc:sldChg chg="modSp">
        <pc:chgData name="Amitkumar Patil" userId="S::ampatil@uark.edu::52533654-587f-4bf7-aac5-6fe6296ba841" providerId="AD" clId="Web-{154C58AF-947B-EC09-2864-4F0C592F9484}" dt="2023-12-07T01:38:09.050" v="40" actId="1076"/>
        <pc:sldMkLst>
          <pc:docMk/>
          <pc:sldMk cId="3470875262" sldId="265"/>
        </pc:sldMkLst>
        <pc:spChg chg="mod">
          <ac:chgData name="Amitkumar Patil" userId="S::ampatil@uark.edu::52533654-587f-4bf7-aac5-6fe6296ba841" providerId="AD" clId="Web-{154C58AF-947B-EC09-2864-4F0C592F9484}" dt="2023-12-07T01:38:09.050" v="40" actId="1076"/>
          <ac:spMkLst>
            <pc:docMk/>
            <pc:sldMk cId="3470875262" sldId="265"/>
            <ac:spMk id="3" creationId="{D238DE55-1C96-6A19-734E-39DA075EB2DB}"/>
          </ac:spMkLst>
        </pc:spChg>
      </pc:sldChg>
      <pc:sldChg chg="modSp modNotes">
        <pc:chgData name="Amitkumar Patil" userId="S::ampatil@uark.edu::52533654-587f-4bf7-aac5-6fe6296ba841" providerId="AD" clId="Web-{154C58AF-947B-EC09-2864-4F0C592F9484}" dt="2023-12-07T01:36:32.421" v="21" actId="1076"/>
        <pc:sldMkLst>
          <pc:docMk/>
          <pc:sldMk cId="2981150897" sldId="267"/>
        </pc:sldMkLst>
        <pc:spChg chg="mod">
          <ac:chgData name="Amitkumar Patil" userId="S::ampatil@uark.edu::52533654-587f-4bf7-aac5-6fe6296ba841" providerId="AD" clId="Web-{154C58AF-947B-EC09-2864-4F0C592F9484}" dt="2023-12-07T01:36:32.421" v="21" actId="1076"/>
          <ac:spMkLst>
            <pc:docMk/>
            <pc:sldMk cId="2981150897" sldId="267"/>
            <ac:spMk id="6" creationId="{5066D85F-A165-AE69-E40C-1DEBACDD9E4A}"/>
          </ac:spMkLst>
        </pc:spChg>
      </pc:sldChg>
      <pc:sldChg chg="modSp">
        <pc:chgData name="Amitkumar Patil" userId="S::ampatil@uark.edu::52533654-587f-4bf7-aac5-6fe6296ba841" providerId="AD" clId="Web-{154C58AF-947B-EC09-2864-4F0C592F9484}" dt="2023-12-07T01:37:00.032" v="24" actId="1076"/>
        <pc:sldMkLst>
          <pc:docMk/>
          <pc:sldMk cId="1364249063" sldId="268"/>
        </pc:sldMkLst>
        <pc:spChg chg="mod">
          <ac:chgData name="Amitkumar Patil" userId="S::ampatil@uark.edu::52533654-587f-4bf7-aac5-6fe6296ba841" providerId="AD" clId="Web-{154C58AF-947B-EC09-2864-4F0C592F9484}" dt="2023-12-07T01:37:00.032" v="24" actId="1076"/>
          <ac:spMkLst>
            <pc:docMk/>
            <pc:sldMk cId="1364249063" sldId="268"/>
            <ac:spMk id="3" creationId="{E79DA46B-90DA-0C73-B328-02360BB5C5F0}"/>
          </ac:spMkLst>
        </pc:spChg>
      </pc:sldChg>
      <pc:sldChg chg="modSp">
        <pc:chgData name="Amitkumar Patil" userId="S::ampatil@uark.edu::52533654-587f-4bf7-aac5-6fe6296ba841" providerId="AD" clId="Web-{154C58AF-947B-EC09-2864-4F0C592F9484}" dt="2023-12-07T01:36:50.109" v="23" actId="1076"/>
        <pc:sldMkLst>
          <pc:docMk/>
          <pc:sldMk cId="1229131125" sldId="269"/>
        </pc:sldMkLst>
        <pc:spChg chg="mod">
          <ac:chgData name="Amitkumar Patil" userId="S::ampatil@uark.edu::52533654-587f-4bf7-aac5-6fe6296ba841" providerId="AD" clId="Web-{154C58AF-947B-EC09-2864-4F0C592F9484}" dt="2023-12-07T01:36:50.109" v="23" actId="1076"/>
          <ac:spMkLst>
            <pc:docMk/>
            <pc:sldMk cId="1229131125" sldId="269"/>
            <ac:spMk id="3" creationId="{E79DA46B-90DA-0C73-B328-02360BB5C5F0}"/>
          </ac:spMkLst>
        </pc:spChg>
      </pc:sldChg>
      <pc:sldChg chg="modSp">
        <pc:chgData name="Amitkumar Patil" userId="S::ampatil@uark.edu::52533654-587f-4bf7-aac5-6fe6296ba841" providerId="AD" clId="Web-{154C58AF-947B-EC09-2864-4F0C592F9484}" dt="2023-12-07T01:37:24.017" v="28" actId="1076"/>
        <pc:sldMkLst>
          <pc:docMk/>
          <pc:sldMk cId="3396519943" sldId="270"/>
        </pc:sldMkLst>
        <pc:spChg chg="mod">
          <ac:chgData name="Amitkumar Patil" userId="S::ampatil@uark.edu::52533654-587f-4bf7-aac5-6fe6296ba841" providerId="AD" clId="Web-{154C58AF-947B-EC09-2864-4F0C592F9484}" dt="2023-12-07T01:37:24.017" v="28" actId="1076"/>
          <ac:spMkLst>
            <pc:docMk/>
            <pc:sldMk cId="3396519943" sldId="270"/>
            <ac:spMk id="3" creationId="{E79DA46B-90DA-0C73-B328-02360BB5C5F0}"/>
          </ac:spMkLst>
        </pc:spChg>
      </pc:sldChg>
      <pc:sldChg chg="modSp">
        <pc:chgData name="Amitkumar Patil" userId="S::ampatil@uark.edu::52533654-587f-4bf7-aac5-6fe6296ba841" providerId="AD" clId="Web-{154C58AF-947B-EC09-2864-4F0C592F9484}" dt="2023-12-07T01:44:19.281" v="146" actId="20577"/>
        <pc:sldMkLst>
          <pc:docMk/>
          <pc:sldMk cId="309814643" sldId="271"/>
        </pc:sldMkLst>
        <pc:spChg chg="mod">
          <ac:chgData name="Amitkumar Patil" userId="S::ampatil@uark.edu::52533654-587f-4bf7-aac5-6fe6296ba841" providerId="AD" clId="Web-{154C58AF-947B-EC09-2864-4F0C592F9484}" dt="2023-12-07T01:44:19.281" v="146" actId="20577"/>
          <ac:spMkLst>
            <pc:docMk/>
            <pc:sldMk cId="309814643" sldId="271"/>
            <ac:spMk id="3" creationId="{1B30EDEE-0620-509C-5971-2ECC4D725E97}"/>
          </ac:spMkLst>
        </pc:spChg>
      </pc:sldChg>
      <pc:sldChg chg="addSp delSp modSp mod addAnim delAnim setClrOvrMap">
        <pc:chgData name="Amitkumar Patil" userId="S::ampatil@uark.edu::52533654-587f-4bf7-aac5-6fe6296ba841" providerId="AD" clId="Web-{154C58AF-947B-EC09-2864-4F0C592F9484}" dt="2023-12-07T01:50:59.529" v="192"/>
        <pc:sldMkLst>
          <pc:docMk/>
          <pc:sldMk cId="3056509884" sldId="273"/>
        </pc:sldMkLst>
        <pc:spChg chg="mod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2" creationId="{7EE66373-5E8C-3264-473A-04AC43BEC696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20" creationId="{17115F77-2FAE-4CA7-9A7F-10D5F2C8F831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22" creationId="{5CD4C046-A04C-46CC-AFA3-6B0621F628C8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24" creationId="{BC512124-0D13-4ED9-80B7-52AE15B6B41F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29" creationId="{17115F77-2FAE-4CA7-9A7F-10D5F2C8F831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31" creationId="{5CD4C046-A04C-46CC-AFA3-6B0621F628C8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33" creationId="{25D5C296-F4B1-4AE5-8EEB-9FEB7ED17780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35" creationId="{9C1ACE66-194D-48C4-A14A-6933B35283F6}"/>
          </ac:spMkLst>
        </pc:spChg>
        <pc:spChg chg="add del">
          <ac:chgData name="Amitkumar Patil" userId="S::ampatil@uark.edu::52533654-587f-4bf7-aac5-6fe6296ba841" providerId="AD" clId="Web-{154C58AF-947B-EC09-2864-4F0C592F9484}" dt="2023-12-07T01:50:59.529" v="192"/>
          <ac:spMkLst>
            <pc:docMk/>
            <pc:sldMk cId="3056509884" sldId="273"/>
            <ac:spMk id="37" creationId="{025B886A-7ED1-4B77-819B-76ACBEFB07D0}"/>
          </ac:spMkLst>
        </pc:spChg>
        <pc:picChg chg="mod">
          <ac:chgData name="Amitkumar Patil" userId="S::ampatil@uark.edu::52533654-587f-4bf7-aac5-6fe6296ba841" providerId="AD" clId="Web-{154C58AF-947B-EC09-2864-4F0C592F9484}" dt="2023-12-07T01:50:59.529" v="192"/>
          <ac:picMkLst>
            <pc:docMk/>
            <pc:sldMk cId="3056509884" sldId="273"/>
            <ac:picMk id="4" creationId="{A796D173-FE46-76E2-EB62-37F8814BD246}"/>
          </ac:picMkLst>
        </pc:picChg>
      </pc:sldChg>
      <pc:sldChg chg="modSp">
        <pc:chgData name="Amitkumar Patil" userId="S::ampatil@uark.edu::52533654-587f-4bf7-aac5-6fe6296ba841" providerId="AD" clId="Web-{154C58AF-947B-EC09-2864-4F0C592F9484}" dt="2023-12-07T01:43:47.702" v="145" actId="20577"/>
        <pc:sldMkLst>
          <pc:docMk/>
          <pc:sldMk cId="1712616600" sldId="274"/>
        </pc:sldMkLst>
        <pc:spChg chg="mod">
          <ac:chgData name="Amitkumar Patil" userId="S::ampatil@uark.edu::52533654-587f-4bf7-aac5-6fe6296ba841" providerId="AD" clId="Web-{154C58AF-947B-EC09-2864-4F0C592F9484}" dt="2023-12-07T01:43:47.702" v="145" actId="20577"/>
          <ac:spMkLst>
            <pc:docMk/>
            <pc:sldMk cId="1712616600" sldId="274"/>
            <ac:spMk id="6" creationId="{C84513F7-5B62-E2EB-6A41-EAED7C219AF8}"/>
          </ac:spMkLst>
        </pc:spChg>
      </pc:sldChg>
      <pc:sldChg chg="addSp delSp modSp">
        <pc:chgData name="Amitkumar Patil" userId="S::ampatil@uark.edu::52533654-587f-4bf7-aac5-6fe6296ba841" providerId="AD" clId="Web-{154C58AF-947B-EC09-2864-4F0C592F9484}" dt="2023-12-07T01:34:55.199" v="16"/>
        <pc:sldMkLst>
          <pc:docMk/>
          <pc:sldMk cId="1136367125" sldId="276"/>
        </pc:sldMkLst>
        <pc:spChg chg="mod">
          <ac:chgData name="Amitkumar Patil" userId="S::ampatil@uark.edu::52533654-587f-4bf7-aac5-6fe6296ba841" providerId="AD" clId="Web-{154C58AF-947B-EC09-2864-4F0C592F9484}" dt="2023-12-07T01:34:55.199" v="16"/>
          <ac:spMkLst>
            <pc:docMk/>
            <pc:sldMk cId="1136367125" sldId="276"/>
            <ac:spMk id="2" creationId="{C28A0FD6-57DA-03CB-709A-13133F847AE1}"/>
          </ac:spMkLst>
        </pc:spChg>
        <pc:spChg chg="add del">
          <ac:chgData name="Amitkumar Patil" userId="S::ampatil@uark.edu::52533654-587f-4bf7-aac5-6fe6296ba841" providerId="AD" clId="Web-{154C58AF-947B-EC09-2864-4F0C592F9484}" dt="2023-12-07T01:34:55.199" v="16"/>
          <ac:spMkLst>
            <pc:docMk/>
            <pc:sldMk cId="1136367125" sldId="276"/>
            <ac:spMk id="9" creationId="{9AAD8036-96D8-496C-8006-37ACA5AD8628}"/>
          </ac:spMkLst>
        </pc:spChg>
        <pc:spChg chg="add del">
          <ac:chgData name="Amitkumar Patil" userId="S::ampatil@uark.edu::52533654-587f-4bf7-aac5-6fe6296ba841" providerId="AD" clId="Web-{154C58AF-947B-EC09-2864-4F0C592F9484}" dt="2023-12-07T01:34:55.199" v="16"/>
          <ac:spMkLst>
            <pc:docMk/>
            <pc:sldMk cId="1136367125" sldId="276"/>
            <ac:spMk id="11" creationId="{24A4CBA9-3463-4C65-BF46-6B6C50E7FC23}"/>
          </ac:spMkLst>
        </pc:spChg>
        <pc:spChg chg="add del">
          <ac:chgData name="Amitkumar Patil" userId="S::ampatil@uark.edu::52533654-587f-4bf7-aac5-6fe6296ba841" providerId="AD" clId="Web-{154C58AF-947B-EC09-2864-4F0C592F9484}" dt="2023-12-07T01:34:55.199" v="16"/>
          <ac:spMkLst>
            <pc:docMk/>
            <pc:sldMk cId="1136367125" sldId="276"/>
            <ac:spMk id="13" creationId="{2DCEED6C-D39C-40AA-B89E-52C3FA5A704F}"/>
          </ac:spMkLst>
        </pc:spChg>
        <pc:graphicFrameChg chg="mod modGraphic">
          <ac:chgData name="Amitkumar Patil" userId="S::ampatil@uark.edu::52533654-587f-4bf7-aac5-6fe6296ba841" providerId="AD" clId="Web-{154C58AF-947B-EC09-2864-4F0C592F9484}" dt="2023-12-07T01:34:55.199" v="16"/>
          <ac:graphicFrameMkLst>
            <pc:docMk/>
            <pc:sldMk cId="1136367125" sldId="276"/>
            <ac:graphicFrameMk id="5" creationId="{CE360077-0BC6-76B8-2E57-BD5A762CCC99}"/>
          </ac:graphicFrameMkLst>
        </pc:graphicFrameChg>
      </pc:sldChg>
      <pc:sldChg chg="del">
        <pc:chgData name="Amitkumar Patil" userId="S::ampatil@uark.edu::52533654-587f-4bf7-aac5-6fe6296ba841" providerId="AD" clId="Web-{154C58AF-947B-EC09-2864-4F0C592F9484}" dt="2023-12-07T01:31:42.443" v="12"/>
        <pc:sldMkLst>
          <pc:docMk/>
          <pc:sldMk cId="3508217840" sldId="278"/>
        </pc:sldMkLst>
      </pc:sldChg>
      <pc:sldChg chg="modSp">
        <pc:chgData name="Amitkumar Patil" userId="S::ampatil@uark.edu::52533654-587f-4bf7-aac5-6fe6296ba841" providerId="AD" clId="Web-{154C58AF-947B-EC09-2864-4F0C592F9484}" dt="2023-12-07T01:45:12.361" v="188" actId="20577"/>
        <pc:sldMkLst>
          <pc:docMk/>
          <pc:sldMk cId="4294654865" sldId="280"/>
        </pc:sldMkLst>
        <pc:graphicFrameChg chg="modGraphic">
          <ac:chgData name="Amitkumar Patil" userId="S::ampatil@uark.edu::52533654-587f-4bf7-aac5-6fe6296ba841" providerId="AD" clId="Web-{154C58AF-947B-EC09-2864-4F0C592F9484}" dt="2023-12-07T01:45:12.361" v="188" actId="20577"/>
          <ac:graphicFrameMkLst>
            <pc:docMk/>
            <pc:sldMk cId="4294654865" sldId="280"/>
            <ac:graphicFrameMk id="5" creationId="{3A5C9194-11C7-E967-739C-213B718A0D90}"/>
          </ac:graphicFrameMkLst>
        </pc:graphicFrameChg>
      </pc:sldChg>
    </pc:docChg>
  </pc:docChgLst>
  <pc:docChgLst>
    <pc:chgData name="Georgia" userId="51f30591-e331-4e78-b8ca-c9107bb81e1e" providerId="ADAL" clId="{611B2D14-B76B-4225-ADE3-CB9F77B601C5}"/>
    <pc:docChg chg="undo custSel modSld">
      <pc:chgData name="Georgia" userId="51f30591-e331-4e78-b8ca-c9107bb81e1e" providerId="ADAL" clId="{611B2D14-B76B-4225-ADE3-CB9F77B601C5}" dt="2023-12-06T21:42:02.408" v="47" actId="1076"/>
      <pc:docMkLst>
        <pc:docMk/>
      </pc:docMkLst>
      <pc:sldChg chg="addSp delSp modSp delDesignElem">
        <pc:chgData name="Georgia" userId="51f30591-e331-4e78-b8ca-c9107bb81e1e" providerId="ADAL" clId="{611B2D14-B76B-4225-ADE3-CB9F77B601C5}" dt="2023-12-06T21:33:05.913" v="27"/>
        <pc:sldMkLst>
          <pc:docMk/>
          <pc:sldMk cId="2995096174" sldId="256"/>
        </pc:sldMkLst>
        <pc:spChg chg="mod">
          <ac:chgData name="Georgia" userId="51f30591-e331-4e78-b8ca-c9107bb81e1e" providerId="ADAL" clId="{611B2D14-B76B-4225-ADE3-CB9F77B601C5}" dt="2023-12-06T21:33:05.913" v="27"/>
          <ac:spMkLst>
            <pc:docMk/>
            <pc:sldMk cId="2995096174" sldId="256"/>
            <ac:spMk id="2" creationId="{F965C2DD-282B-ABB8-745A-66DC8CC33465}"/>
          </ac:spMkLst>
        </pc:spChg>
        <pc:spChg chg="mod">
          <ac:chgData name="Georgia" userId="51f30591-e331-4e78-b8ca-c9107bb81e1e" providerId="ADAL" clId="{611B2D14-B76B-4225-ADE3-CB9F77B601C5}" dt="2023-12-06T21:33:05.913" v="27"/>
          <ac:spMkLst>
            <pc:docMk/>
            <pc:sldMk cId="2995096174" sldId="256"/>
            <ac:spMk id="3" creationId="{5CAA0719-84BD-E2B7-281E-75AA3466F2A1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2995096174" sldId="256"/>
            <ac:spMk id="110" creationId="{BC512124-0D13-4ED9-80B7-52AE15B6B41F}"/>
          </ac:spMkLst>
        </pc:spChg>
      </pc:sldChg>
      <pc:sldChg chg="modSp mod">
        <pc:chgData name="Georgia" userId="51f30591-e331-4e78-b8ca-c9107bb81e1e" providerId="ADAL" clId="{611B2D14-B76B-4225-ADE3-CB9F77B601C5}" dt="2023-12-06T21:42:02.408" v="47" actId="1076"/>
        <pc:sldMkLst>
          <pc:docMk/>
          <pc:sldMk cId="1941632821" sldId="258"/>
        </pc:sldMkLst>
        <pc:spChg chg="mod">
          <ac:chgData name="Georgia" userId="51f30591-e331-4e78-b8ca-c9107bb81e1e" providerId="ADAL" clId="{611B2D14-B76B-4225-ADE3-CB9F77B601C5}" dt="2023-12-06T21:34:50.285" v="36" actId="207"/>
          <ac:spMkLst>
            <pc:docMk/>
            <pc:sldMk cId="1941632821" sldId="258"/>
            <ac:spMk id="2" creationId="{753A7007-7A0F-3AA2-02EF-AC2A686E60EC}"/>
          </ac:spMkLst>
        </pc:spChg>
        <pc:spChg chg="mod">
          <ac:chgData name="Georgia" userId="51f30591-e331-4e78-b8ca-c9107bb81e1e" providerId="ADAL" clId="{611B2D14-B76B-4225-ADE3-CB9F77B601C5}" dt="2023-12-06T21:42:02.408" v="47" actId="1076"/>
          <ac:spMkLst>
            <pc:docMk/>
            <pc:sldMk cId="1941632821" sldId="258"/>
            <ac:spMk id="3" creationId="{8F3E0573-F912-DA50-4B6B-2F99ADEC0DFE}"/>
          </ac:spMkLst>
        </pc:spChg>
      </pc:sldChg>
      <pc:sldChg chg="modSp">
        <pc:chgData name="Georgia" userId="51f30591-e331-4e78-b8ca-c9107bb81e1e" providerId="ADAL" clId="{611B2D14-B76B-4225-ADE3-CB9F77B601C5}" dt="2023-12-06T21:33:05.913" v="27"/>
        <pc:sldMkLst>
          <pc:docMk/>
          <pc:sldMk cId="3836683911" sldId="262"/>
        </pc:sldMkLst>
        <pc:spChg chg="mod">
          <ac:chgData name="Georgia" userId="51f30591-e331-4e78-b8ca-c9107bb81e1e" providerId="ADAL" clId="{611B2D14-B76B-4225-ADE3-CB9F77B601C5}" dt="2023-12-06T21:33:05.913" v="27"/>
          <ac:spMkLst>
            <pc:docMk/>
            <pc:sldMk cId="3836683911" sldId="262"/>
            <ac:spMk id="2" creationId="{553A9062-7E6C-25FE-61E7-DBF06CC41F72}"/>
          </ac:spMkLst>
        </pc:spChg>
        <pc:spChg chg="mod">
          <ac:chgData name="Georgia" userId="51f30591-e331-4e78-b8ca-c9107bb81e1e" providerId="ADAL" clId="{611B2D14-B76B-4225-ADE3-CB9F77B601C5}" dt="2023-12-06T21:33:05.913" v="27"/>
          <ac:spMkLst>
            <pc:docMk/>
            <pc:sldMk cId="3836683911" sldId="262"/>
            <ac:spMk id="3" creationId="{4FAC993A-FD06-2B4E-7AA8-329B074901A0}"/>
          </ac:spMkLst>
        </pc:spChg>
      </pc:sldChg>
      <pc:sldChg chg="addSp delSp delDesignElem">
        <pc:chgData name="Georgia" userId="51f30591-e331-4e78-b8ca-c9107bb81e1e" providerId="ADAL" clId="{611B2D14-B76B-4225-ADE3-CB9F77B601C5}" dt="2023-12-06T21:33:05.913" v="27"/>
        <pc:sldMkLst>
          <pc:docMk/>
          <pc:sldMk cId="3470875262" sldId="265"/>
        </pc:sldMkLst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470875262" sldId="265"/>
            <ac:spMk id="10" creationId="{6B086509-1281-468A-AAAC-1BBEDAE75736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470875262" sldId="265"/>
            <ac:spMk id="12" creationId="{EEA73850-2107-4E65-85FE-EDD3F45FCDA2}"/>
          </ac:spMkLst>
        </pc:spChg>
      </pc:sldChg>
      <pc:sldChg chg="addSp delSp delDesignElem">
        <pc:chgData name="Georgia" userId="51f30591-e331-4e78-b8ca-c9107bb81e1e" providerId="ADAL" clId="{611B2D14-B76B-4225-ADE3-CB9F77B601C5}" dt="2023-12-06T21:33:05.913" v="27"/>
        <pc:sldMkLst>
          <pc:docMk/>
          <pc:sldMk cId="2981150897" sldId="267"/>
        </pc:sldMkLst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2981150897" sldId="267"/>
            <ac:spMk id="7" creationId="{A35CBD63-8F8F-47DC-9CE7-159E6161D872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2981150897" sldId="267"/>
            <ac:spMk id="8" creationId="{CA0E3486-FD49-4921-B4F4-E5BB5C88AC79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2981150897" sldId="267"/>
            <ac:spMk id="9" creationId="{83B4A72C-2924-4CE2-8674-7E02E182ED6D}"/>
          </ac:spMkLst>
        </pc:spChg>
      </pc:sldChg>
      <pc:sldChg chg="addSp delSp delDesignElem">
        <pc:chgData name="Georgia" userId="51f30591-e331-4e78-b8ca-c9107bb81e1e" providerId="ADAL" clId="{611B2D14-B76B-4225-ADE3-CB9F77B601C5}" dt="2023-12-06T21:33:05.913" v="27"/>
        <pc:sldMkLst>
          <pc:docMk/>
          <pc:sldMk cId="1364249063" sldId="268"/>
        </pc:sldMkLst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364249063" sldId="268"/>
            <ac:spMk id="9" creationId="{A35CBD63-8F8F-47DC-9CE7-159E6161D872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364249063" sldId="268"/>
            <ac:spMk id="11" creationId="{CA0E3486-FD49-4921-B4F4-E5BB5C88AC79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364249063" sldId="268"/>
            <ac:spMk id="13" creationId="{83B4A72C-2924-4CE2-8674-7E02E182ED6D}"/>
          </ac:spMkLst>
        </pc:spChg>
      </pc:sldChg>
      <pc:sldChg chg="addSp delSp modSp mod delDesignElem">
        <pc:chgData name="Georgia" userId="51f30591-e331-4e78-b8ca-c9107bb81e1e" providerId="ADAL" clId="{611B2D14-B76B-4225-ADE3-CB9F77B601C5}" dt="2023-12-06T21:35:46.637" v="43" actId="207"/>
        <pc:sldMkLst>
          <pc:docMk/>
          <pc:sldMk cId="1229131125" sldId="269"/>
        </pc:sldMkLst>
        <pc:spChg chg="mod">
          <ac:chgData name="Georgia" userId="51f30591-e331-4e78-b8ca-c9107bb81e1e" providerId="ADAL" clId="{611B2D14-B76B-4225-ADE3-CB9F77B601C5}" dt="2023-12-06T21:35:25.255" v="41" actId="207"/>
          <ac:spMkLst>
            <pc:docMk/>
            <pc:sldMk cId="1229131125" sldId="269"/>
            <ac:spMk id="2" creationId="{2EBBBAAD-864B-88B3-B403-0AAA1BF0790D}"/>
          </ac:spMkLst>
        </pc:spChg>
        <pc:spChg chg="mod">
          <ac:chgData name="Georgia" userId="51f30591-e331-4e78-b8ca-c9107bb81e1e" providerId="ADAL" clId="{611B2D14-B76B-4225-ADE3-CB9F77B601C5}" dt="2023-12-06T21:35:46.637" v="43" actId="207"/>
          <ac:spMkLst>
            <pc:docMk/>
            <pc:sldMk cId="1229131125" sldId="269"/>
            <ac:spMk id="3" creationId="{E79DA46B-90DA-0C73-B328-02360BB5C5F0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229131125" sldId="269"/>
            <ac:spMk id="8" creationId="{A35CBD63-8F8F-47DC-9CE7-159E6161D872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229131125" sldId="269"/>
            <ac:spMk id="12" creationId="{CA0E3486-FD49-4921-B4F4-E5BB5C88AC79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229131125" sldId="269"/>
            <ac:spMk id="14" creationId="{83B4A72C-2924-4CE2-8674-7E02E182ED6D}"/>
          </ac:spMkLst>
        </pc:spChg>
        <pc:picChg chg="mod modCrop">
          <ac:chgData name="Georgia" userId="51f30591-e331-4e78-b8ca-c9107bb81e1e" providerId="ADAL" clId="{611B2D14-B76B-4225-ADE3-CB9F77B601C5}" dt="2023-12-06T21:33:21.583" v="29" actId="1076"/>
          <ac:picMkLst>
            <pc:docMk/>
            <pc:sldMk cId="1229131125" sldId="269"/>
            <ac:picMk id="5" creationId="{CEEC0004-854B-3596-5D51-77CF8647E766}"/>
          </ac:picMkLst>
        </pc:picChg>
      </pc:sldChg>
      <pc:sldChg chg="addSp delSp delDesignElem">
        <pc:chgData name="Georgia" userId="51f30591-e331-4e78-b8ca-c9107bb81e1e" providerId="ADAL" clId="{611B2D14-B76B-4225-ADE3-CB9F77B601C5}" dt="2023-12-06T21:33:05.913" v="27"/>
        <pc:sldMkLst>
          <pc:docMk/>
          <pc:sldMk cId="3396519943" sldId="270"/>
        </pc:sldMkLst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396519943" sldId="270"/>
            <ac:spMk id="11" creationId="{A35CBD63-8F8F-47DC-9CE7-159E6161D872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396519943" sldId="270"/>
            <ac:spMk id="13" creationId="{CA0E3486-FD49-4921-B4F4-E5BB5C88AC79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396519943" sldId="270"/>
            <ac:spMk id="15" creationId="{83B4A72C-2924-4CE2-8674-7E02E182ED6D}"/>
          </ac:spMkLst>
        </pc:spChg>
      </pc:sldChg>
      <pc:sldChg chg="modSp mod">
        <pc:chgData name="Georgia" userId="51f30591-e331-4e78-b8ca-c9107bb81e1e" providerId="ADAL" clId="{611B2D14-B76B-4225-ADE3-CB9F77B601C5}" dt="2023-12-06T21:30:51.447" v="7" actId="1076"/>
        <pc:sldMkLst>
          <pc:docMk/>
          <pc:sldMk cId="309814643" sldId="271"/>
        </pc:sldMkLst>
        <pc:picChg chg="mod">
          <ac:chgData name="Georgia" userId="51f30591-e331-4e78-b8ca-c9107bb81e1e" providerId="ADAL" clId="{611B2D14-B76B-4225-ADE3-CB9F77B601C5}" dt="2023-12-06T21:30:50.447" v="4" actId="1076"/>
          <ac:picMkLst>
            <pc:docMk/>
            <pc:sldMk cId="309814643" sldId="271"/>
            <ac:picMk id="7" creationId="{E12EABA0-6BFF-A12F-5BCE-785D5FEC3F84}"/>
          </ac:picMkLst>
        </pc:picChg>
        <pc:picChg chg="mod">
          <ac:chgData name="Georgia" userId="51f30591-e331-4e78-b8ca-c9107bb81e1e" providerId="ADAL" clId="{611B2D14-B76B-4225-ADE3-CB9F77B601C5}" dt="2023-12-06T21:30:50.694" v="5" actId="1076"/>
          <ac:picMkLst>
            <pc:docMk/>
            <pc:sldMk cId="309814643" sldId="271"/>
            <ac:picMk id="8" creationId="{FAC8B7B4-D4BC-D158-D13C-59A3960B8FAC}"/>
          </ac:picMkLst>
        </pc:picChg>
        <pc:picChg chg="mod">
          <ac:chgData name="Georgia" userId="51f30591-e331-4e78-b8ca-c9107bb81e1e" providerId="ADAL" clId="{611B2D14-B76B-4225-ADE3-CB9F77B601C5}" dt="2023-12-06T21:30:51.447" v="7" actId="1076"/>
          <ac:picMkLst>
            <pc:docMk/>
            <pc:sldMk cId="309814643" sldId="271"/>
            <ac:picMk id="10" creationId="{FC5FE92D-192C-4EC8-2C1C-036A52835A10}"/>
          </ac:picMkLst>
        </pc:picChg>
        <pc:picChg chg="mod">
          <ac:chgData name="Georgia" userId="51f30591-e331-4e78-b8ca-c9107bb81e1e" providerId="ADAL" clId="{611B2D14-B76B-4225-ADE3-CB9F77B601C5}" dt="2023-12-06T21:30:51.030" v="6" actId="1076"/>
          <ac:picMkLst>
            <pc:docMk/>
            <pc:sldMk cId="309814643" sldId="271"/>
            <ac:picMk id="11" creationId="{56F94AB8-9D20-A443-8E1B-54DF38E92034}"/>
          </ac:picMkLst>
        </pc:picChg>
      </pc:sldChg>
      <pc:sldChg chg="addSp delSp delDesignElem">
        <pc:chgData name="Georgia" userId="51f30591-e331-4e78-b8ca-c9107bb81e1e" providerId="ADAL" clId="{611B2D14-B76B-4225-ADE3-CB9F77B601C5}" dt="2023-12-06T21:33:05.913" v="27"/>
        <pc:sldMkLst>
          <pc:docMk/>
          <pc:sldMk cId="1542651066" sldId="272"/>
        </pc:sldMkLst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542651066" sldId="272"/>
            <ac:spMk id="39" creationId="{29DC5A77-10C9-4ECF-B7EB-8D917F36A9EE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542651066" sldId="272"/>
            <ac:spMk id="41" creationId="{2FFE28B5-FB16-49A9-B851-3C35FAC0CACB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542651066" sldId="272"/>
            <ac:spMk id="43" creationId="{01014442-855A-4E0F-8D09-C314661A48B9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542651066" sldId="272"/>
            <ac:spMk id="45" creationId="{9B1ABF09-86CF-414E-88A5-2B84CC7232A9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1542651066" sldId="272"/>
            <ac:spMk id="47" creationId="{3FE91770-CDBB-4D24-94E5-AD484F36CE87}"/>
          </ac:spMkLst>
        </pc:spChg>
      </pc:sldChg>
      <pc:sldChg chg="addSp delSp delDesignElem">
        <pc:chgData name="Georgia" userId="51f30591-e331-4e78-b8ca-c9107bb81e1e" providerId="ADAL" clId="{611B2D14-B76B-4225-ADE3-CB9F77B601C5}" dt="2023-12-06T21:33:05.913" v="27"/>
        <pc:sldMkLst>
          <pc:docMk/>
          <pc:sldMk cId="3056509884" sldId="273"/>
        </pc:sldMkLst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056509884" sldId="273"/>
            <ac:spMk id="20" creationId="{17115F77-2FAE-4CA7-9A7F-10D5F2C8F831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056509884" sldId="273"/>
            <ac:spMk id="22" creationId="{5CD4C046-A04C-46CC-AFA3-6B0621F628C8}"/>
          </ac:spMkLst>
        </pc:spChg>
        <pc:spChg chg="add del">
          <ac:chgData name="Georgia" userId="51f30591-e331-4e78-b8ca-c9107bb81e1e" providerId="ADAL" clId="{611B2D14-B76B-4225-ADE3-CB9F77B601C5}" dt="2023-12-06T21:33:05.913" v="27"/>
          <ac:spMkLst>
            <pc:docMk/>
            <pc:sldMk cId="3056509884" sldId="273"/>
            <ac:spMk id="24" creationId="{BC512124-0D13-4ED9-80B7-52AE15B6B41F}"/>
          </ac:spMkLst>
        </pc:spChg>
      </pc:sldChg>
    </pc:docChg>
  </pc:docChgLst>
  <pc:docChgLst>
    <pc:chgData name="Georgia Smith" userId="S::gms007@uark.edu::51f30591-e331-4e78-b8ca-c9107bb81e1e" providerId="AD" clId="Web-{CE88BF77-3012-497F-A0CD-93C0820B2BEE}"/>
    <pc:docChg chg="addSld modSld">
      <pc:chgData name="Georgia Smith" userId="S::gms007@uark.edu::51f30591-e331-4e78-b8ca-c9107bb81e1e" providerId="AD" clId="Web-{CE88BF77-3012-497F-A0CD-93C0820B2BEE}" dt="2023-12-05T21:05:01.667" v="130" actId="20577"/>
      <pc:docMkLst>
        <pc:docMk/>
      </pc:docMkLst>
      <pc:sldChg chg="modSp">
        <pc:chgData name="Georgia Smith" userId="S::gms007@uark.edu::51f30591-e331-4e78-b8ca-c9107bb81e1e" providerId="AD" clId="Web-{CE88BF77-3012-497F-A0CD-93C0820B2BEE}" dt="2023-12-05T21:01:35.801" v="104" actId="20577"/>
        <pc:sldMkLst>
          <pc:docMk/>
          <pc:sldMk cId="2326847275" sldId="259"/>
        </pc:sldMkLst>
        <pc:spChg chg="mod">
          <ac:chgData name="Georgia Smith" userId="S::gms007@uark.edu::51f30591-e331-4e78-b8ca-c9107bb81e1e" providerId="AD" clId="Web-{CE88BF77-3012-497F-A0CD-93C0820B2BEE}" dt="2023-12-05T21:01:35.801" v="104" actId="20577"/>
          <ac:spMkLst>
            <pc:docMk/>
            <pc:sldMk cId="2326847275" sldId="259"/>
            <ac:spMk id="2" creationId="{8C7356F2-DB78-3F82-FD71-6737E4432C41}"/>
          </ac:spMkLst>
        </pc:spChg>
      </pc:sldChg>
      <pc:sldChg chg="addSp modSp mod setBg">
        <pc:chgData name="Georgia Smith" userId="S::gms007@uark.edu::51f30591-e331-4e78-b8ca-c9107bb81e1e" providerId="AD" clId="Web-{CE88BF77-3012-497F-A0CD-93C0820B2BEE}" dt="2023-12-05T21:01:29.801" v="102" actId="20577"/>
        <pc:sldMkLst>
          <pc:docMk/>
          <pc:sldMk cId="3050427791" sldId="263"/>
        </pc:sldMkLst>
        <pc:spChg chg="mod">
          <ac:chgData name="Georgia Smith" userId="S::gms007@uark.edu::51f30591-e331-4e78-b8ca-c9107bb81e1e" providerId="AD" clId="Web-{CE88BF77-3012-497F-A0CD-93C0820B2BEE}" dt="2023-12-05T21:01:29.801" v="102" actId="20577"/>
          <ac:spMkLst>
            <pc:docMk/>
            <pc:sldMk cId="3050427791" sldId="263"/>
            <ac:spMk id="2" creationId="{6EDA7E31-0582-341E-F1F2-945AC8764B4E}"/>
          </ac:spMkLst>
        </pc:spChg>
        <pc:spChg chg="mod">
          <ac:chgData name="Georgia Smith" userId="S::gms007@uark.edu::51f30591-e331-4e78-b8ca-c9107bb81e1e" providerId="AD" clId="Web-{CE88BF77-3012-497F-A0CD-93C0820B2BEE}" dt="2023-12-05T20:28:08.281" v="1"/>
          <ac:spMkLst>
            <pc:docMk/>
            <pc:sldMk cId="3050427791" sldId="263"/>
            <ac:spMk id="3" creationId="{CA328380-2C62-C84B-BD1C-871DF9852717}"/>
          </ac:spMkLst>
        </pc:spChg>
        <pc:spChg chg="add">
          <ac:chgData name="Georgia Smith" userId="S::gms007@uark.edu::51f30591-e331-4e78-b8ca-c9107bb81e1e" providerId="AD" clId="Web-{CE88BF77-3012-497F-A0CD-93C0820B2BEE}" dt="2023-12-05T20:28:08.281" v="1"/>
          <ac:spMkLst>
            <pc:docMk/>
            <pc:sldMk cId="3050427791" sldId="263"/>
            <ac:spMk id="9" creationId="{7FF47CB7-972F-479F-A36D-9E72D26EC8DA}"/>
          </ac:spMkLst>
        </pc:spChg>
        <pc:spChg chg="add">
          <ac:chgData name="Georgia Smith" userId="S::gms007@uark.edu::51f30591-e331-4e78-b8ca-c9107bb81e1e" providerId="AD" clId="Web-{CE88BF77-3012-497F-A0CD-93C0820B2BEE}" dt="2023-12-05T20:28:08.281" v="1"/>
          <ac:spMkLst>
            <pc:docMk/>
            <pc:sldMk cId="3050427791" sldId="263"/>
            <ac:spMk id="11" creationId="{0D153B68-5844-490D-8E67-F616D6D721CA}"/>
          </ac:spMkLst>
        </pc:spChg>
        <pc:spChg chg="add">
          <ac:chgData name="Georgia Smith" userId="S::gms007@uark.edu::51f30591-e331-4e78-b8ca-c9107bb81e1e" providerId="AD" clId="Web-{CE88BF77-3012-497F-A0CD-93C0820B2BEE}" dt="2023-12-05T20:28:08.281" v="1"/>
          <ac:spMkLst>
            <pc:docMk/>
            <pc:sldMk cId="3050427791" sldId="263"/>
            <ac:spMk id="13" creationId="{9A0D773F-7A7D-4DBB-9DEA-86BB8B8F4BC8}"/>
          </ac:spMkLst>
        </pc:spChg>
        <pc:picChg chg="add mod">
          <ac:chgData name="Georgia Smith" userId="S::gms007@uark.edu::51f30591-e331-4e78-b8ca-c9107bb81e1e" providerId="AD" clId="Web-{CE88BF77-3012-497F-A0CD-93C0820B2BEE}" dt="2023-12-05T20:28:26.860" v="6" actId="1076"/>
          <ac:picMkLst>
            <pc:docMk/>
            <pc:sldMk cId="3050427791" sldId="263"/>
            <ac:picMk id="4" creationId="{47682F19-9419-4C15-B08D-8B23F9DBDA8F}"/>
          </ac:picMkLst>
        </pc:picChg>
      </pc:sldChg>
      <pc:sldChg chg="addSp modSp">
        <pc:chgData name="Georgia Smith" userId="S::gms007@uark.edu::51f30591-e331-4e78-b8ca-c9107bb81e1e" providerId="AD" clId="Web-{CE88BF77-3012-497F-A0CD-93C0820B2BEE}" dt="2023-12-05T21:05:01.667" v="130" actId="20577"/>
        <pc:sldMkLst>
          <pc:docMk/>
          <pc:sldMk cId="3470875262" sldId="265"/>
        </pc:sldMkLst>
        <pc:spChg chg="mod">
          <ac:chgData name="Georgia Smith" userId="S::gms007@uark.edu::51f30591-e331-4e78-b8ca-c9107bb81e1e" providerId="AD" clId="Web-{CE88BF77-3012-497F-A0CD-93C0820B2BEE}" dt="2023-12-05T21:05:01.667" v="130" actId="20577"/>
          <ac:spMkLst>
            <pc:docMk/>
            <pc:sldMk cId="3470875262" sldId="265"/>
            <ac:spMk id="2" creationId="{B82015B0-80E1-66E1-E17A-AFCA36A316D2}"/>
          </ac:spMkLst>
        </pc:spChg>
        <pc:picChg chg="add mod">
          <ac:chgData name="Georgia Smith" userId="S::gms007@uark.edu::51f30591-e331-4e78-b8ca-c9107bb81e1e" providerId="AD" clId="Web-{CE88BF77-3012-497F-A0CD-93C0820B2BEE}" dt="2023-12-05T21:04:21.087" v="124" actId="14100"/>
          <ac:picMkLst>
            <pc:docMk/>
            <pc:sldMk cId="3470875262" sldId="265"/>
            <ac:picMk id="4" creationId="{D338968D-C92A-652C-44F1-455C3B17056B}"/>
          </ac:picMkLst>
        </pc:picChg>
        <pc:picChg chg="add mod">
          <ac:chgData name="Georgia Smith" userId="S::gms007@uark.edu::51f30591-e331-4e78-b8ca-c9107bb81e1e" providerId="AD" clId="Web-{CE88BF77-3012-497F-A0CD-93C0820B2BEE}" dt="2023-12-05T21:04:56.838" v="128" actId="1076"/>
          <ac:picMkLst>
            <pc:docMk/>
            <pc:sldMk cId="3470875262" sldId="265"/>
            <ac:picMk id="5" creationId="{F6CC029C-63C1-29B1-128A-891E968A60EB}"/>
          </ac:picMkLst>
        </pc:picChg>
      </pc:sldChg>
      <pc:sldChg chg="addSp modSp new mod setBg">
        <pc:chgData name="Georgia Smith" userId="S::gms007@uark.edu::51f30591-e331-4e78-b8ca-c9107bb81e1e" providerId="AD" clId="Web-{CE88BF77-3012-497F-A0CD-93C0820B2BEE}" dt="2023-12-05T21:03:14.866" v="120" actId="1076"/>
        <pc:sldMkLst>
          <pc:docMk/>
          <pc:sldMk cId="4137649872" sldId="266"/>
        </pc:sldMkLst>
        <pc:spChg chg="mod ord">
          <ac:chgData name="Georgia Smith" userId="S::gms007@uark.edu::51f30591-e331-4e78-b8ca-c9107bb81e1e" providerId="AD" clId="Web-{CE88BF77-3012-497F-A0CD-93C0820B2BEE}" dt="2023-12-05T21:02:10.489" v="110" actId="20577"/>
          <ac:spMkLst>
            <pc:docMk/>
            <pc:sldMk cId="4137649872" sldId="266"/>
            <ac:spMk id="2" creationId="{1AE0E456-E092-4655-6491-DE28E148AAF8}"/>
          </ac:spMkLst>
        </pc:spChg>
        <pc:spChg chg="mod ord">
          <ac:chgData name="Georgia Smith" userId="S::gms007@uark.edu::51f30591-e331-4e78-b8ca-c9107bb81e1e" providerId="AD" clId="Web-{CE88BF77-3012-497F-A0CD-93C0820B2BEE}" dt="2023-12-05T21:03:14.866" v="120" actId="1076"/>
          <ac:spMkLst>
            <pc:docMk/>
            <pc:sldMk cId="4137649872" sldId="266"/>
            <ac:spMk id="3" creationId="{E831CE35-5722-2996-445F-787B2DBAA801}"/>
          </ac:spMkLst>
        </pc:spChg>
        <pc:spChg chg="add">
          <ac:chgData name="Georgia Smith" userId="S::gms007@uark.edu::51f30591-e331-4e78-b8ca-c9107bb81e1e" providerId="AD" clId="Web-{CE88BF77-3012-497F-A0CD-93C0820B2BEE}" dt="2023-12-05T20:33:28.136" v="87"/>
          <ac:spMkLst>
            <pc:docMk/>
            <pc:sldMk cId="4137649872" sldId="266"/>
            <ac:spMk id="10" creationId="{913AE63C-D5B4-45D1-ACFC-648CFFCF9805}"/>
          </ac:spMkLst>
        </pc:spChg>
        <pc:spChg chg="mod">
          <ac:chgData name="Georgia Smith" userId="S::gms007@uark.edu::51f30591-e331-4e78-b8ca-c9107bb81e1e" providerId="AD" clId="Web-{CE88BF77-3012-497F-A0CD-93C0820B2BEE}" dt="2023-12-05T21:02:04.958" v="109"/>
          <ac:spMkLst>
            <pc:docMk/>
            <pc:sldMk cId="4137649872" sldId="266"/>
            <ac:spMk id="14" creationId="{BE138890-F764-4F96-86CE-30B4D8713048}"/>
          </ac:spMkLst>
        </pc:spChg>
        <pc:grpChg chg="add">
          <ac:chgData name="Georgia Smith" userId="S::gms007@uark.edu::51f30591-e331-4e78-b8ca-c9107bb81e1e" providerId="AD" clId="Web-{CE88BF77-3012-497F-A0CD-93C0820B2BEE}" dt="2023-12-05T20:33:28.136" v="87"/>
          <ac:grpSpMkLst>
            <pc:docMk/>
            <pc:sldMk cId="4137649872" sldId="266"/>
            <ac:grpSpMk id="12" creationId="{4F0CCC29-1ADF-400B-B2E2-87AE5F0F3987}"/>
          </ac:grpSpMkLst>
        </pc:grpChg>
        <pc:grpChg chg="add">
          <ac:chgData name="Georgia Smith" userId="S::gms007@uark.edu::51f30591-e331-4e78-b8ca-c9107bb81e1e" providerId="AD" clId="Web-{CE88BF77-3012-497F-A0CD-93C0820B2BEE}" dt="2023-12-05T20:33:28.136" v="87"/>
          <ac:grpSpMkLst>
            <pc:docMk/>
            <pc:sldMk cId="4137649872" sldId="266"/>
            <ac:grpSpMk id="16" creationId="{E27AF472-EAE3-4572-AB69-B92BD10DBC6D}"/>
          </ac:grpSpMkLst>
        </pc:grpChg>
        <pc:picChg chg="add mod ord">
          <ac:chgData name="Georgia Smith" userId="S::gms007@uark.edu::51f30591-e331-4e78-b8ca-c9107bb81e1e" providerId="AD" clId="Web-{CE88BF77-3012-497F-A0CD-93C0820B2BEE}" dt="2023-12-05T21:02:44.147" v="118"/>
          <ac:picMkLst>
            <pc:docMk/>
            <pc:sldMk cId="4137649872" sldId="266"/>
            <ac:picMk id="4" creationId="{8DED6A96-345D-715F-468C-D096C3AAE597}"/>
          </ac:picMkLst>
        </pc:picChg>
        <pc:picChg chg="add mod">
          <ac:chgData name="Georgia Smith" userId="S::gms007@uark.edu::51f30591-e331-4e78-b8ca-c9107bb81e1e" providerId="AD" clId="Web-{CE88BF77-3012-497F-A0CD-93C0820B2BEE}" dt="2023-12-05T21:02:50.319" v="119"/>
          <ac:picMkLst>
            <pc:docMk/>
            <pc:sldMk cId="4137649872" sldId="266"/>
            <ac:picMk id="5" creationId="{04A257F7-D26F-1E39-F616-25F64E7C56FA}"/>
          </ac:picMkLst>
        </pc:picChg>
      </pc:sldChg>
    </pc:docChg>
  </pc:docChgLst>
  <pc:docChgLst>
    <pc:chgData name="Abigail Butler" userId="S::afbutler@uark.edu::97736818-db68-4c59-ab97-78abbe28e590" providerId="AD" clId="Web-{095B4EE8-AE5D-08FC-3E25-4982AA8D60B1}"/>
    <pc:docChg chg="delSld modSld">
      <pc:chgData name="Abigail Butler" userId="S::afbutler@uark.edu::97736818-db68-4c59-ab97-78abbe28e590" providerId="AD" clId="Web-{095B4EE8-AE5D-08FC-3E25-4982AA8D60B1}" dt="2023-12-07T05:16:46.870" v="74"/>
      <pc:docMkLst>
        <pc:docMk/>
      </pc:docMkLst>
      <pc:sldChg chg="del">
        <pc:chgData name="Abigail Butler" userId="S::afbutler@uark.edu::97736818-db68-4c59-ab97-78abbe28e590" providerId="AD" clId="Web-{095B4EE8-AE5D-08FC-3E25-4982AA8D60B1}" dt="2023-12-07T05:16:46.870" v="74"/>
        <pc:sldMkLst>
          <pc:docMk/>
          <pc:sldMk cId="2981150897" sldId="267"/>
        </pc:sldMkLst>
      </pc:sldChg>
      <pc:sldChg chg="addSp modSp">
        <pc:chgData name="Abigail Butler" userId="S::afbutler@uark.edu::97736818-db68-4c59-ab97-78abbe28e590" providerId="AD" clId="Web-{095B4EE8-AE5D-08FC-3E25-4982AA8D60B1}" dt="2023-12-07T05:13:39.177" v="73" actId="14100"/>
        <pc:sldMkLst>
          <pc:docMk/>
          <pc:sldMk cId="309814643" sldId="271"/>
        </pc:sldMkLst>
        <pc:spChg chg="mod">
          <ac:chgData name="Abigail Butler" userId="S::afbutler@uark.edu::97736818-db68-4c59-ab97-78abbe28e590" providerId="AD" clId="Web-{095B4EE8-AE5D-08FC-3E25-4982AA8D60B1}" dt="2023-12-07T05:08:38.699" v="43" actId="20577"/>
          <ac:spMkLst>
            <pc:docMk/>
            <pc:sldMk cId="309814643" sldId="271"/>
            <ac:spMk id="3" creationId="{1B30EDEE-0620-509C-5971-2ECC4D725E97}"/>
          </ac:spMkLst>
        </pc:spChg>
        <pc:spChg chg="add mod">
          <ac:chgData name="Abigail Butler" userId="S::afbutler@uark.edu::97736818-db68-4c59-ab97-78abbe28e590" providerId="AD" clId="Web-{095B4EE8-AE5D-08FC-3E25-4982AA8D60B1}" dt="2023-12-07T05:10:58.297" v="69" actId="1076"/>
          <ac:spMkLst>
            <pc:docMk/>
            <pc:sldMk cId="309814643" sldId="271"/>
            <ac:spMk id="4" creationId="{917F5B12-D098-9526-30B7-F8F5A0402AAE}"/>
          </ac:spMkLst>
        </pc:spChg>
        <pc:spChg chg="add mod">
          <ac:chgData name="Abigail Butler" userId="S::afbutler@uark.edu::97736818-db68-4c59-ab97-78abbe28e590" providerId="AD" clId="Web-{095B4EE8-AE5D-08FC-3E25-4982AA8D60B1}" dt="2023-12-07T05:10:07.686" v="59" actId="1076"/>
          <ac:spMkLst>
            <pc:docMk/>
            <pc:sldMk cId="309814643" sldId="271"/>
            <ac:spMk id="5" creationId="{33F09069-0244-FA8C-E65A-2F708C8B2815}"/>
          </ac:spMkLst>
        </pc:spChg>
        <pc:spChg chg="mod">
          <ac:chgData name="Abigail Butler" userId="S::afbutler@uark.edu::97736818-db68-4c59-ab97-78abbe28e590" providerId="AD" clId="Web-{095B4EE8-AE5D-08FC-3E25-4982AA8D60B1}" dt="2023-12-07T05:10:45.547" v="67" actId="1076"/>
          <ac:spMkLst>
            <pc:docMk/>
            <pc:sldMk cId="309814643" sldId="271"/>
            <ac:spMk id="12" creationId="{78C901A7-7B18-6C4E-E5D9-EA93055904F1}"/>
          </ac:spMkLst>
        </pc:spChg>
        <pc:spChg chg="mod">
          <ac:chgData name="Abigail Butler" userId="S::afbutler@uark.edu::97736818-db68-4c59-ab97-78abbe28e590" providerId="AD" clId="Web-{095B4EE8-AE5D-08FC-3E25-4982AA8D60B1}" dt="2023-12-07T05:09:57.530" v="58" actId="1076"/>
          <ac:spMkLst>
            <pc:docMk/>
            <pc:sldMk cId="309814643" sldId="271"/>
            <ac:spMk id="13" creationId="{E45F6805-762E-A9DE-D6AF-6CCC48D5749C}"/>
          </ac:spMkLst>
        </pc:spChg>
        <pc:picChg chg="mod">
          <ac:chgData name="Abigail Butler" userId="S::afbutler@uark.edu::97736818-db68-4c59-ab97-78abbe28e590" providerId="AD" clId="Web-{095B4EE8-AE5D-08FC-3E25-4982AA8D60B1}" dt="2023-12-07T05:13:34.177" v="72" actId="14100"/>
          <ac:picMkLst>
            <pc:docMk/>
            <pc:sldMk cId="309814643" sldId="271"/>
            <ac:picMk id="7" creationId="{E12EABA0-6BFF-A12F-5BCE-785D5FEC3F84}"/>
          </ac:picMkLst>
        </pc:picChg>
        <pc:picChg chg="mod">
          <ac:chgData name="Abigail Butler" userId="S::afbutler@uark.edu::97736818-db68-4c59-ab97-78abbe28e590" providerId="AD" clId="Web-{095B4EE8-AE5D-08FC-3E25-4982AA8D60B1}" dt="2023-12-07T05:13:28.020" v="71" actId="14100"/>
          <ac:picMkLst>
            <pc:docMk/>
            <pc:sldMk cId="309814643" sldId="271"/>
            <ac:picMk id="8" creationId="{FAC8B7B4-D4BC-D158-D13C-59A3960B8FAC}"/>
          </ac:picMkLst>
        </pc:picChg>
        <pc:picChg chg="mod">
          <ac:chgData name="Abigail Butler" userId="S::afbutler@uark.edu::97736818-db68-4c59-ab97-78abbe28e590" providerId="AD" clId="Web-{095B4EE8-AE5D-08FC-3E25-4982AA8D60B1}" dt="2023-12-07T05:10:52.594" v="68" actId="14100"/>
          <ac:picMkLst>
            <pc:docMk/>
            <pc:sldMk cId="309814643" sldId="271"/>
            <ac:picMk id="10" creationId="{FC5FE92D-192C-4EC8-2C1C-036A52835A10}"/>
          </ac:picMkLst>
        </pc:picChg>
        <pc:picChg chg="mod">
          <ac:chgData name="Abigail Butler" userId="S::afbutler@uark.edu::97736818-db68-4c59-ab97-78abbe28e590" providerId="AD" clId="Web-{095B4EE8-AE5D-08FC-3E25-4982AA8D60B1}" dt="2023-12-07T05:13:39.177" v="73" actId="14100"/>
          <ac:picMkLst>
            <pc:docMk/>
            <pc:sldMk cId="309814643" sldId="271"/>
            <ac:picMk id="11" creationId="{56F94AB8-9D20-A443-8E1B-54DF38E92034}"/>
          </ac:picMkLst>
        </pc:picChg>
      </pc:sldChg>
    </pc:docChg>
  </pc:docChgLst>
  <pc:docChgLst>
    <pc:chgData name="Georgia Smith" userId="S::gms007@uark.edu::51f30591-e331-4e78-b8ca-c9107bb81e1e" providerId="AD" clId="Web-{EC93AEEB-FC5A-4BDF-800F-6B935B3C7692}"/>
    <pc:docChg chg="addSld modSld sldOrd">
      <pc:chgData name="Georgia Smith" userId="S::gms007@uark.edu::51f30591-e331-4e78-b8ca-c9107bb81e1e" providerId="AD" clId="Web-{EC93AEEB-FC5A-4BDF-800F-6B935B3C7692}" dt="2023-12-05T16:45:45.675" v="281"/>
      <pc:docMkLst>
        <pc:docMk/>
      </pc:docMkLst>
      <pc:sldChg chg="addSp modSp mod setBg addAnim setClrOvrMap">
        <pc:chgData name="Georgia Smith" userId="S::gms007@uark.edu::51f30591-e331-4e78-b8ca-c9107bb81e1e" providerId="AD" clId="Web-{EC93AEEB-FC5A-4BDF-800F-6B935B3C7692}" dt="2023-12-05T16:33:45.415" v="274" actId="20577"/>
        <pc:sldMkLst>
          <pc:docMk/>
          <pc:sldMk cId="2995096174" sldId="256"/>
        </pc:sldMkLst>
        <pc:spChg chg="mod">
          <ac:chgData name="Georgia Smith" userId="S::gms007@uark.edu::51f30591-e331-4e78-b8ca-c9107bb81e1e" providerId="AD" clId="Web-{EC93AEEB-FC5A-4BDF-800F-6B935B3C7692}" dt="2023-12-05T16:33:32.524" v="269"/>
          <ac:spMkLst>
            <pc:docMk/>
            <pc:sldMk cId="2995096174" sldId="256"/>
            <ac:spMk id="2" creationId="{F965C2DD-282B-ABB8-745A-66DC8CC33465}"/>
          </ac:spMkLst>
        </pc:spChg>
        <pc:spChg chg="mod">
          <ac:chgData name="Georgia Smith" userId="S::gms007@uark.edu::51f30591-e331-4e78-b8ca-c9107bb81e1e" providerId="AD" clId="Web-{EC93AEEB-FC5A-4BDF-800F-6B935B3C7692}" dt="2023-12-05T16:33:45.415" v="274" actId="20577"/>
          <ac:spMkLst>
            <pc:docMk/>
            <pc:sldMk cId="2995096174" sldId="256"/>
            <ac:spMk id="3" creationId="{5CAA0719-84BD-E2B7-281E-75AA3466F2A1}"/>
          </ac:spMkLst>
        </pc:spChg>
        <pc:spChg chg="add">
          <ac:chgData name="Georgia Smith" userId="S::gms007@uark.edu::51f30591-e331-4e78-b8ca-c9107bb81e1e" providerId="AD" clId="Web-{EC93AEEB-FC5A-4BDF-800F-6B935B3C7692}" dt="2023-12-05T16:33:32.524" v="269"/>
          <ac:spMkLst>
            <pc:docMk/>
            <pc:sldMk cId="2995096174" sldId="256"/>
            <ac:spMk id="9" creationId="{71B2258F-86CA-4D4D-8270-BC05FCDEBFB3}"/>
          </ac:spMkLst>
        </pc:spChg>
        <pc:picChg chg="add mod ord">
          <ac:chgData name="Georgia Smith" userId="S::gms007@uark.edu::51f30591-e331-4e78-b8ca-c9107bb81e1e" providerId="AD" clId="Web-{EC93AEEB-FC5A-4BDF-800F-6B935B3C7692}" dt="2023-12-05T16:33:32.524" v="269"/>
          <ac:picMkLst>
            <pc:docMk/>
            <pc:sldMk cId="2995096174" sldId="256"/>
            <ac:picMk id="4" creationId="{90B0BD99-14C8-54E7-C2F1-45D2E168E548}"/>
          </ac:picMkLst>
        </pc:picChg>
      </pc:sldChg>
      <pc:sldChg chg="modSp modNotes">
        <pc:chgData name="Georgia Smith" userId="S::gms007@uark.edu::51f30591-e331-4e78-b8ca-c9107bb81e1e" providerId="AD" clId="Web-{EC93AEEB-FC5A-4BDF-800F-6B935B3C7692}" dt="2023-12-05T16:32:32.084" v="260"/>
        <pc:sldMkLst>
          <pc:docMk/>
          <pc:sldMk cId="3050427791" sldId="263"/>
        </pc:sldMkLst>
        <pc:spChg chg="mod">
          <ac:chgData name="Georgia Smith" userId="S::gms007@uark.edu::51f30591-e331-4e78-b8ca-c9107bb81e1e" providerId="AD" clId="Web-{EC93AEEB-FC5A-4BDF-800F-6B935B3C7692}" dt="2023-12-05T16:32:27.724" v="255" actId="20577"/>
          <ac:spMkLst>
            <pc:docMk/>
            <pc:sldMk cId="3050427791" sldId="263"/>
            <ac:spMk id="3" creationId="{CA328380-2C62-C84B-BD1C-871DF9852717}"/>
          </ac:spMkLst>
        </pc:spChg>
      </pc:sldChg>
      <pc:sldChg chg="modSp new modNotes">
        <pc:chgData name="Georgia Smith" userId="S::gms007@uark.edu::51f30591-e331-4e78-b8ca-c9107bb81e1e" providerId="AD" clId="Web-{EC93AEEB-FC5A-4BDF-800F-6B935B3C7692}" dt="2023-12-05T16:32:34.740" v="265"/>
        <pc:sldMkLst>
          <pc:docMk/>
          <pc:sldMk cId="3886502071" sldId="264"/>
        </pc:sldMkLst>
        <pc:spChg chg="mod">
          <ac:chgData name="Georgia Smith" userId="S::gms007@uark.edu::51f30591-e331-4e78-b8ca-c9107bb81e1e" providerId="AD" clId="Web-{EC93AEEB-FC5A-4BDF-800F-6B935B3C7692}" dt="2023-12-05T16:24:11.066" v="3" actId="20577"/>
          <ac:spMkLst>
            <pc:docMk/>
            <pc:sldMk cId="3886502071" sldId="264"/>
            <ac:spMk id="2" creationId="{06B8D11F-6BD3-F4AA-A477-55F017F3A81A}"/>
          </ac:spMkLst>
        </pc:spChg>
      </pc:sldChg>
      <pc:sldChg chg="addSp delSp modSp new mod ord setBg modNotes">
        <pc:chgData name="Georgia Smith" userId="S::gms007@uark.edu::51f30591-e331-4e78-b8ca-c9107bb81e1e" providerId="AD" clId="Web-{EC93AEEB-FC5A-4BDF-800F-6B935B3C7692}" dt="2023-12-05T16:45:45.675" v="281"/>
        <pc:sldMkLst>
          <pc:docMk/>
          <pc:sldMk cId="3470875262" sldId="265"/>
        </pc:sldMkLst>
        <pc:spChg chg="mod">
          <ac:chgData name="Georgia Smith" userId="S::gms007@uark.edu::51f30591-e331-4e78-b8ca-c9107bb81e1e" providerId="AD" clId="Web-{EC93AEEB-FC5A-4BDF-800F-6B935B3C7692}" dt="2023-12-05T16:41:32.088" v="278"/>
          <ac:spMkLst>
            <pc:docMk/>
            <pc:sldMk cId="3470875262" sldId="265"/>
            <ac:spMk id="2" creationId="{B82015B0-80E1-66E1-E17A-AFCA36A316D2}"/>
          </ac:spMkLst>
        </pc:spChg>
        <pc:spChg chg="mod ord">
          <ac:chgData name="Georgia Smith" userId="S::gms007@uark.edu::51f30591-e331-4e78-b8ca-c9107bb81e1e" providerId="AD" clId="Web-{EC93AEEB-FC5A-4BDF-800F-6B935B3C7692}" dt="2023-12-05T16:41:32.088" v="278"/>
          <ac:spMkLst>
            <pc:docMk/>
            <pc:sldMk cId="3470875262" sldId="265"/>
            <ac:spMk id="3" creationId="{D238DE55-1C96-6A19-734E-39DA075EB2DB}"/>
          </ac:spMkLst>
        </pc:spChg>
        <pc:spChg chg="add del">
          <ac:chgData name="Georgia Smith" userId="S::gms007@uark.edu::51f30591-e331-4e78-b8ca-c9107bb81e1e" providerId="AD" clId="Web-{EC93AEEB-FC5A-4BDF-800F-6B935B3C7692}" dt="2023-12-05T16:41:32.072" v="277"/>
          <ac:spMkLst>
            <pc:docMk/>
            <pc:sldMk cId="3470875262" sldId="265"/>
            <ac:spMk id="9" creationId="{2EB492CD-616E-47F8-933B-5E2D952A0593}"/>
          </ac:spMkLst>
        </pc:spChg>
        <pc:spChg chg="add del">
          <ac:chgData name="Georgia Smith" userId="S::gms007@uark.edu::51f30591-e331-4e78-b8ca-c9107bb81e1e" providerId="AD" clId="Web-{EC93AEEB-FC5A-4BDF-800F-6B935B3C7692}" dt="2023-12-05T16:41:32.072" v="277"/>
          <ac:spMkLst>
            <pc:docMk/>
            <pc:sldMk cId="3470875262" sldId="265"/>
            <ac:spMk id="11" creationId="{59383CF9-23B5-4335-9B21-1791C4CF1C75}"/>
          </ac:spMkLst>
        </pc:spChg>
        <pc:spChg chg="add del">
          <ac:chgData name="Georgia Smith" userId="S::gms007@uark.edu::51f30591-e331-4e78-b8ca-c9107bb81e1e" providerId="AD" clId="Web-{EC93AEEB-FC5A-4BDF-800F-6B935B3C7692}" dt="2023-12-05T16:41:32.072" v="277"/>
          <ac:spMkLst>
            <pc:docMk/>
            <pc:sldMk cId="3470875262" sldId="265"/>
            <ac:spMk id="13" creationId="{0007FE00-9498-4706-B255-6437B0252C02}"/>
          </ac:spMkLst>
        </pc:spChg>
        <pc:spChg chg="add">
          <ac:chgData name="Georgia Smith" userId="S::gms007@uark.edu::51f30591-e331-4e78-b8ca-c9107bb81e1e" providerId="AD" clId="Web-{EC93AEEB-FC5A-4BDF-800F-6B935B3C7692}" dt="2023-12-05T16:41:32.088" v="278"/>
          <ac:spMkLst>
            <pc:docMk/>
            <pc:sldMk cId="3470875262" sldId="265"/>
            <ac:spMk id="15" creationId="{F13C74B1-5B17-4795-BED0-7140497B445A}"/>
          </ac:spMkLst>
        </pc:spChg>
        <pc:spChg chg="add">
          <ac:chgData name="Georgia Smith" userId="S::gms007@uark.edu::51f30591-e331-4e78-b8ca-c9107bb81e1e" providerId="AD" clId="Web-{EC93AEEB-FC5A-4BDF-800F-6B935B3C7692}" dt="2023-12-05T16:41:32.088" v="278"/>
          <ac:spMkLst>
            <pc:docMk/>
            <pc:sldMk cId="3470875262" sldId="265"/>
            <ac:spMk id="16" creationId="{D4974D33-8DC5-464E-8C6D-BE58F0669C17}"/>
          </ac:spMkLst>
        </pc:spChg>
        <pc:picChg chg="add del mod">
          <ac:chgData name="Georgia Smith" userId="S::gms007@uark.edu::51f30591-e331-4e78-b8ca-c9107bb81e1e" providerId="AD" clId="Web-{EC93AEEB-FC5A-4BDF-800F-6B935B3C7692}" dt="2023-12-05T16:45:45.675" v="281"/>
          <ac:picMkLst>
            <pc:docMk/>
            <pc:sldMk cId="3470875262" sldId="265"/>
            <ac:picMk id="4" creationId="{99743A90-5638-5F7C-2832-E0440E990D45}"/>
          </ac:picMkLst>
        </pc:picChg>
      </pc:sldChg>
    </pc:docChg>
  </pc:docChgLst>
  <pc:docChgLst>
    <pc:chgData name="Abigail Butler" userId="S::afbutler@uark.edu::97736818-db68-4c59-ab97-78abbe28e590" providerId="AD" clId="Web-{FA6D75E7-3E17-058E-F473-B8D8C430B669}"/>
    <pc:docChg chg="modSld">
      <pc:chgData name="Abigail Butler" userId="S::afbutler@uark.edu::97736818-db68-4c59-ab97-78abbe28e590" providerId="AD" clId="Web-{FA6D75E7-3E17-058E-F473-B8D8C430B669}" dt="2023-12-05T19:00:37.411" v="84" actId="20577"/>
      <pc:docMkLst>
        <pc:docMk/>
      </pc:docMkLst>
      <pc:sldChg chg="modSp">
        <pc:chgData name="Abigail Butler" userId="S::afbutler@uark.edu::97736818-db68-4c59-ab97-78abbe28e590" providerId="AD" clId="Web-{FA6D75E7-3E17-058E-F473-B8D8C430B669}" dt="2023-12-05T19:00:37.411" v="84" actId="20577"/>
        <pc:sldMkLst>
          <pc:docMk/>
          <pc:sldMk cId="3886502071" sldId="264"/>
        </pc:sldMkLst>
        <pc:spChg chg="mod">
          <ac:chgData name="Abigail Butler" userId="S::afbutler@uark.edu::97736818-db68-4c59-ab97-78abbe28e590" providerId="AD" clId="Web-{FA6D75E7-3E17-058E-F473-B8D8C430B669}" dt="2023-12-05T19:00:37.411" v="84" actId="20577"/>
          <ac:spMkLst>
            <pc:docMk/>
            <pc:sldMk cId="3886502071" sldId="264"/>
            <ac:spMk id="3" creationId="{B9C71322-A09F-2126-F6CF-C7197FFFC67F}"/>
          </ac:spMkLst>
        </pc:spChg>
      </pc:sldChg>
    </pc:docChg>
  </pc:docChgLst>
  <pc:docChgLst>
    <pc:chgData name="Amitkumar Patil" userId="S::ampatil@uark.edu::52533654-587f-4bf7-aac5-6fe6296ba841" providerId="AD" clId="Web-{D16DADF7-BD87-8059-2B49-97877ADA9D38}"/>
    <pc:docChg chg="modSld">
      <pc:chgData name="Amitkumar Patil" userId="S::ampatil@uark.edu::52533654-587f-4bf7-aac5-6fe6296ba841" providerId="AD" clId="Web-{D16DADF7-BD87-8059-2B49-97877ADA9D38}" dt="2023-12-07T01:24:12.818" v="28" actId="20577"/>
      <pc:docMkLst>
        <pc:docMk/>
      </pc:docMkLst>
      <pc:sldChg chg="modSp">
        <pc:chgData name="Amitkumar Patil" userId="S::ampatil@uark.edu::52533654-587f-4bf7-aac5-6fe6296ba841" providerId="AD" clId="Web-{D16DADF7-BD87-8059-2B49-97877ADA9D38}" dt="2023-12-07T01:24:12.818" v="28" actId="20577"/>
        <pc:sldMkLst>
          <pc:docMk/>
          <pc:sldMk cId="3117852724" sldId="279"/>
        </pc:sldMkLst>
        <pc:spChg chg="mod">
          <ac:chgData name="Amitkumar Patil" userId="S::ampatil@uark.edu::52533654-587f-4bf7-aac5-6fe6296ba841" providerId="AD" clId="Web-{D16DADF7-BD87-8059-2B49-97877ADA9D38}" dt="2023-12-07T01:24:12.818" v="28" actId="20577"/>
          <ac:spMkLst>
            <pc:docMk/>
            <pc:sldMk cId="3117852724" sldId="279"/>
            <ac:spMk id="3" creationId="{4FAC993A-FD06-2B4E-7AA8-329B074901A0}"/>
          </ac:spMkLst>
        </pc:spChg>
      </pc:sldChg>
    </pc:docChg>
  </pc:docChgLst>
  <pc:docChgLst>
    <pc:chgData name="Abigail Butler" userId="S::afbutler@uark.edu::97736818-db68-4c59-ab97-78abbe28e590" providerId="AD" clId="Web-{2C25FEC5-2100-4892-97F8-E1E767AEEACA}"/>
    <pc:docChg chg="addSld modSld">
      <pc:chgData name="Abigail Butler" userId="S::afbutler@uark.edu::97736818-db68-4c59-ab97-78abbe28e590" providerId="AD" clId="Web-{2C25FEC5-2100-4892-97F8-E1E767AEEACA}" dt="2023-12-06T20:56:58.377" v="531" actId="20577"/>
      <pc:docMkLst>
        <pc:docMk/>
      </pc:docMkLst>
      <pc:sldChg chg="addSp modSp">
        <pc:chgData name="Abigail Butler" userId="S::afbutler@uark.edu::97736818-db68-4c59-ab97-78abbe28e590" providerId="AD" clId="Web-{2C25FEC5-2100-4892-97F8-E1E767AEEACA}" dt="2023-12-06T20:39:37.075" v="475" actId="20577"/>
        <pc:sldMkLst>
          <pc:docMk/>
          <pc:sldMk cId="3886502071" sldId="264"/>
        </pc:sldMkLst>
        <pc:spChg chg="mod">
          <ac:chgData name="Abigail Butler" userId="S::afbutler@uark.edu::97736818-db68-4c59-ab97-78abbe28e590" providerId="AD" clId="Web-{2C25FEC5-2100-4892-97F8-E1E767AEEACA}" dt="2023-12-06T20:39:37.075" v="475" actId="20577"/>
          <ac:spMkLst>
            <pc:docMk/>
            <pc:sldMk cId="3886502071" sldId="264"/>
            <ac:spMk id="3" creationId="{B9C71322-A09F-2126-F6CF-C7197FFFC67F}"/>
          </ac:spMkLst>
        </pc:spChg>
        <pc:spChg chg="add mod">
          <ac:chgData name="Abigail Butler" userId="S::afbutler@uark.edu::97736818-db68-4c59-ab97-78abbe28e590" providerId="AD" clId="Web-{2C25FEC5-2100-4892-97F8-E1E767AEEACA}" dt="2023-12-06T20:37:47.071" v="463" actId="1076"/>
          <ac:spMkLst>
            <pc:docMk/>
            <pc:sldMk cId="3886502071" sldId="264"/>
            <ac:spMk id="8" creationId="{C103B6B7-D61A-D51E-E2E6-3BF3D1844D01}"/>
          </ac:spMkLst>
        </pc:spChg>
        <pc:spChg chg="add mod">
          <ac:chgData name="Abigail Butler" userId="S::afbutler@uark.edu::97736818-db68-4c59-ab97-78abbe28e590" providerId="AD" clId="Web-{2C25FEC5-2100-4892-97F8-E1E767AEEACA}" dt="2023-12-06T20:36:23.756" v="442" actId="20577"/>
          <ac:spMkLst>
            <pc:docMk/>
            <pc:sldMk cId="3886502071" sldId="264"/>
            <ac:spMk id="9" creationId="{459540B3-E3EA-44C4-017D-E2E1FA0B1D7B}"/>
          </ac:spMkLst>
        </pc:spChg>
        <pc:spChg chg="add mod">
          <ac:chgData name="Abigail Butler" userId="S::afbutler@uark.edu::97736818-db68-4c59-ab97-78abbe28e590" providerId="AD" clId="Web-{2C25FEC5-2100-4892-97F8-E1E767AEEACA}" dt="2023-12-06T20:37:36.009" v="462" actId="1076"/>
          <ac:spMkLst>
            <pc:docMk/>
            <pc:sldMk cId="3886502071" sldId="264"/>
            <ac:spMk id="10" creationId="{6D002EA2-3205-A80E-C479-0339F3D4711F}"/>
          </ac:spMkLst>
        </pc:spChg>
        <pc:spChg chg="add mod">
          <ac:chgData name="Abigail Butler" userId="S::afbutler@uark.edu::97736818-db68-4c59-ab97-78abbe28e590" providerId="AD" clId="Web-{2C25FEC5-2100-4892-97F8-E1E767AEEACA}" dt="2023-12-06T20:37:16.945" v="458" actId="1076"/>
          <ac:spMkLst>
            <pc:docMk/>
            <pc:sldMk cId="3886502071" sldId="264"/>
            <ac:spMk id="11" creationId="{29F766FD-9067-57F9-3219-52F20E22A790}"/>
          </ac:spMkLst>
        </pc:spChg>
        <pc:picChg chg="add mod">
          <ac:chgData name="Abigail Butler" userId="S::afbutler@uark.edu::97736818-db68-4c59-ab97-78abbe28e590" providerId="AD" clId="Web-{2C25FEC5-2100-4892-97F8-E1E767AEEACA}" dt="2023-12-06T20:34:58.909" v="419" actId="1076"/>
          <ac:picMkLst>
            <pc:docMk/>
            <pc:sldMk cId="3886502071" sldId="264"/>
            <ac:picMk id="4" creationId="{5D1CC3CB-D93A-B6AC-AD31-8CDE51359E6C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37:02.054" v="456" actId="1076"/>
          <ac:picMkLst>
            <pc:docMk/>
            <pc:sldMk cId="3886502071" sldId="264"/>
            <ac:picMk id="5" creationId="{2521C4B7-2405-87E1-480B-BAD38EED5092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37:32.415" v="461" actId="1076"/>
          <ac:picMkLst>
            <pc:docMk/>
            <pc:sldMk cId="3886502071" sldId="264"/>
            <ac:picMk id="6" creationId="{B82BA67A-1510-7CC6-FC4B-EBEE686696F5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37:10.539" v="457" actId="1076"/>
          <ac:picMkLst>
            <pc:docMk/>
            <pc:sldMk cId="3886502071" sldId="264"/>
            <ac:picMk id="7" creationId="{3E9780A1-D3D5-FED5-E85F-ADCDB7F2882E}"/>
          </ac:picMkLst>
        </pc:picChg>
      </pc:sldChg>
      <pc:sldChg chg="addSp delSp modSp new">
        <pc:chgData name="Abigail Butler" userId="S::afbutler@uark.edu::97736818-db68-4c59-ab97-78abbe28e590" providerId="AD" clId="Web-{2C25FEC5-2100-4892-97F8-E1E767AEEACA}" dt="2023-12-06T20:56:58.377" v="531" actId="20577"/>
        <pc:sldMkLst>
          <pc:docMk/>
          <pc:sldMk cId="309814643" sldId="271"/>
        </pc:sldMkLst>
        <pc:spChg chg="mod">
          <ac:chgData name="Abigail Butler" userId="S::afbutler@uark.edu::97736818-db68-4c59-ab97-78abbe28e590" providerId="AD" clId="Web-{2C25FEC5-2100-4892-97F8-E1E767AEEACA}" dt="2023-12-06T20:38:53.793" v="472" actId="20577"/>
          <ac:spMkLst>
            <pc:docMk/>
            <pc:sldMk cId="309814643" sldId="271"/>
            <ac:spMk id="2" creationId="{76950474-73F8-3A54-901C-E6316CB6EE63}"/>
          </ac:spMkLst>
        </pc:spChg>
        <pc:spChg chg="mod">
          <ac:chgData name="Abigail Butler" userId="S::afbutler@uark.edu::97736818-db68-4c59-ab97-78abbe28e590" providerId="AD" clId="Web-{2C25FEC5-2100-4892-97F8-E1E767AEEACA}" dt="2023-12-06T20:49:01.142" v="480" actId="20577"/>
          <ac:spMkLst>
            <pc:docMk/>
            <pc:sldMk cId="309814643" sldId="271"/>
            <ac:spMk id="3" creationId="{1B30EDEE-0620-509C-5971-2ECC4D725E97}"/>
          </ac:spMkLst>
        </pc:spChg>
        <pc:spChg chg="add mod">
          <ac:chgData name="Abigail Butler" userId="S::afbutler@uark.edu::97736818-db68-4c59-ab97-78abbe28e590" providerId="AD" clId="Web-{2C25FEC5-2100-4892-97F8-E1E767AEEACA}" dt="2023-12-06T20:56:35.220" v="524" actId="20577"/>
          <ac:spMkLst>
            <pc:docMk/>
            <pc:sldMk cId="309814643" sldId="271"/>
            <ac:spMk id="12" creationId="{78C901A7-7B18-6C4E-E5D9-EA93055904F1}"/>
          </ac:spMkLst>
        </pc:spChg>
        <pc:spChg chg="add mod">
          <ac:chgData name="Abigail Butler" userId="S::afbutler@uark.edu::97736818-db68-4c59-ab97-78abbe28e590" providerId="AD" clId="Web-{2C25FEC5-2100-4892-97F8-E1E767AEEACA}" dt="2023-12-06T20:56:58.377" v="531" actId="20577"/>
          <ac:spMkLst>
            <pc:docMk/>
            <pc:sldMk cId="309814643" sldId="271"/>
            <ac:spMk id="13" creationId="{E45F6805-762E-A9DE-D6AF-6CCC48D5749C}"/>
          </ac:spMkLst>
        </pc:spChg>
        <pc:picChg chg="add del mod">
          <ac:chgData name="Abigail Butler" userId="S::afbutler@uark.edu::97736818-db68-4c59-ab97-78abbe28e590" providerId="AD" clId="Web-{2C25FEC5-2100-4892-97F8-E1E767AEEACA}" dt="2023-12-06T20:54:01.043" v="502"/>
          <ac:picMkLst>
            <pc:docMk/>
            <pc:sldMk cId="309814643" sldId="271"/>
            <ac:picMk id="4" creationId="{D14CC2F1-6245-1528-82A3-F894D3555E43}"/>
          </ac:picMkLst>
        </pc:picChg>
        <pc:picChg chg="add del mod">
          <ac:chgData name="Abigail Butler" userId="S::afbutler@uark.edu::97736818-db68-4c59-ab97-78abbe28e590" providerId="AD" clId="Web-{2C25FEC5-2100-4892-97F8-E1E767AEEACA}" dt="2023-12-06T20:55:42.577" v="508"/>
          <ac:picMkLst>
            <pc:docMk/>
            <pc:sldMk cId="309814643" sldId="271"/>
            <ac:picMk id="5" creationId="{7759461F-3928-0A7A-7718-775C6D5A5A77}"/>
          </ac:picMkLst>
        </pc:picChg>
        <pc:picChg chg="add del mod">
          <ac:chgData name="Abigail Butler" userId="S::afbutler@uark.edu::97736818-db68-4c59-ab97-78abbe28e590" providerId="AD" clId="Web-{2C25FEC5-2100-4892-97F8-E1E767AEEACA}" dt="2023-12-06T20:52:45.837" v="493"/>
          <ac:picMkLst>
            <pc:docMk/>
            <pc:sldMk cId="309814643" sldId="271"/>
            <ac:picMk id="6" creationId="{B7762970-8192-88B4-90B8-F0F9998D1C97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53:01.853" v="499" actId="1076"/>
          <ac:picMkLst>
            <pc:docMk/>
            <pc:sldMk cId="309814643" sldId="271"/>
            <ac:picMk id="7" creationId="{E12EABA0-6BFF-A12F-5BCE-785D5FEC3F84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53:06.213" v="501" actId="1076"/>
          <ac:picMkLst>
            <pc:docMk/>
            <pc:sldMk cId="309814643" sldId="271"/>
            <ac:picMk id="8" creationId="{FAC8B7B4-D4BC-D158-D13C-59A3960B8FAC}"/>
          </ac:picMkLst>
        </pc:picChg>
        <pc:picChg chg="add del mod">
          <ac:chgData name="Abigail Butler" userId="S::afbutler@uark.edu::97736818-db68-4c59-ab97-78abbe28e590" providerId="AD" clId="Web-{2C25FEC5-2100-4892-97F8-E1E767AEEACA}" dt="2023-12-06T20:55:07.451" v="505"/>
          <ac:picMkLst>
            <pc:docMk/>
            <pc:sldMk cId="309814643" sldId="271"/>
            <ac:picMk id="9" creationId="{EBF1FCD4-B66D-BB8F-AE27-6C49A9F46CD6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56:08.734" v="518" actId="14100"/>
          <ac:picMkLst>
            <pc:docMk/>
            <pc:sldMk cId="309814643" sldId="271"/>
            <ac:picMk id="10" creationId="{FC5FE92D-192C-4EC8-2C1C-036A52835A10}"/>
          </ac:picMkLst>
        </pc:picChg>
        <pc:picChg chg="add mod">
          <ac:chgData name="Abigail Butler" userId="S::afbutler@uark.edu::97736818-db68-4c59-ab97-78abbe28e590" providerId="AD" clId="Web-{2C25FEC5-2100-4892-97F8-E1E767AEEACA}" dt="2023-12-06T20:56:01.156" v="514" actId="1076"/>
          <ac:picMkLst>
            <pc:docMk/>
            <pc:sldMk cId="309814643" sldId="271"/>
            <ac:picMk id="11" creationId="{56F94AB8-9D20-A443-8E1B-54DF38E92034}"/>
          </ac:picMkLst>
        </pc:picChg>
      </pc:sldChg>
    </pc:docChg>
  </pc:docChgLst>
  <pc:docChgLst>
    <pc:chgData name="Amitkumar Patil" userId="S::ampatil@uark.edu::52533654-587f-4bf7-aac5-6fe6296ba841" providerId="AD" clId="Web-{5A7A723F-6D0F-175D-9CFF-0A4C1C7CCBBE}"/>
    <pc:docChg chg="addSld delSld modSld">
      <pc:chgData name="Amitkumar Patil" userId="S::ampatil@uark.edu::52533654-587f-4bf7-aac5-6fe6296ba841" providerId="AD" clId="Web-{5A7A723F-6D0F-175D-9CFF-0A4C1C7CCBBE}" dt="2023-12-04T19:26:42.944" v="780" actId="20577"/>
      <pc:docMkLst>
        <pc:docMk/>
      </pc:docMkLst>
      <pc:sldChg chg="modSp">
        <pc:chgData name="Amitkumar Patil" userId="S::ampatil@uark.edu::52533654-587f-4bf7-aac5-6fe6296ba841" providerId="AD" clId="Web-{5A7A723F-6D0F-175D-9CFF-0A4C1C7CCBBE}" dt="2023-12-04T19:22:58.888" v="725" actId="20577"/>
        <pc:sldMkLst>
          <pc:docMk/>
          <pc:sldMk cId="2326847275" sldId="259"/>
        </pc:sldMkLst>
        <pc:spChg chg="mod">
          <ac:chgData name="Amitkumar Patil" userId="S::ampatil@uark.edu::52533654-587f-4bf7-aac5-6fe6296ba841" providerId="AD" clId="Web-{5A7A723F-6D0F-175D-9CFF-0A4C1C7CCBBE}" dt="2023-12-04T19:11:36.347" v="231" actId="20577"/>
          <ac:spMkLst>
            <pc:docMk/>
            <pc:sldMk cId="2326847275" sldId="259"/>
            <ac:spMk id="2" creationId="{8C7356F2-DB78-3F82-FD71-6737E4432C41}"/>
          </ac:spMkLst>
        </pc:spChg>
        <pc:spChg chg="mod">
          <ac:chgData name="Amitkumar Patil" userId="S::ampatil@uark.edu::52533654-587f-4bf7-aac5-6fe6296ba841" providerId="AD" clId="Web-{5A7A723F-6D0F-175D-9CFF-0A4C1C7CCBBE}" dt="2023-12-04T19:22:58.888" v="725" actId="20577"/>
          <ac:spMkLst>
            <pc:docMk/>
            <pc:sldMk cId="2326847275" sldId="259"/>
            <ac:spMk id="3" creationId="{01E7EBD2-D77D-F984-F756-FA55402A25C0}"/>
          </ac:spMkLst>
        </pc:spChg>
      </pc:sldChg>
      <pc:sldChg chg="del">
        <pc:chgData name="Amitkumar Patil" userId="S::ampatil@uark.edu::52533654-587f-4bf7-aac5-6fe6296ba841" providerId="AD" clId="Web-{5A7A723F-6D0F-175D-9CFF-0A4C1C7CCBBE}" dt="2023-12-04T15:43:30.686" v="118"/>
        <pc:sldMkLst>
          <pc:docMk/>
          <pc:sldMk cId="1460165244" sldId="261"/>
        </pc:sldMkLst>
      </pc:sldChg>
      <pc:sldChg chg="modSp new">
        <pc:chgData name="Amitkumar Patil" userId="S::ampatil@uark.edu::52533654-587f-4bf7-aac5-6fe6296ba841" providerId="AD" clId="Web-{5A7A723F-6D0F-175D-9CFF-0A4C1C7CCBBE}" dt="2023-12-04T19:26:42.944" v="780" actId="20577"/>
        <pc:sldMkLst>
          <pc:docMk/>
          <pc:sldMk cId="3836683911" sldId="262"/>
        </pc:sldMkLst>
        <pc:spChg chg="mod">
          <ac:chgData name="Amitkumar Patil" userId="S::ampatil@uark.edu::52533654-587f-4bf7-aac5-6fe6296ba841" providerId="AD" clId="Web-{5A7A723F-6D0F-175D-9CFF-0A4C1C7CCBBE}" dt="2023-12-04T16:29:49.911" v="130" actId="20577"/>
          <ac:spMkLst>
            <pc:docMk/>
            <pc:sldMk cId="3836683911" sldId="262"/>
            <ac:spMk id="2" creationId="{553A9062-7E6C-25FE-61E7-DBF06CC41F72}"/>
          </ac:spMkLst>
        </pc:spChg>
        <pc:spChg chg="mod">
          <ac:chgData name="Amitkumar Patil" userId="S::ampatil@uark.edu::52533654-587f-4bf7-aac5-6fe6296ba841" providerId="AD" clId="Web-{5A7A723F-6D0F-175D-9CFF-0A4C1C7CCBBE}" dt="2023-12-04T19:26:42.944" v="780" actId="20577"/>
          <ac:spMkLst>
            <pc:docMk/>
            <pc:sldMk cId="3836683911" sldId="262"/>
            <ac:spMk id="3" creationId="{4FAC993A-FD06-2B4E-7AA8-329B074901A0}"/>
          </ac:spMkLst>
        </pc:spChg>
      </pc:sldChg>
    </pc:docChg>
  </pc:docChgLst>
  <pc:docChgLst>
    <pc:chgData name="Amitkumar Patil" userId="S::ampatil@uark.edu::52533654-587f-4bf7-aac5-6fe6296ba841" providerId="AD" clId="Web-{3CFA5CF9-E448-39C5-50E4-480E91376BED}"/>
    <pc:docChg chg="addSld delSld modSld">
      <pc:chgData name="Amitkumar Patil" userId="S::ampatil@uark.edu::52533654-587f-4bf7-aac5-6fe6296ba841" providerId="AD" clId="Web-{3CFA5CF9-E448-39C5-50E4-480E91376BED}" dt="2023-12-05T01:10:37.542" v="111"/>
      <pc:docMkLst>
        <pc:docMk/>
      </pc:docMkLst>
      <pc:sldChg chg="modSp new del">
        <pc:chgData name="Amitkumar Patil" userId="S::ampatil@uark.edu::52533654-587f-4bf7-aac5-6fe6296ba841" providerId="AD" clId="Web-{3CFA5CF9-E448-39C5-50E4-480E91376BED}" dt="2023-12-05T01:10:37.542" v="111"/>
        <pc:sldMkLst>
          <pc:docMk/>
          <pc:sldMk cId="343216857" sldId="263"/>
        </pc:sldMkLst>
        <pc:spChg chg="mod">
          <ac:chgData name="Amitkumar Patil" userId="S::ampatil@uark.edu::52533654-587f-4bf7-aac5-6fe6296ba841" providerId="AD" clId="Web-{3CFA5CF9-E448-39C5-50E4-480E91376BED}" dt="2023-12-05T01:08:24.381" v="110" actId="20577"/>
          <ac:spMkLst>
            <pc:docMk/>
            <pc:sldMk cId="343216857" sldId="263"/>
            <ac:spMk id="2" creationId="{C3F5F2DC-C177-7177-4E55-C219E2B61296}"/>
          </ac:spMkLst>
        </pc:spChg>
        <pc:spChg chg="mod">
          <ac:chgData name="Amitkumar Patil" userId="S::ampatil@uark.edu::52533654-587f-4bf7-aac5-6fe6296ba841" providerId="AD" clId="Web-{3CFA5CF9-E448-39C5-50E4-480E91376BED}" dt="2023-12-05T01:08:18.209" v="109" actId="20577"/>
          <ac:spMkLst>
            <pc:docMk/>
            <pc:sldMk cId="343216857" sldId="263"/>
            <ac:spMk id="3" creationId="{21047A6D-532B-CA39-27C9-4602FC279E30}"/>
          </ac:spMkLst>
        </pc:spChg>
      </pc:sldChg>
    </pc:docChg>
  </pc:docChgLst>
  <pc:docChgLst>
    <pc:chgData name="Amitkumar Patil" userId="S::ampatil@uark.edu::52533654-587f-4bf7-aac5-6fe6296ba841" providerId="AD" clId="Web-{42B71BED-A34F-8394-FC4A-55379DFE7603}"/>
    <pc:docChg chg="modSld addMainMaster delMainMaster">
      <pc:chgData name="Amitkumar Patil" userId="S::ampatil@uark.edu::52533654-587f-4bf7-aac5-6fe6296ba841" providerId="AD" clId="Web-{42B71BED-A34F-8394-FC4A-55379DFE7603}" dt="2023-12-06T00:52:35.459" v="88" actId="14100"/>
      <pc:docMkLst>
        <pc:docMk/>
      </pc:docMkLst>
      <pc:sldChg chg="addSp delSp modSp mod setBg modClrScheme addAnim setClrOvrMap delDesignElem chgLayout">
        <pc:chgData name="Amitkumar Patil" userId="S::ampatil@uark.edu::52533654-587f-4bf7-aac5-6fe6296ba841" providerId="AD" clId="Web-{42B71BED-A34F-8394-FC4A-55379DFE7603}" dt="2023-12-05T23:57:11.640" v="29"/>
        <pc:sldMkLst>
          <pc:docMk/>
          <pc:sldMk cId="2995096174" sldId="256"/>
        </pc:sldMkLst>
        <pc:spChg chg="mod ord">
          <ac:chgData name="Amitkumar Patil" userId="S::ampatil@uark.edu::52533654-587f-4bf7-aac5-6fe6296ba841" providerId="AD" clId="Web-{42B71BED-A34F-8394-FC4A-55379DFE7603}" dt="2023-12-05T23:57:11.640" v="29"/>
          <ac:spMkLst>
            <pc:docMk/>
            <pc:sldMk cId="2995096174" sldId="256"/>
            <ac:spMk id="2" creationId="{F965C2DD-282B-ABB8-745A-66DC8CC33465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27.780" v="1"/>
          <ac:spMkLst>
            <pc:docMk/>
            <pc:sldMk cId="2995096174" sldId="256"/>
            <ac:spMk id="3" creationId="{5CAA0719-84BD-E2B7-281E-75AA3466F2A1}"/>
          </ac:spMkLst>
        </pc:spChg>
        <pc:spChg chg="add del">
          <ac:chgData name="Amitkumar Patil" userId="S::ampatil@uark.edu::52533654-587f-4bf7-aac5-6fe6296ba841" providerId="AD" clId="Web-{42B71BED-A34F-8394-FC4A-55379DFE7603}" dt="2023-12-05T23:57:11.640" v="29"/>
          <ac:spMkLst>
            <pc:docMk/>
            <pc:sldMk cId="2995096174" sldId="256"/>
            <ac:spMk id="7" creationId="{5EF08599-3FED-4288-A20D-E7BCAC3B8E26}"/>
          </ac:spMkLst>
        </pc:spChg>
        <pc:spChg chg="del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2995096174" sldId="256"/>
            <ac:spMk id="10" creationId="{F78FA41B-9A77-4FFE-A10F-9443EFDE6096}"/>
          </ac:spMkLst>
        </pc:spChg>
        <pc:spChg chg="add del">
          <ac:chgData name="Amitkumar Patil" userId="S::ampatil@uark.edu::52533654-587f-4bf7-aac5-6fe6296ba841" providerId="AD" clId="Web-{42B71BED-A34F-8394-FC4A-55379DFE7603}" dt="2023-12-05T23:57:11.640" v="29"/>
          <ac:spMkLst>
            <pc:docMk/>
            <pc:sldMk cId="2995096174" sldId="256"/>
            <ac:spMk id="12" creationId="{C884A6B2-90E9-4BDB-8503-71AC02D3956A}"/>
          </ac:spMkLst>
        </pc:spChg>
        <pc:spChg chg="add">
          <ac:chgData name="Amitkumar Patil" userId="S::ampatil@uark.edu::52533654-587f-4bf7-aac5-6fe6296ba841" providerId="AD" clId="Web-{42B71BED-A34F-8394-FC4A-55379DFE7603}" dt="2023-12-05T23:57:11.640" v="29"/>
          <ac:spMkLst>
            <pc:docMk/>
            <pc:sldMk cId="2995096174" sldId="256"/>
            <ac:spMk id="26" creationId="{5EF08599-3FED-4288-A20D-E7BCAC3B8E26}"/>
          </ac:spMkLst>
        </pc:spChg>
        <pc:spChg chg="add">
          <ac:chgData name="Amitkumar Patil" userId="S::ampatil@uark.edu::52533654-587f-4bf7-aac5-6fe6296ba841" providerId="AD" clId="Web-{42B71BED-A34F-8394-FC4A-55379DFE7603}" dt="2023-12-05T23:57:11.640" v="29"/>
          <ac:spMkLst>
            <pc:docMk/>
            <pc:sldMk cId="2995096174" sldId="256"/>
            <ac:spMk id="54" creationId="{C884A6B2-90E9-4BDB-8503-71AC02D3956A}"/>
          </ac:spMkLst>
        </pc:spChg>
        <pc:grpChg chg="add del">
          <ac:chgData name="Amitkumar Patil" userId="S::ampatil@uark.edu::52533654-587f-4bf7-aac5-6fe6296ba841" providerId="AD" clId="Web-{42B71BED-A34F-8394-FC4A-55379DFE7603}" dt="2023-12-05T23:57:11.640" v="29"/>
          <ac:grpSpMkLst>
            <pc:docMk/>
            <pc:sldMk cId="2995096174" sldId="256"/>
            <ac:grpSpMk id="14" creationId="{E9046BC8-D404-4E7D-9202-A07F3FDD3823}"/>
          </ac:grpSpMkLst>
        </pc:grpChg>
        <pc:grpChg chg="add">
          <ac:chgData name="Amitkumar Patil" userId="S::ampatil@uark.edu::52533654-587f-4bf7-aac5-6fe6296ba841" providerId="AD" clId="Web-{42B71BED-A34F-8394-FC4A-55379DFE7603}" dt="2023-12-05T23:57:11.640" v="29"/>
          <ac:grpSpMkLst>
            <pc:docMk/>
            <pc:sldMk cId="2995096174" sldId="256"/>
            <ac:grpSpMk id="64" creationId="{E9046BC8-D404-4E7D-9202-A07F3FDD3823}"/>
          </ac:grpSpMkLst>
        </pc:grpChg>
      </pc:sldChg>
      <pc:sldChg chg="modSp mod modClrScheme chgLayout">
        <pc:chgData name="Amitkumar Patil" userId="S::ampatil@uark.edu::52533654-587f-4bf7-aac5-6fe6296ba841" providerId="AD" clId="Web-{42B71BED-A34F-8394-FC4A-55379DFE7603}" dt="2023-12-05T23:56:18.045" v="0"/>
        <pc:sldMkLst>
          <pc:docMk/>
          <pc:sldMk cId="3940004152" sldId="257"/>
        </pc:sldMkLst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940004152" sldId="257"/>
            <ac:spMk id="2" creationId="{24760ED0-28DE-47E3-660E-25D182F091A1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940004152" sldId="257"/>
            <ac:spMk id="3" creationId="{A807D534-E994-175B-DCCC-91D9CD517C2A}"/>
          </ac:spMkLst>
        </pc:spChg>
      </pc:sldChg>
      <pc:sldChg chg="modSp mod modClrScheme chgLayout">
        <pc:chgData name="Amitkumar Patil" userId="S::ampatil@uark.edu::52533654-587f-4bf7-aac5-6fe6296ba841" providerId="AD" clId="Web-{42B71BED-A34F-8394-FC4A-55379DFE7603}" dt="2023-12-05T23:56:18.045" v="0"/>
        <pc:sldMkLst>
          <pc:docMk/>
          <pc:sldMk cId="1941632821" sldId="258"/>
        </pc:sldMkLst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1941632821" sldId="258"/>
            <ac:spMk id="2" creationId="{753A7007-7A0F-3AA2-02EF-AC2A686E60EC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1941632821" sldId="258"/>
            <ac:spMk id="3" creationId="{8F3E0573-F912-DA50-4B6B-2F99ADEC0DFE}"/>
          </ac:spMkLst>
        </pc:spChg>
      </pc:sldChg>
      <pc:sldChg chg="modSp mod modClrScheme chgLayout">
        <pc:chgData name="Amitkumar Patil" userId="S::ampatil@uark.edu::52533654-587f-4bf7-aac5-6fe6296ba841" providerId="AD" clId="Web-{42B71BED-A34F-8394-FC4A-55379DFE7603}" dt="2023-12-05T23:56:18.045" v="0"/>
        <pc:sldMkLst>
          <pc:docMk/>
          <pc:sldMk cId="2326847275" sldId="259"/>
        </pc:sldMkLst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2326847275" sldId="259"/>
            <ac:spMk id="2" creationId="{8C7356F2-DB78-3F82-FD71-6737E4432C41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2326847275" sldId="259"/>
            <ac:spMk id="3" creationId="{01E7EBD2-D77D-F984-F756-FA55402A25C0}"/>
          </ac:spMkLst>
        </pc:spChg>
      </pc:sldChg>
      <pc:sldChg chg="modSp mod modClrScheme chgLayout">
        <pc:chgData name="Amitkumar Patil" userId="S::ampatil@uark.edu::52533654-587f-4bf7-aac5-6fe6296ba841" providerId="AD" clId="Web-{42B71BED-A34F-8394-FC4A-55379DFE7603}" dt="2023-12-05T23:56:18.045" v="0"/>
        <pc:sldMkLst>
          <pc:docMk/>
          <pc:sldMk cId="3444959862" sldId="260"/>
        </pc:sldMkLst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444959862" sldId="260"/>
            <ac:spMk id="2" creationId="{01B1CEB3-6FBE-7897-CD29-6D8D15F97735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444959862" sldId="260"/>
            <ac:spMk id="3" creationId="{0712390D-728F-A211-72E2-AA1E546126B5}"/>
          </ac:spMkLst>
        </pc:spChg>
      </pc:sldChg>
      <pc:sldChg chg="modSp mod modClrScheme chgLayout">
        <pc:chgData name="Amitkumar Patil" userId="S::ampatil@uark.edu::52533654-587f-4bf7-aac5-6fe6296ba841" providerId="AD" clId="Web-{42B71BED-A34F-8394-FC4A-55379DFE7603}" dt="2023-12-05T23:56:18.045" v="0"/>
        <pc:sldMkLst>
          <pc:docMk/>
          <pc:sldMk cId="3836683911" sldId="262"/>
        </pc:sldMkLst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836683911" sldId="262"/>
            <ac:spMk id="2" creationId="{553A9062-7E6C-25FE-61E7-DBF06CC41F72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836683911" sldId="262"/>
            <ac:spMk id="3" creationId="{4FAC993A-FD06-2B4E-7AA8-329B074901A0}"/>
          </ac:spMkLst>
        </pc:spChg>
      </pc:sldChg>
      <pc:sldChg chg="addSp delSp modSp mod setBg modClrScheme chgLayout">
        <pc:chgData name="Amitkumar Patil" userId="S::ampatil@uark.edu::52533654-587f-4bf7-aac5-6fe6296ba841" providerId="AD" clId="Web-{42B71BED-A34F-8394-FC4A-55379DFE7603}" dt="2023-12-06T00:50:08.885" v="80"/>
        <pc:sldMkLst>
          <pc:docMk/>
          <pc:sldMk cId="3050427791" sldId="263"/>
        </pc:sldMkLst>
        <pc:spChg chg="mod ord">
          <ac:chgData name="Amitkumar Patil" userId="S::ampatil@uark.edu::52533654-587f-4bf7-aac5-6fe6296ba841" providerId="AD" clId="Web-{42B71BED-A34F-8394-FC4A-55379DFE7603}" dt="2023-12-06T00:50:08.885" v="80"/>
          <ac:spMkLst>
            <pc:docMk/>
            <pc:sldMk cId="3050427791" sldId="263"/>
            <ac:spMk id="2" creationId="{6EDA7E31-0582-341E-F1F2-945AC8764B4E}"/>
          </ac:spMkLst>
        </pc:spChg>
        <pc:spChg chg="mod ord">
          <ac:chgData name="Amitkumar Patil" userId="S::ampatil@uark.edu::52533654-587f-4bf7-aac5-6fe6296ba841" providerId="AD" clId="Web-{42B71BED-A34F-8394-FC4A-55379DFE7603}" dt="2023-12-06T00:50:08.885" v="80"/>
          <ac:spMkLst>
            <pc:docMk/>
            <pc:sldMk cId="3050427791" sldId="263"/>
            <ac:spMk id="3" creationId="{CA328380-2C62-C84B-BD1C-871DF9852717}"/>
          </ac:spMkLst>
        </pc:spChg>
        <pc:spChg chg="add del">
          <ac:chgData name="Amitkumar Patil" userId="S::ampatil@uark.edu::52533654-587f-4bf7-aac5-6fe6296ba841" providerId="AD" clId="Web-{42B71BED-A34F-8394-FC4A-55379DFE7603}" dt="2023-12-05T23:57:52.360" v="34"/>
          <ac:spMkLst>
            <pc:docMk/>
            <pc:sldMk cId="3050427791" sldId="263"/>
            <ac:spMk id="17" creationId="{55599FE3-8CCE-4364-9F89-0C11699C4F6A}"/>
          </ac:spMkLst>
        </pc:spChg>
        <pc:spChg chg="add del">
          <ac:chgData name="Amitkumar Patil" userId="S::ampatil@uark.edu::52533654-587f-4bf7-aac5-6fe6296ba841" providerId="AD" clId="Web-{42B71BED-A34F-8394-FC4A-55379DFE7603}" dt="2023-12-06T00:23:31.825" v="58"/>
          <ac:spMkLst>
            <pc:docMk/>
            <pc:sldMk cId="3050427791" sldId="263"/>
            <ac:spMk id="18" creationId="{55599FE3-8CCE-4364-9F89-0C11699C4F6A}"/>
          </ac:spMkLst>
        </pc:spChg>
        <pc:spChg chg="add del">
          <ac:chgData name="Amitkumar Patil" userId="S::ampatil@uark.edu::52533654-587f-4bf7-aac5-6fe6296ba841" providerId="AD" clId="Web-{42B71BED-A34F-8394-FC4A-55379DFE7603}" dt="2023-12-05T23:58:04.626" v="36"/>
          <ac:spMkLst>
            <pc:docMk/>
            <pc:sldMk cId="3050427791" sldId="263"/>
            <ac:spMk id="19" creationId="{DD7EED39-224E-4230-8FD1-B1E1AF6C6E36}"/>
          </ac:spMkLst>
        </pc:spChg>
        <pc:spChg chg="add del">
          <ac:chgData name="Amitkumar Patil" userId="S::ampatil@uark.edu::52533654-587f-4bf7-aac5-6fe6296ba841" providerId="AD" clId="Web-{42B71BED-A34F-8394-FC4A-55379DFE7603}" dt="2023-12-05T23:59:33.629" v="46"/>
          <ac:spMkLst>
            <pc:docMk/>
            <pc:sldMk cId="3050427791" sldId="263"/>
            <ac:spMk id="24" creationId="{21ECAAB0-702B-4C08-B30F-0AFAC3479ADF}"/>
          </ac:spMkLst>
        </pc:spChg>
        <pc:spChg chg="add del">
          <ac:chgData name="Amitkumar Patil" userId="S::ampatil@uark.edu::52533654-587f-4bf7-aac5-6fe6296ba841" providerId="AD" clId="Web-{42B71BED-A34F-8394-FC4A-55379DFE7603}" dt="2023-12-06T00:25:34.720" v="74"/>
          <ac:spMkLst>
            <pc:docMk/>
            <pc:sldMk cId="3050427791" sldId="263"/>
            <ac:spMk id="25" creationId="{55599FE3-8CCE-4364-9F89-0C11699C4F6A}"/>
          </ac:spMkLst>
        </pc:spChg>
        <pc:spChg chg="add del">
          <ac:chgData name="Amitkumar Patil" userId="S::ampatil@uark.edu::52533654-587f-4bf7-aac5-6fe6296ba841" providerId="AD" clId="Web-{42B71BED-A34F-8394-FC4A-55379DFE7603}" dt="2023-12-06T00:50:08.885" v="80"/>
          <ac:spMkLst>
            <pc:docMk/>
            <pc:sldMk cId="3050427791" sldId="263"/>
            <ac:spMk id="38" creationId="{DD7EED39-224E-4230-8FD1-B1E1AF6C6E36}"/>
          </ac:spMkLst>
        </pc:spChg>
        <pc:spChg chg="add">
          <ac:chgData name="Amitkumar Patil" userId="S::ampatil@uark.edu::52533654-587f-4bf7-aac5-6fe6296ba841" providerId="AD" clId="Web-{42B71BED-A34F-8394-FC4A-55379DFE7603}" dt="2023-12-06T00:50:08.885" v="80"/>
          <ac:spMkLst>
            <pc:docMk/>
            <pc:sldMk cId="3050427791" sldId="263"/>
            <ac:spMk id="51" creationId="{21ECAAB0-702B-4C08-B30F-0AFAC3479ADF}"/>
          </ac:spMkLst>
        </pc:spChg>
        <pc:grpChg chg="add del">
          <ac:chgData name="Amitkumar Patil" userId="S::ampatil@uark.edu::52533654-587f-4bf7-aac5-6fe6296ba841" providerId="AD" clId="Web-{42B71BED-A34F-8394-FC4A-55379DFE7603}" dt="2023-12-05T23:57:52.360" v="34"/>
          <ac:grpSpMkLst>
            <pc:docMk/>
            <pc:sldMk cId="3050427791" sldId="263"/>
            <ac:grpSpMk id="7" creationId="{E4C39A5A-6D63-4FAC-B6C2-D37778B97ACD}"/>
          </ac:grpSpMkLst>
        </pc:grpChg>
        <pc:grpChg chg="add del">
          <ac:chgData name="Amitkumar Patil" userId="S::ampatil@uark.edu::52533654-587f-4bf7-aac5-6fe6296ba841" providerId="AD" clId="Web-{42B71BED-A34F-8394-FC4A-55379DFE7603}" dt="2023-12-05T23:58:04.626" v="36"/>
          <ac:grpSpMkLst>
            <pc:docMk/>
            <pc:sldMk cId="3050427791" sldId="263"/>
            <ac:grpSpMk id="8" creationId="{A2E861A3-F23C-46B8-A38A-4A22E453D993}"/>
          </ac:grpSpMkLst>
        </pc:grpChg>
        <pc:grpChg chg="add del">
          <ac:chgData name="Amitkumar Patil" userId="S::ampatil@uark.edu::52533654-587f-4bf7-aac5-6fe6296ba841" providerId="AD" clId="Web-{42B71BED-A34F-8394-FC4A-55379DFE7603}" dt="2023-12-06T00:23:31.825" v="58"/>
          <ac:grpSpMkLst>
            <pc:docMk/>
            <pc:sldMk cId="3050427791" sldId="263"/>
            <ac:grpSpMk id="10" creationId="{E4C39A5A-6D63-4FAC-B6C2-D37778B97ACD}"/>
          </ac:grpSpMkLst>
        </pc:grpChg>
        <pc:grpChg chg="add del">
          <ac:chgData name="Amitkumar Patil" userId="S::ampatil@uark.edu::52533654-587f-4bf7-aac5-6fe6296ba841" providerId="AD" clId="Web-{42B71BED-A34F-8394-FC4A-55379DFE7603}" dt="2023-12-06T00:25:34.720" v="74"/>
          <ac:grpSpMkLst>
            <pc:docMk/>
            <pc:sldMk cId="3050427791" sldId="263"/>
            <ac:grpSpMk id="20" creationId="{E4C39A5A-6D63-4FAC-B6C2-D37778B97ACD}"/>
          </ac:grpSpMkLst>
        </pc:grpChg>
        <pc:grpChg chg="add del">
          <ac:chgData name="Amitkumar Patil" userId="S::ampatil@uark.edu::52533654-587f-4bf7-aac5-6fe6296ba841" providerId="AD" clId="Web-{42B71BED-A34F-8394-FC4A-55379DFE7603}" dt="2023-12-05T23:59:33.629" v="46"/>
          <ac:grpSpMkLst>
            <pc:docMk/>
            <pc:sldMk cId="3050427791" sldId="263"/>
            <ac:grpSpMk id="21" creationId="{28A4A409-9242-444A-AC1F-809866828B50}"/>
          </ac:grpSpMkLst>
        </pc:grpChg>
        <pc:grpChg chg="add del">
          <ac:chgData name="Amitkumar Patil" userId="S::ampatil@uark.edu::52533654-587f-4bf7-aac5-6fe6296ba841" providerId="AD" clId="Web-{42B71BED-A34F-8394-FC4A-55379DFE7603}" dt="2023-12-06T00:50:08.885" v="80"/>
          <ac:grpSpMkLst>
            <pc:docMk/>
            <pc:sldMk cId="3050427791" sldId="263"/>
            <ac:grpSpMk id="30" creationId="{A2E861A3-F23C-46B8-A38A-4A22E453D993}"/>
          </ac:grpSpMkLst>
        </pc:grpChg>
        <pc:grpChg chg="add">
          <ac:chgData name="Amitkumar Patil" userId="S::ampatil@uark.edu::52533654-587f-4bf7-aac5-6fe6296ba841" providerId="AD" clId="Web-{42B71BED-A34F-8394-FC4A-55379DFE7603}" dt="2023-12-06T00:50:08.885" v="80"/>
          <ac:grpSpMkLst>
            <pc:docMk/>
            <pc:sldMk cId="3050427791" sldId="263"/>
            <ac:grpSpMk id="43" creationId="{28A4A409-9242-444A-AC1F-809866828B50}"/>
          </ac:grpSpMkLst>
        </pc:grpChg>
        <pc:picChg chg="del mod">
          <ac:chgData name="Amitkumar Patil" userId="S::ampatil@uark.edu::52533654-587f-4bf7-aac5-6fe6296ba841" providerId="AD" clId="Web-{42B71BED-A34F-8394-FC4A-55379DFE7603}" dt="2023-12-06T00:23:10.918" v="53"/>
          <ac:picMkLst>
            <pc:docMk/>
            <pc:sldMk cId="3050427791" sldId="263"/>
            <ac:picMk id="4" creationId="{47682F19-9419-4C15-B08D-8B23F9DBDA8F}"/>
          </ac:picMkLst>
        </pc:picChg>
        <pc:picChg chg="add mod">
          <ac:chgData name="Amitkumar Patil" userId="S::ampatil@uark.edu::52533654-587f-4bf7-aac5-6fe6296ba841" providerId="AD" clId="Web-{42B71BED-A34F-8394-FC4A-55379DFE7603}" dt="2023-12-06T00:50:08.885" v="80"/>
          <ac:picMkLst>
            <pc:docMk/>
            <pc:sldMk cId="3050427791" sldId="263"/>
            <ac:picMk id="5" creationId="{D1E4D657-75A8-CC1F-958A-ABF3F4814192}"/>
          </ac:picMkLst>
        </pc:picChg>
      </pc:sldChg>
      <pc:sldChg chg="modSp mod modClrScheme chgLayout">
        <pc:chgData name="Amitkumar Patil" userId="S::ampatil@uark.edu::52533654-587f-4bf7-aac5-6fe6296ba841" providerId="AD" clId="Web-{42B71BED-A34F-8394-FC4A-55379DFE7603}" dt="2023-12-05T23:56:18.045" v="0"/>
        <pc:sldMkLst>
          <pc:docMk/>
          <pc:sldMk cId="3886502071" sldId="264"/>
        </pc:sldMkLst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886502071" sldId="264"/>
            <ac:spMk id="2" creationId="{06B8D11F-6BD3-F4AA-A477-55F017F3A81A}"/>
          </ac:spMkLst>
        </pc:spChg>
        <pc:spChg chg="mod ord">
          <ac:chgData name="Amitkumar Patil" userId="S::ampatil@uark.edu::52533654-587f-4bf7-aac5-6fe6296ba841" providerId="AD" clId="Web-{42B71BED-A34F-8394-FC4A-55379DFE7603}" dt="2023-12-05T23:56:18.045" v="0"/>
          <ac:spMkLst>
            <pc:docMk/>
            <pc:sldMk cId="3886502071" sldId="264"/>
            <ac:spMk id="3" creationId="{B9C71322-A09F-2126-F6CF-C7197FFFC67F}"/>
          </ac:spMkLst>
        </pc:spChg>
      </pc:sldChg>
      <pc:sldChg chg="modSp mod modClrScheme chgLayout">
        <pc:chgData name="Amitkumar Patil" userId="S::ampatil@uark.edu::52533654-587f-4bf7-aac5-6fe6296ba841" providerId="AD" clId="Web-{42B71BED-A34F-8394-FC4A-55379DFE7603}" dt="2023-12-06T00:00:45.335" v="51" actId="1076"/>
        <pc:sldMkLst>
          <pc:docMk/>
          <pc:sldMk cId="3470875262" sldId="265"/>
        </pc:sldMkLst>
        <pc:spChg chg="mod ord">
          <ac:chgData name="Amitkumar Patil" userId="S::ampatil@uark.edu::52533654-587f-4bf7-aac5-6fe6296ba841" providerId="AD" clId="Web-{42B71BED-A34F-8394-FC4A-55379DFE7603}" dt="2023-12-06T00:00:45.335" v="51" actId="1076"/>
          <ac:spMkLst>
            <pc:docMk/>
            <pc:sldMk cId="3470875262" sldId="265"/>
            <ac:spMk id="2" creationId="{B82015B0-80E1-66E1-E17A-AFCA36A316D2}"/>
          </ac:spMkLst>
        </pc:spChg>
        <pc:spChg chg="mod ord">
          <ac:chgData name="Amitkumar Patil" userId="S::ampatil@uark.edu::52533654-587f-4bf7-aac5-6fe6296ba841" providerId="AD" clId="Web-{42B71BED-A34F-8394-FC4A-55379DFE7603}" dt="2023-12-06T00:00:08.068" v="49" actId="1076"/>
          <ac:spMkLst>
            <pc:docMk/>
            <pc:sldMk cId="3470875262" sldId="265"/>
            <ac:spMk id="3" creationId="{D238DE55-1C96-6A19-734E-39DA075EB2DB}"/>
          </ac:spMkLst>
        </pc:spChg>
      </pc:sldChg>
      <pc:sldChg chg="addSp delSp modSp mod setBg modClrScheme chgLayout">
        <pc:chgData name="Amitkumar Patil" userId="S::ampatil@uark.edu::52533654-587f-4bf7-aac5-6fe6296ba841" providerId="AD" clId="Web-{42B71BED-A34F-8394-FC4A-55379DFE7603}" dt="2023-12-06T00:52:35.459" v="88" actId="14100"/>
        <pc:sldMkLst>
          <pc:docMk/>
          <pc:sldMk cId="4137649872" sldId="266"/>
        </pc:sldMkLst>
        <pc:spChg chg="mod ord">
          <ac:chgData name="Amitkumar Patil" userId="S::ampatil@uark.edu::52533654-587f-4bf7-aac5-6fe6296ba841" providerId="AD" clId="Web-{42B71BED-A34F-8394-FC4A-55379DFE7603}" dt="2023-12-06T00:51:59.550" v="81"/>
          <ac:spMkLst>
            <pc:docMk/>
            <pc:sldMk cId="4137649872" sldId="266"/>
            <ac:spMk id="2" creationId="{1AE0E456-E092-4655-6491-DE28E148AAF8}"/>
          </ac:spMkLst>
        </pc:spChg>
        <pc:spChg chg="mod ord">
          <ac:chgData name="Amitkumar Patil" userId="S::ampatil@uark.edu::52533654-587f-4bf7-aac5-6fe6296ba841" providerId="AD" clId="Web-{42B71BED-A34F-8394-FC4A-55379DFE7603}" dt="2023-12-06T00:51:59.550" v="81"/>
          <ac:spMkLst>
            <pc:docMk/>
            <pc:sldMk cId="4137649872" sldId="266"/>
            <ac:spMk id="3" creationId="{E831CE35-5722-2996-445F-787B2DBAA801}"/>
          </ac:spMkLst>
        </pc:spChg>
        <pc:spChg chg="add del">
          <ac:chgData name="Amitkumar Patil" userId="S::ampatil@uark.edu::52533654-587f-4bf7-aac5-6fe6296ba841" providerId="AD" clId="Web-{42B71BED-A34F-8394-FC4A-55379DFE7603}" dt="2023-12-05T23:59:21.957" v="42"/>
          <ac:spMkLst>
            <pc:docMk/>
            <pc:sldMk cId="4137649872" sldId="266"/>
            <ac:spMk id="7" creationId="{61DCA37C-CB0B-475A-B462-77C9CBA37CBE}"/>
          </ac:spMkLst>
        </pc:spChg>
        <pc:spChg chg="add">
          <ac:chgData name="Amitkumar Patil" userId="S::ampatil@uark.edu::52533654-587f-4bf7-aac5-6fe6296ba841" providerId="AD" clId="Web-{42B71BED-A34F-8394-FC4A-55379DFE7603}" dt="2023-12-06T00:51:59.550" v="81"/>
          <ac:spMkLst>
            <pc:docMk/>
            <pc:sldMk cId="4137649872" sldId="266"/>
            <ac:spMk id="8" creationId="{61DCA37C-CB0B-475A-B462-77C9CBA37CBE}"/>
          </ac:spMkLst>
        </pc:spChg>
        <pc:picChg chg="mod">
          <ac:chgData name="Amitkumar Patil" userId="S::ampatil@uark.edu::52533654-587f-4bf7-aac5-6fe6296ba841" providerId="AD" clId="Web-{42B71BED-A34F-8394-FC4A-55379DFE7603}" dt="2023-12-06T00:52:29.755" v="87" actId="14100"/>
          <ac:picMkLst>
            <pc:docMk/>
            <pc:sldMk cId="4137649872" sldId="266"/>
            <ac:picMk id="4" creationId="{8DED6A96-345D-715F-468C-D096C3AAE597}"/>
          </ac:picMkLst>
        </pc:picChg>
        <pc:picChg chg="mod ord">
          <ac:chgData name="Amitkumar Patil" userId="S::ampatil@uark.edu::52533654-587f-4bf7-aac5-6fe6296ba841" providerId="AD" clId="Web-{42B71BED-A34F-8394-FC4A-55379DFE7603}" dt="2023-12-06T00:52:35.459" v="88" actId="14100"/>
          <ac:picMkLst>
            <pc:docMk/>
            <pc:sldMk cId="4137649872" sldId="266"/>
            <ac:picMk id="5" creationId="{04A257F7-D26F-1E39-F616-25F64E7C56FA}"/>
          </ac:picMkLst>
        </pc:picChg>
      </pc:sldChg>
      <pc:sldMasterChg chg="del delSldLayout">
        <pc:chgData name="Amitkumar Patil" userId="S::ampatil@uark.edu::52533654-587f-4bf7-aac5-6fe6296ba841" providerId="AD" clId="Web-{42B71BED-A34F-8394-FC4A-55379DFE7603}" dt="2023-12-05T23:56:18.045" v="0"/>
        <pc:sldMasterMkLst>
          <pc:docMk/>
          <pc:sldMasterMk cId="4050770814" sldId="2147483677"/>
        </pc:sldMasterMkLst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2951833017" sldId="2147483678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1342928277" sldId="2147483679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3503701228" sldId="2147483680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976366377" sldId="2147483681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4033980388" sldId="2147483682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242960334" sldId="2147483683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1803796286" sldId="2147483684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1359063659" sldId="2147483685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3269169316" sldId="2147483686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786178119" sldId="2147483687"/>
          </pc:sldLayoutMkLst>
        </pc:sldLayoutChg>
        <pc:sldLayoutChg chg="del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4050770814" sldId="2147483677"/>
            <pc:sldLayoutMk cId="1108734211" sldId="2147483688"/>
          </pc:sldLayoutMkLst>
        </pc:sldLayoutChg>
      </pc:sldMasterChg>
      <pc:sldMasterChg chg="add addSldLayout modSldLayout">
        <pc:chgData name="Amitkumar Patil" userId="S::ampatil@uark.edu::52533654-587f-4bf7-aac5-6fe6296ba841" providerId="AD" clId="Web-{42B71BED-A34F-8394-FC4A-55379DFE7603}" dt="2023-12-05T23:56:18.045" v="0"/>
        <pc:sldMasterMkLst>
          <pc:docMk/>
          <pc:sldMasterMk cId="58255442" sldId="2147483689"/>
        </pc:sldMasterMkLst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1820232323" sldId="2147483690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4056174166" sldId="2147483691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1352883097" sldId="2147483692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3461148329" sldId="2147483693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3319720892" sldId="2147483694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2391274233" sldId="2147483695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2183080541" sldId="2147483696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3832527618" sldId="2147483697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832840241" sldId="2147483698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2107563888" sldId="2147483699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422554023" sldId="2147483700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3462005568" sldId="2147483701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1226195937" sldId="2147483702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767657575" sldId="2147483703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969771121" sldId="2147483704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2202592131" sldId="2147483705"/>
          </pc:sldLayoutMkLst>
        </pc:sldLayoutChg>
        <pc:sldLayoutChg chg="add mod replId">
          <pc:chgData name="Amitkumar Patil" userId="S::ampatil@uark.edu::52533654-587f-4bf7-aac5-6fe6296ba841" providerId="AD" clId="Web-{42B71BED-A34F-8394-FC4A-55379DFE7603}" dt="2023-12-05T23:56:18.045" v="0"/>
          <pc:sldLayoutMkLst>
            <pc:docMk/>
            <pc:sldMasterMk cId="58255442" sldId="2147483689"/>
            <pc:sldLayoutMk cId="405784503" sldId="2147483706"/>
          </pc:sldLayoutMkLst>
        </pc:sldLayoutChg>
      </pc:sldMasterChg>
    </pc:docChg>
  </pc:docChgLst>
  <pc:docChgLst>
    <pc:chgData name="Amitkumar Patil" userId="S::ampatil@uark.edu::52533654-587f-4bf7-aac5-6fe6296ba841" providerId="AD" clId="Web-{CEBB3B9F-6B82-00DD-0763-151C53129C09}"/>
    <pc:docChg chg="delSld modSld">
      <pc:chgData name="Amitkumar Patil" userId="S::ampatil@uark.edu::52533654-587f-4bf7-aac5-6fe6296ba841" providerId="AD" clId="Web-{CEBB3B9F-6B82-00DD-0763-151C53129C09}" dt="2023-12-06T17:20:35.616" v="58"/>
      <pc:docMkLst>
        <pc:docMk/>
      </pc:docMkLst>
      <pc:sldChg chg="delAnim">
        <pc:chgData name="Amitkumar Patil" userId="S::ampatil@uark.edu::52533654-587f-4bf7-aac5-6fe6296ba841" providerId="AD" clId="Web-{CEBB3B9F-6B82-00DD-0763-151C53129C09}" dt="2023-12-06T17:20:35.616" v="58"/>
        <pc:sldMkLst>
          <pc:docMk/>
          <pc:sldMk cId="2995096174" sldId="256"/>
        </pc:sldMkLst>
      </pc:sldChg>
      <pc:sldChg chg="del">
        <pc:chgData name="Amitkumar Patil" userId="S::ampatil@uark.edu::52533654-587f-4bf7-aac5-6fe6296ba841" providerId="AD" clId="Web-{CEBB3B9F-6B82-00DD-0763-151C53129C09}" dt="2023-12-06T17:18:42.346" v="3"/>
        <pc:sldMkLst>
          <pc:docMk/>
          <pc:sldMk cId="3940004152" sldId="257"/>
        </pc:sldMkLst>
      </pc:sldChg>
      <pc:sldChg chg="modSp">
        <pc:chgData name="Amitkumar Patil" userId="S::ampatil@uark.edu::52533654-587f-4bf7-aac5-6fe6296ba841" providerId="AD" clId="Web-{CEBB3B9F-6B82-00DD-0763-151C53129C09}" dt="2023-12-06T17:19:43.114" v="55" actId="20577"/>
        <pc:sldMkLst>
          <pc:docMk/>
          <pc:sldMk cId="1941632821" sldId="258"/>
        </pc:sldMkLst>
        <pc:spChg chg="mod">
          <ac:chgData name="Amitkumar Patil" userId="S::ampatil@uark.edu::52533654-587f-4bf7-aac5-6fe6296ba841" providerId="AD" clId="Web-{CEBB3B9F-6B82-00DD-0763-151C53129C09}" dt="2023-12-06T17:19:43.114" v="55" actId="20577"/>
          <ac:spMkLst>
            <pc:docMk/>
            <pc:sldMk cId="1941632821" sldId="258"/>
            <ac:spMk id="3" creationId="{8F3E0573-F912-DA50-4B6B-2F99ADEC0DFE}"/>
          </ac:spMkLst>
        </pc:spChg>
      </pc:sldChg>
      <pc:sldChg chg="del">
        <pc:chgData name="Amitkumar Patil" userId="S::ampatil@uark.edu::52533654-587f-4bf7-aac5-6fe6296ba841" providerId="AD" clId="Web-{CEBB3B9F-6B82-00DD-0763-151C53129C09}" dt="2023-12-06T17:18:05.330" v="0"/>
        <pc:sldMkLst>
          <pc:docMk/>
          <pc:sldMk cId="3050427791" sldId="263"/>
        </pc:sldMkLst>
      </pc:sldChg>
      <pc:sldChg chg="modSp">
        <pc:chgData name="Amitkumar Patil" userId="S::ampatil@uark.edu::52533654-587f-4bf7-aac5-6fe6296ba841" providerId="AD" clId="Web-{CEBB3B9F-6B82-00DD-0763-151C53129C09}" dt="2023-12-06T17:18:24.502" v="2" actId="1076"/>
        <pc:sldMkLst>
          <pc:docMk/>
          <pc:sldMk cId="3470875262" sldId="265"/>
        </pc:sldMkLst>
        <pc:picChg chg="mod">
          <ac:chgData name="Amitkumar Patil" userId="S::ampatil@uark.edu::52533654-587f-4bf7-aac5-6fe6296ba841" providerId="AD" clId="Web-{CEBB3B9F-6B82-00DD-0763-151C53129C09}" dt="2023-12-06T17:18:20.830" v="1" actId="1076"/>
          <ac:picMkLst>
            <pc:docMk/>
            <pc:sldMk cId="3470875262" sldId="265"/>
            <ac:picMk id="4" creationId="{D338968D-C92A-652C-44F1-455C3B17056B}"/>
          </ac:picMkLst>
        </pc:picChg>
        <pc:picChg chg="mod">
          <ac:chgData name="Amitkumar Patil" userId="S::ampatil@uark.edu::52533654-587f-4bf7-aac5-6fe6296ba841" providerId="AD" clId="Web-{CEBB3B9F-6B82-00DD-0763-151C53129C09}" dt="2023-12-06T17:18:24.502" v="2" actId="1076"/>
          <ac:picMkLst>
            <pc:docMk/>
            <pc:sldMk cId="3470875262" sldId="265"/>
            <ac:picMk id="5" creationId="{F6CC029C-63C1-29B1-128A-891E968A60EB}"/>
          </ac:picMkLst>
        </pc:picChg>
      </pc:sldChg>
      <pc:sldChg chg="modNotes">
        <pc:chgData name="Amitkumar Patil" userId="S::ampatil@uark.edu::52533654-587f-4bf7-aac5-6fe6296ba841" providerId="AD" clId="Web-{CEBB3B9F-6B82-00DD-0763-151C53129C09}" dt="2023-12-06T17:19:48.318" v="56"/>
        <pc:sldMkLst>
          <pc:docMk/>
          <pc:sldMk cId="1364249063" sldId="268"/>
        </pc:sldMkLst>
      </pc:sldChg>
    </pc:docChg>
  </pc:docChgLst>
  <pc:docChgLst>
    <pc:chgData name="Amitkumar Patil" userId="S::ampatil@uark.edu::52533654-587f-4bf7-aac5-6fe6296ba841" providerId="AD" clId="Web-{09202AF1-92D3-401C-8C55-6FCC6C41AE26}"/>
    <pc:docChg chg="addSld modSld">
      <pc:chgData name="Amitkumar Patil" userId="S::ampatil@uark.edu::52533654-587f-4bf7-aac5-6fe6296ba841" providerId="AD" clId="Web-{09202AF1-92D3-401C-8C55-6FCC6C41AE26}" dt="2023-12-07T01:17:44.862" v="63"/>
      <pc:docMkLst>
        <pc:docMk/>
      </pc:docMkLst>
      <pc:sldChg chg="delAnim">
        <pc:chgData name="Amitkumar Patil" userId="S::ampatil@uark.edu::52533654-587f-4bf7-aac5-6fe6296ba841" providerId="AD" clId="Web-{09202AF1-92D3-401C-8C55-6FCC6C41AE26}" dt="2023-12-06T23:24:15.931" v="4"/>
        <pc:sldMkLst>
          <pc:docMk/>
          <pc:sldMk cId="2995096174" sldId="256"/>
        </pc:sldMkLst>
      </pc:sldChg>
      <pc:sldChg chg="modSp">
        <pc:chgData name="Amitkumar Patil" userId="S::ampatil@uark.edu::52533654-587f-4bf7-aac5-6fe6296ba841" providerId="AD" clId="Web-{09202AF1-92D3-401C-8C55-6FCC6C41AE26}" dt="2023-12-06T23:41:21.796" v="13" actId="20577"/>
        <pc:sldMkLst>
          <pc:docMk/>
          <pc:sldMk cId="1941632821" sldId="258"/>
        </pc:sldMkLst>
        <pc:spChg chg="mod">
          <ac:chgData name="Amitkumar Patil" userId="S::ampatil@uark.edu::52533654-587f-4bf7-aac5-6fe6296ba841" providerId="AD" clId="Web-{09202AF1-92D3-401C-8C55-6FCC6C41AE26}" dt="2023-12-06T23:41:21.796" v="13" actId="20577"/>
          <ac:spMkLst>
            <pc:docMk/>
            <pc:sldMk cId="1941632821" sldId="258"/>
            <ac:spMk id="3" creationId="{8F3E0573-F912-DA50-4B6B-2F99ADEC0DFE}"/>
          </ac:spMkLst>
        </pc:spChg>
      </pc:sldChg>
      <pc:sldChg chg="addSp delSp modSp">
        <pc:chgData name="Amitkumar Patil" userId="S::ampatil@uark.edu::52533654-587f-4bf7-aac5-6fe6296ba841" providerId="AD" clId="Web-{09202AF1-92D3-401C-8C55-6FCC6C41AE26}" dt="2023-12-07T00:53:11.033" v="29" actId="20577"/>
        <pc:sldMkLst>
          <pc:docMk/>
          <pc:sldMk cId="3836683911" sldId="262"/>
        </pc:sldMkLst>
        <pc:spChg chg="mod">
          <ac:chgData name="Amitkumar Patil" userId="S::ampatil@uark.edu::52533654-587f-4bf7-aac5-6fe6296ba841" providerId="AD" clId="Web-{09202AF1-92D3-401C-8C55-6FCC6C41AE26}" dt="2023-12-07T00:53:11.033" v="29" actId="20577"/>
          <ac:spMkLst>
            <pc:docMk/>
            <pc:sldMk cId="3836683911" sldId="262"/>
            <ac:spMk id="3" creationId="{4FAC993A-FD06-2B4E-7AA8-329B074901A0}"/>
          </ac:spMkLst>
        </pc:spChg>
        <pc:picChg chg="add del mod">
          <ac:chgData name="Amitkumar Patil" userId="S::ampatil@uark.edu::52533654-587f-4bf7-aac5-6fe6296ba841" providerId="AD" clId="Web-{09202AF1-92D3-401C-8C55-6FCC6C41AE26}" dt="2023-12-07T00:26:01.303" v="16"/>
          <ac:picMkLst>
            <pc:docMk/>
            <pc:sldMk cId="3836683911" sldId="262"/>
            <ac:picMk id="4" creationId="{DBB50155-E536-8675-584C-C9403818048C}"/>
          </ac:picMkLst>
        </pc:picChg>
        <pc:picChg chg="add del mod">
          <ac:chgData name="Amitkumar Patil" userId="S::ampatil@uark.edu::52533654-587f-4bf7-aac5-6fe6296ba841" providerId="AD" clId="Web-{09202AF1-92D3-401C-8C55-6FCC6C41AE26}" dt="2023-12-07T00:31:59.861" v="18"/>
          <ac:picMkLst>
            <pc:docMk/>
            <pc:sldMk cId="3836683911" sldId="262"/>
            <ac:picMk id="5" creationId="{DC8A742B-868E-237B-314F-0DC51A345DE0}"/>
          </ac:picMkLst>
        </pc:picChg>
        <pc:picChg chg="add mod">
          <ac:chgData name="Amitkumar Patil" userId="S::ampatil@uark.edu::52533654-587f-4bf7-aac5-6fe6296ba841" providerId="AD" clId="Web-{09202AF1-92D3-401C-8C55-6FCC6C41AE26}" dt="2023-12-07T00:48:13.214" v="20"/>
          <ac:picMkLst>
            <pc:docMk/>
            <pc:sldMk cId="3836683911" sldId="262"/>
            <ac:picMk id="6" creationId="{E29E1D0E-E1B5-2D32-DB68-397CD4A61FA3}"/>
          </ac:picMkLst>
        </pc:picChg>
      </pc:sldChg>
      <pc:sldChg chg="modSp">
        <pc:chgData name="Amitkumar Patil" userId="S::ampatil@uark.edu::52533654-587f-4bf7-aac5-6fe6296ba841" providerId="AD" clId="Web-{09202AF1-92D3-401C-8C55-6FCC6C41AE26}" dt="2023-12-06T23:23:04.022" v="2"/>
        <pc:sldMkLst>
          <pc:docMk/>
          <pc:sldMk cId="2981150897" sldId="267"/>
        </pc:sldMkLst>
        <pc:picChg chg="mod">
          <ac:chgData name="Amitkumar Patil" userId="S::ampatil@uark.edu::52533654-587f-4bf7-aac5-6fe6296ba841" providerId="AD" clId="Web-{09202AF1-92D3-401C-8C55-6FCC6C41AE26}" dt="2023-12-06T23:23:04.022" v="2"/>
          <ac:picMkLst>
            <pc:docMk/>
            <pc:sldMk cId="2981150897" sldId="267"/>
            <ac:picMk id="5" creationId="{5696846B-AAB5-46F6-05AB-F2348461CF7A}"/>
          </ac:picMkLst>
        </pc:picChg>
      </pc:sldChg>
      <pc:sldChg chg="modSp">
        <pc:chgData name="Amitkumar Patil" userId="S::ampatil@uark.edu::52533654-587f-4bf7-aac5-6fe6296ba841" providerId="AD" clId="Web-{09202AF1-92D3-401C-8C55-6FCC6C41AE26}" dt="2023-12-06T23:22:58.178" v="1"/>
        <pc:sldMkLst>
          <pc:docMk/>
          <pc:sldMk cId="1364249063" sldId="268"/>
        </pc:sldMkLst>
        <pc:picChg chg="mod">
          <ac:chgData name="Amitkumar Patil" userId="S::ampatil@uark.edu::52533654-587f-4bf7-aac5-6fe6296ba841" providerId="AD" clId="Web-{09202AF1-92D3-401C-8C55-6FCC6C41AE26}" dt="2023-12-06T23:22:58.178" v="1"/>
          <ac:picMkLst>
            <pc:docMk/>
            <pc:sldMk cId="1364249063" sldId="268"/>
            <ac:picMk id="4" creationId="{5CE9162E-6EE5-2567-B28E-A0D5E42B2646}"/>
          </ac:picMkLst>
        </pc:picChg>
      </pc:sldChg>
      <pc:sldChg chg="modSp">
        <pc:chgData name="Amitkumar Patil" userId="S::ampatil@uark.edu::52533654-587f-4bf7-aac5-6fe6296ba841" providerId="AD" clId="Web-{09202AF1-92D3-401C-8C55-6FCC6C41AE26}" dt="2023-12-06T23:20:52.704" v="0"/>
        <pc:sldMkLst>
          <pc:docMk/>
          <pc:sldMk cId="309814643" sldId="271"/>
        </pc:sldMkLst>
        <pc:picChg chg="mod">
          <ac:chgData name="Amitkumar Patil" userId="S::ampatil@uark.edu::52533654-587f-4bf7-aac5-6fe6296ba841" providerId="AD" clId="Web-{09202AF1-92D3-401C-8C55-6FCC6C41AE26}" dt="2023-12-06T23:20:52.704" v="0"/>
          <ac:picMkLst>
            <pc:docMk/>
            <pc:sldMk cId="309814643" sldId="271"/>
            <ac:picMk id="8" creationId="{FAC8B7B4-D4BC-D158-D13C-59A3960B8FAC}"/>
          </ac:picMkLst>
        </pc:picChg>
      </pc:sldChg>
      <pc:sldChg chg="addSp delSp modSp">
        <pc:chgData name="Amitkumar Patil" userId="S::ampatil@uark.edu::52533654-587f-4bf7-aac5-6fe6296ba841" providerId="AD" clId="Web-{09202AF1-92D3-401C-8C55-6FCC6C41AE26}" dt="2023-12-07T01:17:44.862" v="63"/>
        <pc:sldMkLst>
          <pc:docMk/>
          <pc:sldMk cId="1542651066" sldId="272"/>
        </pc:sldMkLst>
        <pc:spChg chg="mod">
          <ac:chgData name="Amitkumar Patil" userId="S::ampatil@uark.edu::52533654-587f-4bf7-aac5-6fe6296ba841" providerId="AD" clId="Web-{09202AF1-92D3-401C-8C55-6FCC6C41AE26}" dt="2023-12-07T01:17:44.862" v="63"/>
          <ac:spMkLst>
            <pc:docMk/>
            <pc:sldMk cId="1542651066" sldId="272"/>
            <ac:spMk id="2" creationId="{B49940EF-1006-7389-C7FC-FC2D4DD53B25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44.862" v="63"/>
          <ac:spMkLst>
            <pc:docMk/>
            <pc:sldMk cId="1542651066" sldId="272"/>
            <ac:spMk id="77" creationId="{A652E5D6-E378-4614-BCBD-8663DD15B353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44.862" v="63"/>
          <ac:spMkLst>
            <pc:docMk/>
            <pc:sldMk cId="1542651066" sldId="272"/>
            <ac:spMk id="78" creationId="{3A287AC3-AACF-4ADB-9F73-125E714D93CD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34.158" v="58"/>
          <ac:spMkLst>
            <pc:docMk/>
            <pc:sldMk cId="1542651066" sldId="272"/>
            <ac:spMk id="84" creationId="{A652E5D6-E378-4614-BCBD-8663DD15B353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34.158" v="58"/>
          <ac:spMkLst>
            <pc:docMk/>
            <pc:sldMk cId="1542651066" sldId="272"/>
            <ac:spMk id="86" creationId="{3A287AC3-AACF-4ADB-9F73-125E714D93CD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42.049" v="60"/>
          <ac:spMkLst>
            <pc:docMk/>
            <pc:sldMk cId="1542651066" sldId="272"/>
            <ac:spMk id="88" creationId="{A652E5D6-E378-4614-BCBD-8663DD15B353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42.049" v="60"/>
          <ac:spMkLst>
            <pc:docMk/>
            <pc:sldMk cId="1542651066" sldId="272"/>
            <ac:spMk id="89" creationId="{3A287AC3-AACF-4ADB-9F73-125E714D93CD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44.768" v="62"/>
          <ac:spMkLst>
            <pc:docMk/>
            <pc:sldMk cId="1542651066" sldId="272"/>
            <ac:spMk id="91" creationId="{A652E5D6-E378-4614-BCBD-8663DD15B353}"/>
          </ac:spMkLst>
        </pc:spChg>
        <pc:spChg chg="add del">
          <ac:chgData name="Amitkumar Patil" userId="S::ampatil@uark.edu::52533654-587f-4bf7-aac5-6fe6296ba841" providerId="AD" clId="Web-{09202AF1-92D3-401C-8C55-6FCC6C41AE26}" dt="2023-12-07T01:17:44.768" v="62"/>
          <ac:spMkLst>
            <pc:docMk/>
            <pc:sldMk cId="1542651066" sldId="272"/>
            <ac:spMk id="92" creationId="{3A287AC3-AACF-4ADB-9F73-125E714D93CD}"/>
          </ac:spMkLst>
        </pc:spChg>
        <pc:spChg chg="add">
          <ac:chgData name="Amitkumar Patil" userId="S::ampatil@uark.edu::52533654-587f-4bf7-aac5-6fe6296ba841" providerId="AD" clId="Web-{09202AF1-92D3-401C-8C55-6FCC6C41AE26}" dt="2023-12-07T01:17:44.862" v="63"/>
          <ac:spMkLst>
            <pc:docMk/>
            <pc:sldMk cId="1542651066" sldId="272"/>
            <ac:spMk id="94" creationId="{A566E947-FB18-4E34-92A1-7AE6603498AE}"/>
          </ac:spMkLst>
        </pc:spChg>
        <pc:spChg chg="add">
          <ac:chgData name="Amitkumar Patil" userId="S::ampatil@uark.edu::52533654-587f-4bf7-aac5-6fe6296ba841" providerId="AD" clId="Web-{09202AF1-92D3-401C-8C55-6FCC6C41AE26}" dt="2023-12-07T01:17:44.862" v="63"/>
          <ac:spMkLst>
            <pc:docMk/>
            <pc:sldMk cId="1542651066" sldId="272"/>
            <ac:spMk id="95" creationId="{7E1FB687-F018-4798-90C8-38F1111E1A6B}"/>
          </ac:spMkLst>
        </pc:spChg>
        <pc:spChg chg="add">
          <ac:chgData name="Amitkumar Patil" userId="S::ampatil@uark.edu::52533654-587f-4bf7-aac5-6fe6296ba841" providerId="AD" clId="Web-{09202AF1-92D3-401C-8C55-6FCC6C41AE26}" dt="2023-12-07T01:17:44.862" v="63"/>
          <ac:spMkLst>
            <pc:docMk/>
            <pc:sldMk cId="1542651066" sldId="272"/>
            <ac:spMk id="96" creationId="{99BAA161-AE24-467D-9AE2-A99E23CD71CD}"/>
          </ac:spMkLst>
        </pc:spChg>
        <pc:graphicFrameChg chg="mod modGraphic">
          <ac:chgData name="Amitkumar Patil" userId="S::ampatil@uark.edu::52533654-587f-4bf7-aac5-6fe6296ba841" providerId="AD" clId="Web-{09202AF1-92D3-401C-8C55-6FCC6C41AE26}" dt="2023-12-07T01:17:44.862" v="63"/>
          <ac:graphicFrameMkLst>
            <pc:docMk/>
            <pc:sldMk cId="1542651066" sldId="272"/>
            <ac:graphicFrameMk id="79" creationId="{7EA70E02-1A96-6842-981E-939B26F778D4}"/>
          </ac:graphicFrameMkLst>
        </pc:graphicFrameChg>
      </pc:sldChg>
      <pc:sldChg chg="delAnim">
        <pc:chgData name="Amitkumar Patil" userId="S::ampatil@uark.edu::52533654-587f-4bf7-aac5-6fe6296ba841" providerId="AD" clId="Web-{09202AF1-92D3-401C-8C55-6FCC6C41AE26}" dt="2023-12-06T23:25:47.965" v="5"/>
        <pc:sldMkLst>
          <pc:docMk/>
          <pc:sldMk cId="3056509884" sldId="273"/>
        </pc:sldMkLst>
      </pc:sldChg>
      <pc:sldChg chg="addSp modSp">
        <pc:chgData name="Amitkumar Patil" userId="S::ampatil@uark.edu::52533654-587f-4bf7-aac5-6fe6296ba841" providerId="AD" clId="Web-{09202AF1-92D3-401C-8C55-6FCC6C41AE26}" dt="2023-12-06T23:38:59.182" v="7" actId="1076"/>
        <pc:sldMkLst>
          <pc:docMk/>
          <pc:sldMk cId="1712616600" sldId="274"/>
        </pc:sldMkLst>
        <pc:picChg chg="add mod">
          <ac:chgData name="Amitkumar Patil" userId="S::ampatil@uark.edu::52533654-587f-4bf7-aac5-6fe6296ba841" providerId="AD" clId="Web-{09202AF1-92D3-401C-8C55-6FCC6C41AE26}" dt="2023-12-06T23:38:59.182" v="7" actId="1076"/>
          <ac:picMkLst>
            <pc:docMk/>
            <pc:sldMk cId="1712616600" sldId="274"/>
            <ac:picMk id="4" creationId="{6D15B5FC-3258-636E-5AA5-505D2797B92B}"/>
          </ac:picMkLst>
        </pc:picChg>
      </pc:sldChg>
      <pc:sldChg chg="modSp">
        <pc:chgData name="Amitkumar Patil" userId="S::ampatil@uark.edu::52533654-587f-4bf7-aac5-6fe6296ba841" providerId="AD" clId="Web-{09202AF1-92D3-401C-8C55-6FCC6C41AE26}" dt="2023-12-07T01:14:31.629" v="47" actId="14100"/>
        <pc:sldMkLst>
          <pc:docMk/>
          <pc:sldMk cId="3576210971" sldId="277"/>
        </pc:sldMkLst>
        <pc:spChg chg="mod">
          <ac:chgData name="Amitkumar Patil" userId="S::ampatil@uark.edu::52533654-587f-4bf7-aac5-6fe6296ba841" providerId="AD" clId="Web-{09202AF1-92D3-401C-8C55-6FCC6C41AE26}" dt="2023-12-07T01:14:31.629" v="47" actId="14100"/>
          <ac:spMkLst>
            <pc:docMk/>
            <pc:sldMk cId="3576210971" sldId="277"/>
            <ac:spMk id="2" creationId="{553A9062-7E6C-25FE-61E7-DBF06CC41F72}"/>
          </ac:spMkLst>
        </pc:spChg>
        <pc:picChg chg="mod">
          <ac:chgData name="Amitkumar Patil" userId="S::ampatil@uark.edu::52533654-587f-4bf7-aac5-6fe6296ba841" providerId="AD" clId="Web-{09202AF1-92D3-401C-8C55-6FCC6C41AE26}" dt="2023-12-07T00:57:54.960" v="34"/>
          <ac:picMkLst>
            <pc:docMk/>
            <pc:sldMk cId="3576210971" sldId="277"/>
            <ac:picMk id="4" creationId="{70DD7FCF-4A4A-FA07-8769-C132D0D26466}"/>
          </ac:picMkLst>
        </pc:picChg>
      </pc:sldChg>
      <pc:sldChg chg="addSp delSp modSp add replId">
        <pc:chgData name="Amitkumar Patil" userId="S::ampatil@uark.edu::52533654-587f-4bf7-aac5-6fe6296ba841" providerId="AD" clId="Web-{09202AF1-92D3-401C-8C55-6FCC6C41AE26}" dt="2023-12-07T00:53:40.957" v="33"/>
        <pc:sldMkLst>
          <pc:docMk/>
          <pc:sldMk cId="3117852724" sldId="279"/>
        </pc:sldMkLst>
        <pc:spChg chg="mod">
          <ac:chgData name="Amitkumar Patil" userId="S::ampatil@uark.edu::52533654-587f-4bf7-aac5-6fe6296ba841" providerId="AD" clId="Web-{09202AF1-92D3-401C-8C55-6FCC6C41AE26}" dt="2023-12-07T00:53:40.957" v="33"/>
          <ac:spMkLst>
            <pc:docMk/>
            <pc:sldMk cId="3117852724" sldId="279"/>
            <ac:spMk id="3" creationId="{4FAC993A-FD06-2B4E-7AA8-329B074901A0}"/>
          </ac:spMkLst>
        </pc:spChg>
        <pc:spChg chg="del">
          <ac:chgData name="Amitkumar Patil" userId="S::ampatil@uark.edu::52533654-587f-4bf7-aac5-6fe6296ba841" providerId="AD" clId="Web-{09202AF1-92D3-401C-8C55-6FCC6C41AE26}" dt="2023-12-07T00:53:40.957" v="33"/>
          <ac:spMkLst>
            <pc:docMk/>
            <pc:sldMk cId="3117852724" sldId="279"/>
            <ac:spMk id="8" creationId="{681577AD-DA5F-48B3-8FB9-5199BA9EE681}"/>
          </ac:spMkLst>
        </pc:spChg>
        <pc:spChg chg="add">
          <ac:chgData name="Amitkumar Patil" userId="S::ampatil@uark.edu::52533654-587f-4bf7-aac5-6fe6296ba841" providerId="AD" clId="Web-{09202AF1-92D3-401C-8C55-6FCC6C41AE26}" dt="2023-12-07T00:53:40.957" v="33"/>
          <ac:spMkLst>
            <pc:docMk/>
            <pc:sldMk cId="3117852724" sldId="279"/>
            <ac:spMk id="13" creationId="{681577AD-DA5F-48B3-8FB9-5199BA9EE681}"/>
          </ac:spMkLst>
        </pc:spChg>
        <pc:picChg chg="add mod">
          <ac:chgData name="Amitkumar Patil" userId="S::ampatil@uark.edu::52533654-587f-4bf7-aac5-6fe6296ba841" providerId="AD" clId="Web-{09202AF1-92D3-401C-8C55-6FCC6C41AE26}" dt="2023-12-07T00:53:40.957" v="33"/>
          <ac:picMkLst>
            <pc:docMk/>
            <pc:sldMk cId="3117852724" sldId="279"/>
            <ac:picMk id="4" creationId="{B56C753A-87B8-50D0-FAE4-7B4F9FDD196B}"/>
          </ac:picMkLst>
        </pc:picChg>
        <pc:picChg chg="del">
          <ac:chgData name="Amitkumar Patil" userId="S::ampatil@uark.edu::52533654-587f-4bf7-aac5-6fe6296ba841" providerId="AD" clId="Web-{09202AF1-92D3-401C-8C55-6FCC6C41AE26}" dt="2023-12-07T00:53:34.316" v="31"/>
          <ac:picMkLst>
            <pc:docMk/>
            <pc:sldMk cId="3117852724" sldId="279"/>
            <ac:picMk id="6" creationId="{E29E1D0E-E1B5-2D32-DB68-397CD4A61FA3}"/>
          </ac:picMkLst>
        </pc:picChg>
      </pc:sldChg>
    </pc:docChg>
  </pc:docChgLst>
  <pc:docChgLst>
    <pc:chgData name="Georgia Smith" userId="S::gms007@uark.edu::51f30591-e331-4e78-b8ca-c9107bb81e1e" providerId="AD" clId="Web-{3509489E-E5E9-4755-84C9-6919D096DAE1}"/>
    <pc:docChg chg="addSld delSld">
      <pc:chgData name="Georgia Smith" userId="S::gms007@uark.edu::51f30591-e331-4e78-b8ca-c9107bb81e1e" providerId="AD" clId="Web-{3509489E-E5E9-4755-84C9-6919D096DAE1}" dt="2023-12-06T20:29:30.788" v="2"/>
      <pc:docMkLst>
        <pc:docMk/>
      </pc:docMkLst>
      <pc:sldChg chg="add del">
        <pc:chgData name="Georgia Smith" userId="S::gms007@uark.edu::51f30591-e331-4e78-b8ca-c9107bb81e1e" providerId="AD" clId="Web-{3509489E-E5E9-4755-84C9-6919D096DAE1}" dt="2023-12-06T20:29:30.788" v="2"/>
        <pc:sldMkLst>
          <pc:docMk/>
          <pc:sldMk cId="4137649872" sldId="266"/>
        </pc:sldMkLst>
      </pc:sldChg>
    </pc:docChg>
  </pc:docChgLst>
  <pc:docChgLst>
    <pc:chgData name="Georgia Smith" userId="S::gms007@uark.edu::51f30591-e331-4e78-b8ca-c9107bb81e1e" providerId="AD" clId="Web-{34D34AF6-840E-947D-CCE2-44C307C8FA11}"/>
    <pc:docChg chg="addSld delSld modSld sldOrd addMainMaster delMainMaster">
      <pc:chgData name="Georgia Smith" userId="S::gms007@uark.edu::51f30591-e331-4e78-b8ca-c9107bb81e1e" providerId="AD" clId="Web-{34D34AF6-840E-947D-CCE2-44C307C8FA11}" dt="2023-12-06T21:28:20.287" v="297"/>
      <pc:docMkLst>
        <pc:docMk/>
      </pc:docMkLst>
      <pc:sldChg chg="addSp delSp modSp mod modClrScheme addAnim setClrOvrMap chgLayout">
        <pc:chgData name="Georgia Smith" userId="S::gms007@uark.edu::51f30591-e331-4e78-b8ca-c9107bb81e1e" providerId="AD" clId="Web-{34D34AF6-840E-947D-CCE2-44C307C8FA11}" dt="2023-12-06T21:27:05.894" v="288"/>
        <pc:sldMkLst>
          <pc:docMk/>
          <pc:sldMk cId="2995096174" sldId="256"/>
        </pc:sldMkLst>
        <pc:spChg chg="mod ord">
          <ac:chgData name="Georgia Smith" userId="S::gms007@uark.edu::51f30591-e331-4e78-b8ca-c9107bb81e1e" providerId="AD" clId="Web-{34D34AF6-840E-947D-CCE2-44C307C8FA11}" dt="2023-12-06T21:27:05.894" v="288"/>
          <ac:spMkLst>
            <pc:docMk/>
            <pc:sldMk cId="2995096174" sldId="256"/>
            <ac:spMk id="2" creationId="{F965C2DD-282B-ABB8-745A-66DC8CC33465}"/>
          </ac:spMkLst>
        </pc:spChg>
        <pc:spChg chg="mod ord">
          <ac:chgData name="Georgia Smith" userId="S::gms007@uark.edu::51f30591-e331-4e78-b8ca-c9107bb81e1e" providerId="AD" clId="Web-{34D34AF6-840E-947D-CCE2-44C307C8FA11}" dt="2023-12-06T21:27:05.894" v="288"/>
          <ac:spMkLst>
            <pc:docMk/>
            <pc:sldMk cId="2995096174" sldId="256"/>
            <ac:spMk id="3" creationId="{5CAA0719-84BD-E2B7-281E-75AA3466F2A1}"/>
          </ac:spMkLst>
        </pc:spChg>
        <pc:spChg chg="add del">
          <ac:chgData name="Georgia Smith" userId="S::gms007@uark.edu::51f30591-e331-4e78-b8ca-c9107bb81e1e" providerId="AD" clId="Web-{34D34AF6-840E-947D-CCE2-44C307C8FA11}" dt="2023-12-06T21:20:25.195" v="232"/>
          <ac:spMkLst>
            <pc:docMk/>
            <pc:sldMk cId="2995096174" sldId="256"/>
            <ac:spMk id="86" creationId="{25D5C296-F4B1-4AE5-8EEB-9FEB7ED17780}"/>
          </ac:spMkLst>
        </pc:spChg>
        <pc:spChg chg="add del">
          <ac:chgData name="Georgia Smith" userId="S::gms007@uark.edu::51f30591-e331-4e78-b8ca-c9107bb81e1e" providerId="AD" clId="Web-{34D34AF6-840E-947D-CCE2-44C307C8FA11}" dt="2023-12-06T21:20:25.195" v="232"/>
          <ac:spMkLst>
            <pc:docMk/>
            <pc:sldMk cId="2995096174" sldId="256"/>
            <ac:spMk id="87" creationId="{9C1ACE66-194D-48C4-A14A-6933B35283F6}"/>
          </ac:spMkLst>
        </pc:spChg>
        <pc:spChg chg="add del">
          <ac:chgData name="Georgia Smith" userId="S::gms007@uark.edu::51f30591-e331-4e78-b8ca-c9107bb81e1e" providerId="AD" clId="Web-{34D34AF6-840E-947D-CCE2-44C307C8FA11}" dt="2023-12-06T21:20:25.195" v="232"/>
          <ac:spMkLst>
            <pc:docMk/>
            <pc:sldMk cId="2995096174" sldId="256"/>
            <ac:spMk id="88" creationId="{025B886A-7ED1-4B77-819B-76ACBEFB07D0}"/>
          </ac:spMkLst>
        </pc:spChg>
        <pc:spChg chg="add del">
          <ac:chgData name="Georgia Smith" userId="S::gms007@uark.edu::51f30591-e331-4e78-b8ca-c9107bb81e1e" providerId="AD" clId="Web-{34D34AF6-840E-947D-CCE2-44C307C8FA11}" dt="2023-12-06T21:20:19.945" v="229"/>
          <ac:spMkLst>
            <pc:docMk/>
            <pc:sldMk cId="2995096174" sldId="256"/>
            <ac:spMk id="93" creationId="{D589E016-1EE1-484C-8423-012B4B78067D}"/>
          </ac:spMkLst>
        </pc:spChg>
        <pc:spChg chg="add del">
          <ac:chgData name="Georgia Smith" userId="S::gms007@uark.edu::51f30591-e331-4e78-b8ca-c9107bb81e1e" providerId="AD" clId="Web-{34D34AF6-840E-947D-CCE2-44C307C8FA11}" dt="2023-12-06T21:20:19.945" v="229"/>
          <ac:spMkLst>
            <pc:docMk/>
            <pc:sldMk cId="2995096174" sldId="256"/>
            <ac:spMk id="95" creationId="{46100866-3689-418C-84D9-07C7E2435C86}"/>
          </ac:spMkLst>
        </pc:spChg>
        <pc:spChg chg="add del">
          <ac:chgData name="Georgia Smith" userId="S::gms007@uark.edu::51f30591-e331-4e78-b8ca-c9107bb81e1e" providerId="AD" clId="Web-{34D34AF6-840E-947D-CCE2-44C307C8FA11}" dt="2023-12-06T21:20:25.133" v="231"/>
          <ac:spMkLst>
            <pc:docMk/>
            <pc:sldMk cId="2995096174" sldId="256"/>
            <ac:spMk id="97" creationId="{025B886A-7ED1-4B77-819B-76ACBEFB07D0}"/>
          </ac:spMkLst>
        </pc:spChg>
        <pc:spChg chg="add del">
          <ac:chgData name="Georgia Smith" userId="S::gms007@uark.edu::51f30591-e331-4e78-b8ca-c9107bb81e1e" providerId="AD" clId="Web-{34D34AF6-840E-947D-CCE2-44C307C8FA11}" dt="2023-12-06T21:20:25.133" v="231"/>
          <ac:spMkLst>
            <pc:docMk/>
            <pc:sldMk cId="2995096174" sldId="256"/>
            <ac:spMk id="99" creationId="{25D5C296-F4B1-4AE5-8EEB-9FEB7ED17780}"/>
          </ac:spMkLst>
        </pc:spChg>
        <pc:spChg chg="add del">
          <ac:chgData name="Georgia Smith" userId="S::gms007@uark.edu::51f30591-e331-4e78-b8ca-c9107bb81e1e" providerId="AD" clId="Web-{34D34AF6-840E-947D-CCE2-44C307C8FA11}" dt="2023-12-06T21:20:25.133" v="231"/>
          <ac:spMkLst>
            <pc:docMk/>
            <pc:sldMk cId="2995096174" sldId="256"/>
            <ac:spMk id="101" creationId="{9C1ACE66-194D-48C4-A14A-6933B35283F6}"/>
          </ac:spMkLst>
        </pc:spChg>
        <pc:spChg chg="add del">
          <ac:chgData name="Georgia Smith" userId="S::gms007@uark.edu::51f30591-e331-4e78-b8ca-c9107bb81e1e" providerId="AD" clId="Web-{34D34AF6-840E-947D-CCE2-44C307C8FA11}" dt="2023-12-06T21:27:05.894" v="288"/>
          <ac:spMkLst>
            <pc:docMk/>
            <pc:sldMk cId="2995096174" sldId="256"/>
            <ac:spMk id="103" creationId="{D589E016-1EE1-484C-8423-012B4B78067D}"/>
          </ac:spMkLst>
        </pc:spChg>
        <pc:spChg chg="add del">
          <ac:chgData name="Georgia Smith" userId="S::gms007@uark.edu::51f30591-e331-4e78-b8ca-c9107bb81e1e" providerId="AD" clId="Web-{34D34AF6-840E-947D-CCE2-44C307C8FA11}" dt="2023-12-06T21:27:05.894" v="288"/>
          <ac:spMkLst>
            <pc:docMk/>
            <pc:sldMk cId="2995096174" sldId="256"/>
            <ac:spMk id="105" creationId="{46100866-3689-418C-84D9-07C7E2435C86}"/>
          </ac:spMkLst>
        </pc:spChg>
        <pc:spChg chg="add">
          <ac:chgData name="Georgia Smith" userId="S::gms007@uark.edu::51f30591-e331-4e78-b8ca-c9107bb81e1e" providerId="AD" clId="Web-{34D34AF6-840E-947D-CCE2-44C307C8FA11}" dt="2023-12-06T21:27:05.894" v="288"/>
          <ac:spMkLst>
            <pc:docMk/>
            <pc:sldMk cId="2995096174" sldId="256"/>
            <ac:spMk id="110" creationId="{BC512124-0D13-4ED9-80B7-52AE15B6B41F}"/>
          </ac:spMkLst>
        </pc:spChg>
        <pc:picChg chg="mod">
          <ac:chgData name="Georgia Smith" userId="S::gms007@uark.edu::51f30591-e331-4e78-b8ca-c9107bb81e1e" providerId="AD" clId="Web-{34D34AF6-840E-947D-CCE2-44C307C8FA11}" dt="2023-12-06T21:27:05.894" v="288"/>
          <ac:picMkLst>
            <pc:docMk/>
            <pc:sldMk cId="2995096174" sldId="256"/>
            <ac:picMk id="5" creationId="{DF8CCFFE-DD4D-EF72-615B-04D535FC54AE}"/>
          </ac:picMkLst>
        </pc:picChg>
      </pc:sldChg>
      <pc:sldChg chg="modSp mod modClrScheme chgLayout">
        <pc:chgData name="Georgia Smith" userId="S::gms007@uark.edu::51f30591-e331-4e78-b8ca-c9107bb81e1e" providerId="AD" clId="Web-{34D34AF6-840E-947D-CCE2-44C307C8FA11}" dt="2023-12-06T21:17:52.707" v="197" actId="1076"/>
        <pc:sldMkLst>
          <pc:docMk/>
          <pc:sldMk cId="1941632821" sldId="258"/>
        </pc:sldMkLst>
        <pc:spChg chg="mod ord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941632821" sldId="258"/>
            <ac:spMk id="2" creationId="{753A7007-7A0F-3AA2-02EF-AC2A686E60EC}"/>
          </ac:spMkLst>
        </pc:spChg>
        <pc:spChg chg="mod ord">
          <ac:chgData name="Georgia Smith" userId="S::gms007@uark.edu::51f30591-e331-4e78-b8ca-c9107bb81e1e" providerId="AD" clId="Web-{34D34AF6-840E-947D-CCE2-44C307C8FA11}" dt="2023-12-06T21:17:52.707" v="197" actId="1076"/>
          <ac:spMkLst>
            <pc:docMk/>
            <pc:sldMk cId="1941632821" sldId="258"/>
            <ac:spMk id="3" creationId="{8F3E0573-F912-DA50-4B6B-2F99ADEC0DFE}"/>
          </ac:spMkLst>
        </pc:spChg>
      </pc:sldChg>
      <pc:sldChg chg="del">
        <pc:chgData name="Georgia Smith" userId="S::gms007@uark.edu::51f30591-e331-4e78-b8ca-c9107bb81e1e" providerId="AD" clId="Web-{34D34AF6-840E-947D-CCE2-44C307C8FA11}" dt="2023-12-06T20:58:11.159" v="64"/>
        <pc:sldMkLst>
          <pc:docMk/>
          <pc:sldMk cId="3444959862" sldId="260"/>
        </pc:sldMkLst>
      </pc:sldChg>
      <pc:sldChg chg="modSp mod modClrScheme chgLayout">
        <pc:chgData name="Georgia Smith" userId="S::gms007@uark.edu::51f30591-e331-4e78-b8ca-c9107bb81e1e" providerId="AD" clId="Web-{34D34AF6-840E-947D-CCE2-44C307C8FA11}" dt="2023-12-06T21:17:23.972" v="193"/>
        <pc:sldMkLst>
          <pc:docMk/>
          <pc:sldMk cId="3836683911" sldId="262"/>
        </pc:sldMkLst>
        <pc:spChg chg="mod ord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836683911" sldId="262"/>
            <ac:spMk id="2" creationId="{553A9062-7E6C-25FE-61E7-DBF06CC41F72}"/>
          </ac:spMkLst>
        </pc:spChg>
        <pc:spChg chg="mod ord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836683911" sldId="262"/>
            <ac:spMk id="3" creationId="{4FAC993A-FD06-2B4E-7AA8-329B074901A0}"/>
          </ac:spMkLst>
        </pc:spChg>
      </pc:sldChg>
      <pc:sldChg chg="modSp del">
        <pc:chgData name="Georgia Smith" userId="S::gms007@uark.edu::51f30591-e331-4e78-b8ca-c9107bb81e1e" providerId="AD" clId="Web-{34D34AF6-840E-947D-CCE2-44C307C8FA11}" dt="2023-12-06T21:15:11.624" v="173"/>
        <pc:sldMkLst>
          <pc:docMk/>
          <pc:sldMk cId="3886502071" sldId="264"/>
        </pc:sldMkLst>
        <pc:spChg chg="mod">
          <ac:chgData name="Georgia Smith" userId="S::gms007@uark.edu::51f30591-e331-4e78-b8ca-c9107bb81e1e" providerId="AD" clId="Web-{34D34AF6-840E-947D-CCE2-44C307C8FA11}" dt="2023-12-06T21:08:26.113" v="110" actId="1076"/>
          <ac:spMkLst>
            <pc:docMk/>
            <pc:sldMk cId="3886502071" sldId="264"/>
            <ac:spMk id="8" creationId="{C103B6B7-D61A-D51E-E2E6-3BF3D1844D01}"/>
          </ac:spMkLst>
        </pc:spChg>
        <pc:spChg chg="mod">
          <ac:chgData name="Georgia Smith" userId="S::gms007@uark.edu::51f30591-e331-4e78-b8ca-c9107bb81e1e" providerId="AD" clId="Web-{34D34AF6-840E-947D-CCE2-44C307C8FA11}" dt="2023-12-06T21:09:14.208" v="118" actId="1076"/>
          <ac:spMkLst>
            <pc:docMk/>
            <pc:sldMk cId="3886502071" sldId="264"/>
            <ac:spMk id="9" creationId="{459540B3-E3EA-44C4-017D-E2E1FA0B1D7B}"/>
          </ac:spMkLst>
        </pc:spChg>
        <pc:picChg chg="mod modCrop">
          <ac:chgData name="Georgia Smith" userId="S::gms007@uark.edu::51f30591-e331-4e78-b8ca-c9107bb81e1e" providerId="AD" clId="Web-{34D34AF6-840E-947D-CCE2-44C307C8FA11}" dt="2023-12-06T21:08:52.817" v="114"/>
          <ac:picMkLst>
            <pc:docMk/>
            <pc:sldMk cId="3886502071" sldId="264"/>
            <ac:picMk id="4" creationId="{5D1CC3CB-D93A-B6AC-AD31-8CDE51359E6C}"/>
          </ac:picMkLst>
        </pc:picChg>
        <pc:picChg chg="mod modCrop">
          <ac:chgData name="Georgia Smith" userId="S::gms007@uark.edu::51f30591-e331-4e78-b8ca-c9107bb81e1e" providerId="AD" clId="Web-{34D34AF6-840E-947D-CCE2-44C307C8FA11}" dt="2023-12-06T21:09:10.458" v="117" actId="1076"/>
          <ac:picMkLst>
            <pc:docMk/>
            <pc:sldMk cId="3886502071" sldId="264"/>
            <ac:picMk id="5" creationId="{2521C4B7-2405-87E1-480B-BAD38EED5092}"/>
          </ac:picMkLst>
        </pc:picChg>
        <pc:picChg chg="mod modCrop">
          <ac:chgData name="Georgia Smith" userId="S::gms007@uark.edu::51f30591-e331-4e78-b8ca-c9107bb81e1e" providerId="AD" clId="Web-{34D34AF6-840E-947D-CCE2-44C307C8FA11}" dt="2023-12-06T21:09:25.677" v="120"/>
          <ac:picMkLst>
            <pc:docMk/>
            <pc:sldMk cId="3886502071" sldId="264"/>
            <ac:picMk id="6" creationId="{B82BA67A-1510-7CC6-FC4B-EBEE686696F5}"/>
          </ac:picMkLst>
        </pc:picChg>
        <pc:picChg chg="mod modCrop">
          <ac:chgData name="Georgia Smith" userId="S::gms007@uark.edu::51f30591-e331-4e78-b8ca-c9107bb81e1e" providerId="AD" clId="Web-{34D34AF6-840E-947D-CCE2-44C307C8FA11}" dt="2023-12-06T21:09:59.491" v="122"/>
          <ac:picMkLst>
            <pc:docMk/>
            <pc:sldMk cId="3886502071" sldId="264"/>
            <ac:picMk id="7" creationId="{3E9780A1-D3D5-FED5-E85F-ADCDB7F2882E}"/>
          </ac:picMkLst>
        </pc:picChg>
      </pc:sldChg>
      <pc:sldChg chg="addSp modSp mod modClrScheme chgLayout">
        <pc:chgData name="Georgia Smith" userId="S::gms007@uark.edu::51f30591-e331-4e78-b8ca-c9107bb81e1e" providerId="AD" clId="Web-{34D34AF6-840E-947D-CCE2-44C307C8FA11}" dt="2023-12-06T21:23:18.310" v="274" actId="20577"/>
        <pc:sldMkLst>
          <pc:docMk/>
          <pc:sldMk cId="3470875262" sldId="265"/>
        </pc:sldMkLst>
        <pc:spChg chg="mod ord">
          <ac:chgData name="Georgia Smith" userId="S::gms007@uark.edu::51f30591-e331-4e78-b8ca-c9107bb81e1e" providerId="AD" clId="Web-{34D34AF6-840E-947D-CCE2-44C307C8FA11}" dt="2023-12-06T21:20:32.977" v="233"/>
          <ac:spMkLst>
            <pc:docMk/>
            <pc:sldMk cId="3470875262" sldId="265"/>
            <ac:spMk id="2" creationId="{B82015B0-80E1-66E1-E17A-AFCA36A316D2}"/>
          </ac:spMkLst>
        </pc:spChg>
        <pc:spChg chg="mod ord">
          <ac:chgData name="Georgia Smith" userId="S::gms007@uark.edu::51f30591-e331-4e78-b8ca-c9107bb81e1e" providerId="AD" clId="Web-{34D34AF6-840E-947D-CCE2-44C307C8FA11}" dt="2023-12-06T21:23:18.310" v="274" actId="20577"/>
          <ac:spMkLst>
            <pc:docMk/>
            <pc:sldMk cId="3470875262" sldId="265"/>
            <ac:spMk id="3" creationId="{D238DE55-1C96-6A19-734E-39DA075EB2DB}"/>
          </ac:spMkLst>
        </pc:spChg>
        <pc:spChg chg="add">
          <ac:chgData name="Georgia Smith" userId="S::gms007@uark.edu::51f30591-e331-4e78-b8ca-c9107bb81e1e" providerId="AD" clId="Web-{34D34AF6-840E-947D-CCE2-44C307C8FA11}" dt="2023-12-06T21:20:32.977" v="233"/>
          <ac:spMkLst>
            <pc:docMk/>
            <pc:sldMk cId="3470875262" sldId="265"/>
            <ac:spMk id="10" creationId="{6B086509-1281-468A-AAAC-1BBEDAE75736}"/>
          </ac:spMkLst>
        </pc:spChg>
        <pc:spChg chg="add">
          <ac:chgData name="Georgia Smith" userId="S::gms007@uark.edu::51f30591-e331-4e78-b8ca-c9107bb81e1e" providerId="AD" clId="Web-{34D34AF6-840E-947D-CCE2-44C307C8FA11}" dt="2023-12-06T21:20:32.977" v="233"/>
          <ac:spMkLst>
            <pc:docMk/>
            <pc:sldMk cId="3470875262" sldId="265"/>
            <ac:spMk id="12" creationId="{EEA73850-2107-4E65-85FE-EDD3F45FCDA2}"/>
          </ac:spMkLst>
        </pc:spChg>
        <pc:picChg chg="mod">
          <ac:chgData name="Georgia Smith" userId="S::gms007@uark.edu::51f30591-e331-4e78-b8ca-c9107bb81e1e" providerId="AD" clId="Web-{34D34AF6-840E-947D-CCE2-44C307C8FA11}" dt="2023-12-06T21:20:32.977" v="233"/>
          <ac:picMkLst>
            <pc:docMk/>
            <pc:sldMk cId="3470875262" sldId="265"/>
            <ac:picMk id="4" creationId="{D338968D-C92A-652C-44F1-455C3B17056B}"/>
          </ac:picMkLst>
        </pc:picChg>
        <pc:picChg chg="mod">
          <ac:chgData name="Georgia Smith" userId="S::gms007@uark.edu::51f30591-e331-4e78-b8ca-c9107bb81e1e" providerId="AD" clId="Web-{34D34AF6-840E-947D-CCE2-44C307C8FA11}" dt="2023-12-06T21:20:32.977" v="233"/>
          <ac:picMkLst>
            <pc:docMk/>
            <pc:sldMk cId="3470875262" sldId="265"/>
            <ac:picMk id="5" creationId="{F6CC029C-63C1-29B1-128A-891E968A60EB}"/>
          </ac:picMkLst>
        </pc:picChg>
      </pc:sldChg>
      <pc:sldChg chg="addSp delSp modSp mod ord setBg modClrScheme delDesignElem chgLayout">
        <pc:chgData name="Georgia Smith" userId="S::gms007@uark.edu::51f30591-e331-4e78-b8ca-c9107bb81e1e" providerId="AD" clId="Web-{34D34AF6-840E-947D-CCE2-44C307C8FA11}" dt="2023-12-06T21:22:06.823" v="255"/>
        <pc:sldMkLst>
          <pc:docMk/>
          <pc:sldMk cId="2981150897" sldId="267"/>
        </pc:sldMkLst>
        <pc:spChg chg="mod ord">
          <ac:chgData name="Georgia Smith" userId="S::gms007@uark.edu::51f30591-e331-4e78-b8ca-c9107bb81e1e" providerId="AD" clId="Web-{34D34AF6-840E-947D-CCE2-44C307C8FA11}" dt="2023-12-06T21:22:06.823" v="255"/>
          <ac:spMkLst>
            <pc:docMk/>
            <pc:sldMk cId="2981150897" sldId="267"/>
            <ac:spMk id="2" creationId="{10158AEB-2791-9875-AD35-F1FAC3AD18F3}"/>
          </ac:spMkLst>
        </pc:spChg>
        <pc:spChg chg="mod ord">
          <ac:chgData name="Georgia Smith" userId="S::gms007@uark.edu::51f30591-e331-4e78-b8ca-c9107bb81e1e" providerId="AD" clId="Web-{34D34AF6-840E-947D-CCE2-44C307C8FA11}" dt="2023-12-06T21:20:45.899" v="235"/>
          <ac:spMkLst>
            <pc:docMk/>
            <pc:sldMk cId="2981150897" sldId="267"/>
            <ac:spMk id="3" creationId="{20F95340-1E1C-292D-3BE8-53EA9E28875D}"/>
          </ac:spMkLst>
        </pc:spChg>
        <pc:spChg chg="add">
          <ac:chgData name="Georgia Smith" userId="S::gms007@uark.edu::51f30591-e331-4e78-b8ca-c9107bb81e1e" providerId="AD" clId="Web-{34D34AF6-840E-947D-CCE2-44C307C8FA11}" dt="2023-12-06T21:20:45.899" v="235"/>
          <ac:spMkLst>
            <pc:docMk/>
            <pc:sldMk cId="2981150897" sldId="267"/>
            <ac:spMk id="7" creationId="{A35CBD63-8F8F-47DC-9CE7-159E6161D872}"/>
          </ac:spMkLst>
        </pc:spChg>
        <pc:spChg chg="add">
          <ac:chgData name="Georgia Smith" userId="S::gms007@uark.edu::51f30591-e331-4e78-b8ca-c9107bb81e1e" providerId="AD" clId="Web-{34D34AF6-840E-947D-CCE2-44C307C8FA11}" dt="2023-12-06T21:20:45.899" v="235"/>
          <ac:spMkLst>
            <pc:docMk/>
            <pc:sldMk cId="2981150897" sldId="267"/>
            <ac:spMk id="8" creationId="{CA0E3486-FD49-4921-B4F4-E5BB5C88AC79}"/>
          </ac:spMkLst>
        </pc:spChg>
        <pc:spChg chg="add">
          <ac:chgData name="Georgia Smith" userId="S::gms007@uark.edu::51f30591-e331-4e78-b8ca-c9107bb81e1e" providerId="AD" clId="Web-{34D34AF6-840E-947D-CCE2-44C307C8FA11}" dt="2023-12-06T21:20:45.899" v="235"/>
          <ac:spMkLst>
            <pc:docMk/>
            <pc:sldMk cId="2981150897" sldId="267"/>
            <ac:spMk id="9" creationId="{83B4A72C-2924-4CE2-8674-7E02E182ED6D}"/>
          </ac:spMkLst>
        </pc:spChg>
        <pc:spChg chg="add del">
          <ac:chgData name="Georgia Smith" userId="S::gms007@uark.edu::51f30591-e331-4e78-b8ca-c9107bb81e1e" providerId="AD" clId="Web-{34D34AF6-840E-947D-CCE2-44C307C8FA11}" dt="2023-12-06T20:55:13.263" v="44"/>
          <ac:spMkLst>
            <pc:docMk/>
            <pc:sldMk cId="2981150897" sldId="267"/>
            <ac:spMk id="10" creationId="{9F4444CE-BC8D-4D61-B303-4C05614E62AB}"/>
          </ac:spMkLst>
        </pc:spChg>
        <pc:spChg chg="add del">
          <ac:chgData name="Georgia Smith" userId="S::gms007@uark.edu::51f30591-e331-4e78-b8ca-c9107bb81e1e" providerId="AD" clId="Web-{34D34AF6-840E-947D-CCE2-44C307C8FA11}" dt="2023-12-06T20:55:13.263" v="44"/>
          <ac:spMkLst>
            <pc:docMk/>
            <pc:sldMk cId="2981150897" sldId="267"/>
            <ac:spMk id="12" creationId="{62423CA5-E2E1-4789-B759-9906C1C94063}"/>
          </ac:spMkLst>
        </pc:spChg>
        <pc:spChg chg="add del">
          <ac:chgData name="Georgia Smith" userId="S::gms007@uark.edu::51f30591-e331-4e78-b8ca-c9107bb81e1e" providerId="AD" clId="Web-{34D34AF6-840E-947D-CCE2-44C307C8FA11}" dt="2023-12-06T20:55:13.263" v="44"/>
          <ac:spMkLst>
            <pc:docMk/>
            <pc:sldMk cId="2981150897" sldId="267"/>
            <ac:spMk id="14" creationId="{73772B81-181F-48B7-8826-4D9686D15DF5}"/>
          </ac:spMkLst>
        </pc:spChg>
        <pc:spChg chg="add del">
          <ac:chgData name="Georgia Smith" userId="S::gms007@uark.edu::51f30591-e331-4e78-b8ca-c9107bb81e1e" providerId="AD" clId="Web-{34D34AF6-840E-947D-CCE2-44C307C8FA11}" dt="2023-12-06T20:55:13.263" v="44"/>
          <ac:spMkLst>
            <pc:docMk/>
            <pc:sldMk cId="2981150897" sldId="267"/>
            <ac:spMk id="16" creationId="{B2205F6E-03C6-4E92-877C-E2482F6599AA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18" creationId="{7E018740-5C2B-4A41-AC1A-7E68D1EC1954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19" creationId="{A65AC7D1-EAA9-48F5-B509-60A7F50BF703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20" creationId="{166F75A4-C475-4941-8EE2-B80A06A2C1BB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21" creationId="{D6320AF9-619A-4175-865B-5663E1AEF4C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22" creationId="{A032553A-72E8-4B0D-8405-FF9771C9AF0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24" creationId="{765800AC-C3B9-498E-87BC-29FAE4C76B21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26" creationId="{1F9D6ACB-2FF4-49F9-978A-E0D5327FC63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2981150897" sldId="267"/>
            <ac:spMk id="28" creationId="{A5EC319D-0FEA-4B95-A3EA-01E35672C95B}"/>
          </ac:spMkLst>
        </pc:spChg>
        <pc:picChg chg="add del mod">
          <ac:chgData name="Georgia Smith" userId="S::gms007@uark.edu::51f30591-e331-4e78-b8ca-c9107bb81e1e" providerId="AD" clId="Web-{34D34AF6-840E-947D-CCE2-44C307C8FA11}" dt="2023-12-06T20:54:12.808" v="38"/>
          <ac:picMkLst>
            <pc:docMk/>
            <pc:sldMk cId="2981150897" sldId="267"/>
            <ac:picMk id="4" creationId="{B5C7E996-1E5F-E136-2027-0293E944F7E4}"/>
          </ac:picMkLst>
        </pc:picChg>
        <pc:picChg chg="add mod modCrop">
          <ac:chgData name="Georgia Smith" userId="S::gms007@uark.edu::51f30591-e331-4e78-b8ca-c9107bb81e1e" providerId="AD" clId="Web-{34D34AF6-840E-947D-CCE2-44C307C8FA11}" dt="2023-12-06T21:20:45.899" v="235"/>
          <ac:picMkLst>
            <pc:docMk/>
            <pc:sldMk cId="2981150897" sldId="267"/>
            <ac:picMk id="5" creationId="{5696846B-AAB5-46F6-05AB-F2348461CF7A}"/>
          </ac:picMkLst>
        </pc:pic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2981150897" sldId="267"/>
            <ac:cxnSpMk id="23" creationId="{063B6EC6-D752-4EE7-908B-F8F19E8C7FEA}"/>
          </ac:cxnSpMkLst>
        </pc:cxn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2981150897" sldId="267"/>
            <ac:cxnSpMk id="25" creationId="{EFECD4E8-AD3E-4228-82A2-9461958EA94D}"/>
          </ac:cxnSpMkLst>
        </pc:cxnChg>
      </pc:sldChg>
      <pc:sldChg chg="addSp delSp modSp mod modClrScheme delDesignElem chgLayout">
        <pc:chgData name="Georgia Smith" userId="S::gms007@uark.edu::51f30591-e331-4e78-b8ca-c9107bb81e1e" providerId="AD" clId="Web-{34D34AF6-840E-947D-CCE2-44C307C8FA11}" dt="2023-12-06T21:20:49.415" v="236"/>
        <pc:sldMkLst>
          <pc:docMk/>
          <pc:sldMk cId="1364249063" sldId="268"/>
        </pc:sldMkLst>
        <pc:spChg chg="mod ord">
          <ac:chgData name="Georgia Smith" userId="S::gms007@uark.edu::51f30591-e331-4e78-b8ca-c9107bb81e1e" providerId="AD" clId="Web-{34D34AF6-840E-947D-CCE2-44C307C8FA11}" dt="2023-12-06T21:20:49.415" v="236"/>
          <ac:spMkLst>
            <pc:docMk/>
            <pc:sldMk cId="1364249063" sldId="268"/>
            <ac:spMk id="2" creationId="{2EBBBAAD-864B-88B3-B403-0AAA1BF0790D}"/>
          </ac:spMkLst>
        </pc:spChg>
        <pc:spChg chg="mod ord">
          <ac:chgData name="Georgia Smith" userId="S::gms007@uark.edu::51f30591-e331-4e78-b8ca-c9107bb81e1e" providerId="AD" clId="Web-{34D34AF6-840E-947D-CCE2-44C307C8FA11}" dt="2023-12-06T21:20:49.415" v="236"/>
          <ac:spMkLst>
            <pc:docMk/>
            <pc:sldMk cId="1364249063" sldId="268"/>
            <ac:spMk id="3" creationId="{E79DA46B-90DA-0C73-B328-02360BB5C5F0}"/>
          </ac:spMkLst>
        </pc:spChg>
        <pc:spChg chg="add">
          <ac:chgData name="Georgia Smith" userId="S::gms007@uark.edu::51f30591-e331-4e78-b8ca-c9107bb81e1e" providerId="AD" clId="Web-{34D34AF6-840E-947D-CCE2-44C307C8FA11}" dt="2023-12-06T21:20:49.415" v="236"/>
          <ac:spMkLst>
            <pc:docMk/>
            <pc:sldMk cId="1364249063" sldId="268"/>
            <ac:spMk id="9" creationId="{A35CBD63-8F8F-47DC-9CE7-159E6161D872}"/>
          </ac:spMkLst>
        </pc:spChg>
        <pc:spChg chg="add">
          <ac:chgData name="Georgia Smith" userId="S::gms007@uark.edu::51f30591-e331-4e78-b8ca-c9107bb81e1e" providerId="AD" clId="Web-{34D34AF6-840E-947D-CCE2-44C307C8FA11}" dt="2023-12-06T21:20:49.415" v="236"/>
          <ac:spMkLst>
            <pc:docMk/>
            <pc:sldMk cId="1364249063" sldId="268"/>
            <ac:spMk id="11" creationId="{CA0E3486-FD49-4921-B4F4-E5BB5C88AC79}"/>
          </ac:spMkLst>
        </pc:spChg>
        <pc:spChg chg="add">
          <ac:chgData name="Georgia Smith" userId="S::gms007@uark.edu::51f30591-e331-4e78-b8ca-c9107bb81e1e" providerId="AD" clId="Web-{34D34AF6-840E-947D-CCE2-44C307C8FA11}" dt="2023-12-06T21:20:49.415" v="236"/>
          <ac:spMkLst>
            <pc:docMk/>
            <pc:sldMk cId="1364249063" sldId="268"/>
            <ac:spMk id="13" creationId="{83B4A72C-2924-4CE2-8674-7E02E182ED6D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41" creationId="{A65AC7D1-EAA9-48F5-B509-60A7F50BF703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43" creationId="{D6320AF9-619A-4175-865B-5663E1AEF4C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49" creationId="{7E018740-5C2B-4A41-AC1A-7E68D1EC1954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51" creationId="{166F75A4-C475-4941-8EE2-B80A06A2C1BB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53" creationId="{A032553A-72E8-4B0D-8405-FF9771C9AF0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55" creationId="{765800AC-C3B9-498E-87BC-29FAE4C76B21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57" creationId="{1F9D6ACB-2FF4-49F9-978A-E0D5327FC63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364249063" sldId="268"/>
            <ac:spMk id="159" creationId="{A5EC319D-0FEA-4B95-A3EA-01E35672C95B}"/>
          </ac:spMkLst>
        </pc:spChg>
        <pc:picChg chg="mod">
          <ac:chgData name="Georgia Smith" userId="S::gms007@uark.edu::51f30591-e331-4e78-b8ca-c9107bb81e1e" providerId="AD" clId="Web-{34D34AF6-840E-947D-CCE2-44C307C8FA11}" dt="2023-12-06T21:20:49.415" v="236"/>
          <ac:picMkLst>
            <pc:docMk/>
            <pc:sldMk cId="1364249063" sldId="268"/>
            <ac:picMk id="4" creationId="{5CE9162E-6EE5-2567-B28E-A0D5E42B2646}"/>
          </ac:picMkLst>
        </pc:pic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1364249063" sldId="268"/>
            <ac:cxnSpMk id="145" creationId="{063B6EC6-D752-4EE7-908B-F8F19E8C7FEA}"/>
          </ac:cxnSpMkLst>
        </pc:cxn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1364249063" sldId="268"/>
            <ac:cxnSpMk id="147" creationId="{EFECD4E8-AD3E-4228-82A2-9461958EA94D}"/>
          </ac:cxnSpMkLst>
        </pc:cxnChg>
      </pc:sldChg>
      <pc:sldChg chg="addSp delSp modSp mod modClrScheme delDesignElem chgLayout">
        <pc:chgData name="Georgia Smith" userId="S::gms007@uark.edu::51f30591-e331-4e78-b8ca-c9107bb81e1e" providerId="AD" clId="Web-{34D34AF6-840E-947D-CCE2-44C307C8FA11}" dt="2023-12-06T21:20:00.445" v="227" actId="20577"/>
        <pc:sldMkLst>
          <pc:docMk/>
          <pc:sldMk cId="1229131125" sldId="269"/>
        </pc:sldMkLst>
        <pc:spChg chg="mod ord">
          <ac:chgData name="Georgia Smith" userId="S::gms007@uark.edu::51f30591-e331-4e78-b8ca-c9107bb81e1e" providerId="AD" clId="Web-{34D34AF6-840E-947D-CCE2-44C307C8FA11}" dt="2023-12-06T21:19:24.663" v="219"/>
          <ac:spMkLst>
            <pc:docMk/>
            <pc:sldMk cId="1229131125" sldId="269"/>
            <ac:spMk id="2" creationId="{2EBBBAAD-864B-88B3-B403-0AAA1BF0790D}"/>
          </ac:spMkLst>
        </pc:spChg>
        <pc:spChg chg="mod ord">
          <ac:chgData name="Georgia Smith" userId="S::gms007@uark.edu::51f30591-e331-4e78-b8ca-c9107bb81e1e" providerId="AD" clId="Web-{34D34AF6-840E-947D-CCE2-44C307C8FA11}" dt="2023-12-06T21:20:00.445" v="227" actId="20577"/>
          <ac:spMkLst>
            <pc:docMk/>
            <pc:sldMk cId="1229131125" sldId="269"/>
            <ac:spMk id="3" creationId="{E79DA46B-90DA-0C73-B328-02360BB5C5F0}"/>
          </ac:spMkLst>
        </pc:spChg>
        <pc:spChg chg="add">
          <ac:chgData name="Georgia Smith" userId="S::gms007@uark.edu::51f30591-e331-4e78-b8ca-c9107bb81e1e" providerId="AD" clId="Web-{34D34AF6-840E-947D-CCE2-44C307C8FA11}" dt="2023-12-06T21:19:24.663" v="219"/>
          <ac:spMkLst>
            <pc:docMk/>
            <pc:sldMk cId="1229131125" sldId="269"/>
            <ac:spMk id="8" creationId="{A35CBD63-8F8F-47DC-9CE7-159E6161D872}"/>
          </ac:spMkLst>
        </pc:spChg>
        <pc:spChg chg="add">
          <ac:chgData name="Georgia Smith" userId="S::gms007@uark.edu::51f30591-e331-4e78-b8ca-c9107bb81e1e" providerId="AD" clId="Web-{34D34AF6-840E-947D-CCE2-44C307C8FA11}" dt="2023-12-06T21:19:24.663" v="219"/>
          <ac:spMkLst>
            <pc:docMk/>
            <pc:sldMk cId="1229131125" sldId="269"/>
            <ac:spMk id="12" creationId="{CA0E3486-FD49-4921-B4F4-E5BB5C88AC79}"/>
          </ac:spMkLst>
        </pc:spChg>
        <pc:spChg chg="add">
          <ac:chgData name="Georgia Smith" userId="S::gms007@uark.edu::51f30591-e331-4e78-b8ca-c9107bb81e1e" providerId="AD" clId="Web-{34D34AF6-840E-947D-CCE2-44C307C8FA11}" dt="2023-12-06T21:19:24.663" v="219"/>
          <ac:spMkLst>
            <pc:docMk/>
            <pc:sldMk cId="1229131125" sldId="269"/>
            <ac:spMk id="14" creationId="{83B4A72C-2924-4CE2-8674-7E02E182ED6D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21" creationId="{A65AC7D1-EAA9-48F5-B509-60A7F50BF703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23" creationId="{D6320AF9-619A-4175-865B-5663E1AEF4C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29" creationId="{7E018740-5C2B-4A41-AC1A-7E68D1EC1954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31" creationId="{166F75A4-C475-4941-8EE2-B80A06A2C1BB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33" creationId="{A032553A-72E8-4B0D-8405-FF9771C9AF0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35" creationId="{765800AC-C3B9-498E-87BC-29FAE4C76B21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37" creationId="{1F9D6ACB-2FF4-49F9-978A-E0D5327FC63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229131125" sldId="269"/>
            <ac:spMk id="239" creationId="{A5EC319D-0FEA-4B95-A3EA-01E35672C95B}"/>
          </ac:spMkLst>
        </pc:spChg>
        <pc:picChg chg="mod">
          <ac:chgData name="Georgia Smith" userId="S::gms007@uark.edu::51f30591-e331-4e78-b8ca-c9107bb81e1e" providerId="AD" clId="Web-{34D34AF6-840E-947D-CCE2-44C307C8FA11}" dt="2023-12-06T21:19:24.663" v="219"/>
          <ac:picMkLst>
            <pc:docMk/>
            <pc:sldMk cId="1229131125" sldId="269"/>
            <ac:picMk id="5" creationId="{CEEC0004-854B-3596-5D51-77CF8647E766}"/>
          </ac:picMkLst>
        </pc:pic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1229131125" sldId="269"/>
            <ac:cxnSpMk id="225" creationId="{063B6EC6-D752-4EE7-908B-F8F19E8C7FEA}"/>
          </ac:cxnSpMkLst>
        </pc:cxn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1229131125" sldId="269"/>
            <ac:cxnSpMk id="227" creationId="{EFECD4E8-AD3E-4228-82A2-9461958EA94D}"/>
          </ac:cxnSpMkLst>
        </pc:cxnChg>
      </pc:sldChg>
      <pc:sldChg chg="addSp delSp modSp mod ord modClrScheme delDesignElem chgLayout">
        <pc:chgData name="Georgia Smith" userId="S::gms007@uark.edu::51f30591-e331-4e78-b8ca-c9107bb81e1e" providerId="AD" clId="Web-{34D34AF6-840E-947D-CCE2-44C307C8FA11}" dt="2023-12-06T21:20:38.461" v="234"/>
        <pc:sldMkLst>
          <pc:docMk/>
          <pc:sldMk cId="3396519943" sldId="270"/>
        </pc:sldMkLst>
        <pc:spChg chg="mod ord">
          <ac:chgData name="Georgia Smith" userId="S::gms007@uark.edu::51f30591-e331-4e78-b8ca-c9107bb81e1e" providerId="AD" clId="Web-{34D34AF6-840E-947D-CCE2-44C307C8FA11}" dt="2023-12-06T21:20:38.461" v="234"/>
          <ac:spMkLst>
            <pc:docMk/>
            <pc:sldMk cId="3396519943" sldId="270"/>
            <ac:spMk id="2" creationId="{2EBBBAAD-864B-88B3-B403-0AAA1BF0790D}"/>
          </ac:spMkLst>
        </pc:spChg>
        <pc:spChg chg="mod ord">
          <ac:chgData name="Georgia Smith" userId="S::gms007@uark.edu::51f30591-e331-4e78-b8ca-c9107bb81e1e" providerId="AD" clId="Web-{34D34AF6-840E-947D-CCE2-44C307C8FA11}" dt="2023-12-06T21:20:38.461" v="234"/>
          <ac:spMkLst>
            <pc:docMk/>
            <pc:sldMk cId="3396519943" sldId="270"/>
            <ac:spMk id="3" creationId="{E79DA46B-90DA-0C73-B328-02360BB5C5F0}"/>
          </ac:spMkLst>
        </pc:spChg>
        <pc:spChg chg="add">
          <ac:chgData name="Georgia Smith" userId="S::gms007@uark.edu::51f30591-e331-4e78-b8ca-c9107bb81e1e" providerId="AD" clId="Web-{34D34AF6-840E-947D-CCE2-44C307C8FA11}" dt="2023-12-06T21:20:38.461" v="234"/>
          <ac:spMkLst>
            <pc:docMk/>
            <pc:sldMk cId="3396519943" sldId="270"/>
            <ac:spMk id="11" creationId="{A35CBD63-8F8F-47DC-9CE7-159E6161D872}"/>
          </ac:spMkLst>
        </pc:spChg>
        <pc:spChg chg="add">
          <ac:chgData name="Georgia Smith" userId="S::gms007@uark.edu::51f30591-e331-4e78-b8ca-c9107bb81e1e" providerId="AD" clId="Web-{34D34AF6-840E-947D-CCE2-44C307C8FA11}" dt="2023-12-06T21:20:38.461" v="234"/>
          <ac:spMkLst>
            <pc:docMk/>
            <pc:sldMk cId="3396519943" sldId="270"/>
            <ac:spMk id="13" creationId="{CA0E3486-FD49-4921-B4F4-E5BB5C88AC79}"/>
          </ac:spMkLst>
        </pc:spChg>
        <pc:spChg chg="add">
          <ac:chgData name="Georgia Smith" userId="S::gms007@uark.edu::51f30591-e331-4e78-b8ca-c9107bb81e1e" providerId="AD" clId="Web-{34D34AF6-840E-947D-CCE2-44C307C8FA11}" dt="2023-12-06T21:20:38.461" v="234"/>
          <ac:spMkLst>
            <pc:docMk/>
            <pc:sldMk cId="3396519943" sldId="270"/>
            <ac:spMk id="15" creationId="{83B4A72C-2924-4CE2-8674-7E02E182ED6D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10" creationId="{A65AC7D1-EAA9-48F5-B509-60A7F50BF703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12" creationId="{D6320AF9-619A-4175-865B-5663E1AEF4C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18" creationId="{7E018740-5C2B-4A41-AC1A-7E68D1EC1954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20" creationId="{166F75A4-C475-4941-8EE2-B80A06A2C1BB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22" creationId="{A032553A-72E8-4B0D-8405-FF9771C9AF0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24" creationId="{765800AC-C3B9-498E-87BC-29FAE4C76B21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26" creationId="{1F9D6ACB-2FF4-49F9-978A-E0D5327FC635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3396519943" sldId="270"/>
            <ac:spMk id="228" creationId="{A5EC319D-0FEA-4B95-A3EA-01E35672C95B}"/>
          </ac:spMkLst>
        </pc:spChg>
        <pc:picChg chg="mod">
          <ac:chgData name="Georgia Smith" userId="S::gms007@uark.edu::51f30591-e331-4e78-b8ca-c9107bb81e1e" providerId="AD" clId="Web-{34D34AF6-840E-947D-CCE2-44C307C8FA11}" dt="2023-12-06T21:20:38.461" v="234"/>
          <ac:picMkLst>
            <pc:docMk/>
            <pc:sldMk cId="3396519943" sldId="270"/>
            <ac:picMk id="6" creationId="{7A592385-C1A1-93EA-7DC3-1062C662097A}"/>
          </ac:picMkLst>
        </pc:pic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3396519943" sldId="270"/>
            <ac:cxnSpMk id="214" creationId="{063B6EC6-D752-4EE7-908B-F8F19E8C7FEA}"/>
          </ac:cxnSpMkLst>
        </pc:cxn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3396519943" sldId="270"/>
            <ac:cxnSpMk id="216" creationId="{EFECD4E8-AD3E-4228-82A2-9461958EA94D}"/>
          </ac:cxnSpMkLst>
        </pc:cxnChg>
      </pc:sldChg>
      <pc:sldChg chg="addSp delSp modSp mod setBg modClrScheme chgLayout">
        <pc:chgData name="Georgia Smith" userId="S::gms007@uark.edu::51f30591-e331-4e78-b8ca-c9107bb81e1e" providerId="AD" clId="Web-{34D34AF6-840E-947D-CCE2-44C307C8FA11}" dt="2023-12-06T21:23:06.981" v="273" actId="20577"/>
        <pc:sldMkLst>
          <pc:docMk/>
          <pc:sldMk cId="309814643" sldId="271"/>
        </pc:sldMkLst>
        <pc:spChg chg="mod ord">
          <ac:chgData name="Georgia Smith" userId="S::gms007@uark.edu::51f30591-e331-4e78-b8ca-c9107bb81e1e" providerId="AD" clId="Web-{34D34AF6-840E-947D-CCE2-44C307C8FA11}" dt="2023-12-06T21:22:31.730" v="259" actId="14100"/>
          <ac:spMkLst>
            <pc:docMk/>
            <pc:sldMk cId="309814643" sldId="271"/>
            <ac:spMk id="2" creationId="{76950474-73F8-3A54-901C-E6316CB6EE63}"/>
          </ac:spMkLst>
        </pc:spChg>
        <pc:spChg chg="mod ord">
          <ac:chgData name="Georgia Smith" userId="S::gms007@uark.edu::51f30591-e331-4e78-b8ca-c9107bb81e1e" providerId="AD" clId="Web-{34D34AF6-840E-947D-CCE2-44C307C8FA11}" dt="2023-12-06T21:23:06.981" v="273" actId="20577"/>
          <ac:spMkLst>
            <pc:docMk/>
            <pc:sldMk cId="309814643" sldId="271"/>
            <ac:spMk id="3" creationId="{1B30EDEE-0620-509C-5971-2ECC4D725E97}"/>
          </ac:spMkLst>
        </pc:spChg>
        <pc:spChg chg="mod">
          <ac:chgData name="Georgia Smith" userId="S::gms007@uark.edu::51f30591-e331-4e78-b8ca-c9107bb81e1e" providerId="AD" clId="Web-{34D34AF6-840E-947D-CCE2-44C307C8FA11}" dt="2023-12-06T21:22:25.308" v="258"/>
          <ac:spMkLst>
            <pc:docMk/>
            <pc:sldMk cId="309814643" sldId="271"/>
            <ac:spMk id="12" creationId="{78C901A7-7B18-6C4E-E5D9-EA93055904F1}"/>
          </ac:spMkLst>
        </pc:spChg>
        <pc:spChg chg="mod">
          <ac:chgData name="Georgia Smith" userId="S::gms007@uark.edu::51f30591-e331-4e78-b8ca-c9107bb81e1e" providerId="AD" clId="Web-{34D34AF6-840E-947D-CCE2-44C307C8FA11}" dt="2023-12-06T21:22:25.308" v="258"/>
          <ac:spMkLst>
            <pc:docMk/>
            <pc:sldMk cId="309814643" sldId="271"/>
            <ac:spMk id="13" creationId="{E45F6805-762E-A9DE-D6AF-6CCC48D5749C}"/>
          </ac:spMkLst>
        </pc:spChg>
        <pc:spChg chg="add del">
          <ac:chgData name="Georgia Smith" userId="S::gms007@uark.edu::51f30591-e331-4e78-b8ca-c9107bb81e1e" providerId="AD" clId="Web-{34D34AF6-840E-947D-CCE2-44C307C8FA11}" dt="2023-12-06T21:22:25.293" v="257"/>
          <ac:spMkLst>
            <pc:docMk/>
            <pc:sldMk cId="309814643" sldId="271"/>
            <ac:spMk id="18" creationId="{A566E947-FB18-4E34-92A1-7AE6603498AE}"/>
          </ac:spMkLst>
        </pc:spChg>
        <pc:spChg chg="add del">
          <ac:chgData name="Georgia Smith" userId="S::gms007@uark.edu::51f30591-e331-4e78-b8ca-c9107bb81e1e" providerId="AD" clId="Web-{34D34AF6-840E-947D-CCE2-44C307C8FA11}" dt="2023-12-06T21:22:25.293" v="257"/>
          <ac:spMkLst>
            <pc:docMk/>
            <pc:sldMk cId="309814643" sldId="271"/>
            <ac:spMk id="20" creationId="{7E1FB687-F018-4798-90C8-38F1111E1A6B}"/>
          </ac:spMkLst>
        </pc:spChg>
        <pc:spChg chg="add del">
          <ac:chgData name="Georgia Smith" userId="S::gms007@uark.edu::51f30591-e331-4e78-b8ca-c9107bb81e1e" providerId="AD" clId="Web-{34D34AF6-840E-947D-CCE2-44C307C8FA11}" dt="2023-12-06T21:22:25.293" v="257"/>
          <ac:spMkLst>
            <pc:docMk/>
            <pc:sldMk cId="309814643" sldId="271"/>
            <ac:spMk id="22" creationId="{99BAA161-AE24-467D-9AE2-A99E23CD71CD}"/>
          </ac:spMkLst>
        </pc:spChg>
        <pc:picChg chg="mod">
          <ac:chgData name="Georgia Smith" userId="S::gms007@uark.edu::51f30591-e331-4e78-b8ca-c9107bb81e1e" providerId="AD" clId="Web-{34D34AF6-840E-947D-CCE2-44C307C8FA11}" dt="2023-12-06T21:22:25.308" v="258"/>
          <ac:picMkLst>
            <pc:docMk/>
            <pc:sldMk cId="309814643" sldId="271"/>
            <ac:picMk id="7" creationId="{E12EABA0-6BFF-A12F-5BCE-785D5FEC3F84}"/>
          </ac:picMkLst>
        </pc:picChg>
        <pc:picChg chg="mod">
          <ac:chgData name="Georgia Smith" userId="S::gms007@uark.edu::51f30591-e331-4e78-b8ca-c9107bb81e1e" providerId="AD" clId="Web-{34D34AF6-840E-947D-CCE2-44C307C8FA11}" dt="2023-12-06T21:22:25.308" v="258"/>
          <ac:picMkLst>
            <pc:docMk/>
            <pc:sldMk cId="309814643" sldId="271"/>
            <ac:picMk id="8" creationId="{FAC8B7B4-D4BC-D158-D13C-59A3960B8FAC}"/>
          </ac:picMkLst>
        </pc:picChg>
        <pc:picChg chg="mod">
          <ac:chgData name="Georgia Smith" userId="S::gms007@uark.edu::51f30591-e331-4e78-b8ca-c9107bb81e1e" providerId="AD" clId="Web-{34D34AF6-840E-947D-CCE2-44C307C8FA11}" dt="2023-12-06T21:22:25.308" v="258"/>
          <ac:picMkLst>
            <pc:docMk/>
            <pc:sldMk cId="309814643" sldId="271"/>
            <ac:picMk id="10" creationId="{FC5FE92D-192C-4EC8-2C1C-036A52835A10}"/>
          </ac:picMkLst>
        </pc:picChg>
        <pc:picChg chg="mod">
          <ac:chgData name="Georgia Smith" userId="S::gms007@uark.edu::51f30591-e331-4e78-b8ca-c9107bb81e1e" providerId="AD" clId="Web-{34D34AF6-840E-947D-CCE2-44C307C8FA11}" dt="2023-12-06T21:22:25.308" v="258"/>
          <ac:picMkLst>
            <pc:docMk/>
            <pc:sldMk cId="309814643" sldId="271"/>
            <ac:picMk id="11" creationId="{56F94AB8-9D20-A443-8E1B-54DF38E92034}"/>
          </ac:picMkLst>
        </pc:picChg>
      </pc:sldChg>
      <pc:sldChg chg="addSp delSp modSp new mod setBg modClrScheme delDesignElem chgLayout">
        <pc:chgData name="Georgia Smith" userId="S::gms007@uark.edu::51f30591-e331-4e78-b8ca-c9107bb81e1e" providerId="AD" clId="Web-{34D34AF6-840E-947D-CCE2-44C307C8FA11}" dt="2023-12-06T21:23:52.248" v="280"/>
        <pc:sldMkLst>
          <pc:docMk/>
          <pc:sldMk cId="1542651066" sldId="272"/>
        </pc:sldMkLst>
        <pc:spChg chg="mod or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2" creationId="{B49940EF-1006-7389-C7FC-FC2D4DD53B25}"/>
          </ac:spMkLst>
        </pc:spChg>
        <pc:spChg chg="add del">
          <ac:chgData name="Georgia Smith" userId="S::gms007@uark.edu::51f30591-e331-4e78-b8ca-c9107bb81e1e" providerId="AD" clId="Web-{34D34AF6-840E-947D-CCE2-44C307C8FA11}" dt="2023-12-06T20:58:51.003" v="67"/>
          <ac:spMkLst>
            <pc:docMk/>
            <pc:sldMk cId="1542651066" sldId="272"/>
            <ac:spMk id="3" creationId="{B9520D7E-3CC1-A745-15DE-15155DC2DD5E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542651066" sldId="272"/>
            <ac:spMk id="10" creationId="{9323D83D-50D6-4040-A58B-FCEA340F886A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542651066" sldId="272"/>
            <ac:spMk id="14" creationId="{F10FD715-4DCE-4779-B634-EC78315EA213}"/>
          </ac:spMkLst>
        </pc:spChg>
        <pc:spChg chg="add del">
          <ac:chgData name="Georgia Smith" userId="S::gms007@uark.edu::51f30591-e331-4e78-b8ca-c9107bb81e1e" providerId="AD" clId="Web-{34D34AF6-840E-947D-CCE2-44C307C8FA11}" dt="2023-12-06T20:58:50.988" v="66"/>
          <ac:spMkLst>
            <pc:docMk/>
            <pc:sldMk cId="1542651066" sldId="272"/>
            <ac:spMk id="20" creationId="{0ADFFC45-3DC9-4433-926F-043E879D9DFC}"/>
          </ac:spMkLst>
        </pc:spChg>
        <pc:spChg chg="add del">
          <ac:chgData name="Georgia Smith" userId="S::gms007@uark.edu::51f30591-e331-4e78-b8ca-c9107bb81e1e" providerId="AD" clId="Web-{34D34AF6-840E-947D-CCE2-44C307C8FA11}" dt="2023-12-06T20:58:50.988" v="66"/>
          <ac:spMkLst>
            <pc:docMk/>
            <pc:sldMk cId="1542651066" sldId="272"/>
            <ac:spMk id="31" creationId="{69370F01-B8C9-4CE4-824C-92B2792E6ED0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542651066" sldId="272"/>
            <ac:spMk id="33" creationId="{603AE127-802C-459A-A612-DB85B67F0DC0}"/>
          </ac:spMkLst>
        </pc:spChg>
        <pc:spChg chg="add mod or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34" creationId="{B9520D7E-3CC1-A745-15DE-15155DC2DD5E}"/>
          </ac:spMkLst>
        </pc:spChg>
        <pc:spChg chg="ad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39" creationId="{29DC5A77-10C9-4ECF-B7EB-8D917F36A9EE}"/>
          </ac:spMkLst>
        </pc:spChg>
        <pc:spChg chg="add del">
          <ac:chgData name="Georgia Smith" userId="S::gms007@uark.edu::51f30591-e331-4e78-b8ca-c9107bb81e1e" providerId="AD" clId="Web-{34D34AF6-840E-947D-CCE2-44C307C8FA11}" dt="2023-12-06T21:23:52.232" v="279"/>
          <ac:spMkLst>
            <pc:docMk/>
            <pc:sldMk cId="1542651066" sldId="272"/>
            <ac:spMk id="40" creationId="{886D4068-D045-48B0-9A00-198F2FE4B57C}"/>
          </ac:spMkLst>
        </pc:spChg>
        <pc:spChg chg="ad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41" creationId="{2FFE28B5-FB16-49A9-B851-3C35FAC0CACB}"/>
          </ac:spMkLst>
        </pc:spChg>
        <pc:spChg chg="add del">
          <ac:chgData name="Georgia Smith" userId="S::gms007@uark.edu::51f30591-e331-4e78-b8ca-c9107bb81e1e" providerId="AD" clId="Web-{34D34AF6-840E-947D-CCE2-44C307C8FA11}" dt="2023-12-06T21:23:52.232" v="279"/>
          <ac:spMkLst>
            <pc:docMk/>
            <pc:sldMk cId="1542651066" sldId="272"/>
            <ac:spMk id="42" creationId="{12664C4B-AAE2-4AA0-8918-134E8086F37E}"/>
          </ac:spMkLst>
        </pc:spChg>
        <pc:spChg chg="ad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43" creationId="{01014442-855A-4E0F-8D09-C314661A48B9}"/>
          </ac:spMkLst>
        </pc:spChg>
        <pc:spChg chg="add del">
          <ac:chgData name="Georgia Smith" userId="S::gms007@uark.edu::51f30591-e331-4e78-b8ca-c9107bb81e1e" providerId="AD" clId="Web-{34D34AF6-840E-947D-CCE2-44C307C8FA11}" dt="2023-12-06T21:23:52.232" v="279"/>
          <ac:spMkLst>
            <pc:docMk/>
            <pc:sldMk cId="1542651066" sldId="272"/>
            <ac:spMk id="44" creationId="{616F9FD8-4CFE-4C77-8F29-5D801C57E2AB}"/>
          </ac:spMkLst>
        </pc:spChg>
        <pc:spChg chg="ad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45" creationId="{9B1ABF09-86CF-414E-88A5-2B84CC7232A9}"/>
          </ac:spMkLst>
        </pc:spChg>
        <pc:spChg chg="add">
          <ac:chgData name="Georgia Smith" userId="S::gms007@uark.edu::51f30591-e331-4e78-b8ca-c9107bb81e1e" providerId="AD" clId="Web-{34D34AF6-840E-947D-CCE2-44C307C8FA11}" dt="2023-12-06T21:23:52.248" v="280"/>
          <ac:spMkLst>
            <pc:docMk/>
            <pc:sldMk cId="1542651066" sldId="272"/>
            <ac:spMk id="47" creationId="{3FE91770-CDBB-4D24-94E5-AD484F36CE87}"/>
          </ac:spMkLst>
        </pc:spChg>
        <pc:grpChg chg="add del">
          <ac:chgData name="Georgia Smith" userId="S::gms007@uark.edu::51f30591-e331-4e78-b8ca-c9107bb81e1e" providerId="AD" clId="Web-{34D34AF6-840E-947D-CCE2-44C307C8FA11}" dt="2023-12-06T20:58:50.988" v="66"/>
          <ac:grpSpMkLst>
            <pc:docMk/>
            <pc:sldMk cId="1542651066" sldId="272"/>
            <ac:grpSpMk id="8" creationId="{28460BD8-AE3F-4AC9-9D0B-717052AA5D3A}"/>
          </ac:grpSpMkLst>
        </pc:grpChg>
        <pc:grpChg chg="add del">
          <ac:chgData name="Georgia Smith" userId="S::gms007@uark.edu::51f30591-e331-4e78-b8ca-c9107bb81e1e" providerId="AD" clId="Web-{34D34AF6-840E-947D-CCE2-44C307C8FA11}" dt="2023-12-06T20:58:50.988" v="66"/>
          <ac:grpSpMkLst>
            <pc:docMk/>
            <pc:sldMk cId="1542651066" sldId="272"/>
            <ac:grpSpMk id="22" creationId="{B5F26A87-0610-435F-AA13-BD658385C9D9}"/>
          </ac:grpSpMkLst>
        </pc:grpChg>
        <pc:picChg chg="add del">
          <ac:chgData name="Georgia Smith" userId="S::gms007@uark.edu::51f30591-e331-4e78-b8ca-c9107bb81e1e" providerId="AD" clId="Web-{34D34AF6-840E-947D-CCE2-44C307C8FA11}" dt="2023-12-06T21:23:52.232" v="279"/>
          <ac:picMkLst>
            <pc:docMk/>
            <pc:sldMk cId="1542651066" sldId="272"/>
            <ac:picMk id="36" creationId="{9277B38F-D880-CDB4-8385-94DDB8052E57}"/>
          </ac:picMkLst>
        </pc:pic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1542651066" sldId="272"/>
            <ac:cxnSpMk id="12" creationId="{1A1FE6BB-DFB2-4080-9B5E-076EF5DDE67B}"/>
          </ac:cxnSpMkLst>
        </pc:cxnChg>
      </pc:sldChg>
      <pc:sldChg chg="new del">
        <pc:chgData name="Georgia Smith" userId="S::gms007@uark.edu::51f30591-e331-4e78-b8ca-c9107bb81e1e" providerId="AD" clId="Web-{34D34AF6-840E-947D-CCE2-44C307C8FA11}" dt="2023-12-06T21:04:21.388" v="86"/>
        <pc:sldMkLst>
          <pc:docMk/>
          <pc:sldMk cId="309816211" sldId="273"/>
        </pc:sldMkLst>
      </pc:sldChg>
      <pc:sldChg chg="addSp delSp modSp new mod setBg modClrScheme addAnim delAnim setClrOvrMap delDesignElem chgLayout">
        <pc:chgData name="Georgia Smith" userId="S::gms007@uark.edu::51f30591-e331-4e78-b8ca-c9107bb81e1e" providerId="AD" clId="Web-{34D34AF6-840E-947D-CCE2-44C307C8FA11}" dt="2023-12-06T21:28:20.287" v="297"/>
        <pc:sldMkLst>
          <pc:docMk/>
          <pc:sldMk cId="3056509884" sldId="273"/>
        </pc:sldMkLst>
        <pc:spChg chg="mod ord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2" creationId="{7EE66373-5E8C-3264-473A-04AC43BEC696}"/>
          </ac:spMkLst>
        </pc:spChg>
        <pc:spChg chg="add del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7" creationId="{17115F77-2FAE-4CA7-9A7F-10D5F2C8F831}"/>
          </ac:spMkLst>
        </pc:spChg>
        <pc:spChg chg="add del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11" creationId="{5CD4C046-A04C-46CC-AFA3-6B0621F628C8}"/>
          </ac:spMkLst>
        </pc:spChg>
        <pc:spChg chg="add del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13" creationId="{D589E016-1EE1-484C-8423-012B4B78067D}"/>
          </ac:spMkLst>
        </pc:spChg>
        <pc:spChg chg="add del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15" creationId="{46100866-3689-418C-84D9-07C7E2435C86}"/>
          </ac:spMkLst>
        </pc:spChg>
        <pc:spChg chg="add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20" creationId="{17115F77-2FAE-4CA7-9A7F-10D5F2C8F831}"/>
          </ac:spMkLst>
        </pc:spChg>
        <pc:spChg chg="add del">
          <ac:chgData name="Georgia Smith" userId="S::gms007@uark.edu::51f30591-e331-4e78-b8ca-c9107bb81e1e" providerId="AD" clId="Web-{34D34AF6-840E-947D-CCE2-44C307C8FA11}" dt="2023-12-06T21:05:05.123" v="97"/>
          <ac:spMkLst>
            <pc:docMk/>
            <pc:sldMk cId="3056509884" sldId="273"/>
            <ac:spMk id="21" creationId="{5A7802B6-FF37-40CF-A7E2-6F2A0D9A91EF}"/>
          </ac:spMkLst>
        </pc:spChg>
        <pc:spChg chg="add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22" creationId="{5CD4C046-A04C-46CC-AFA3-6B0621F628C8}"/>
          </ac:spMkLst>
        </pc:spChg>
        <pc:spChg chg="add">
          <ac:chgData name="Georgia Smith" userId="S::gms007@uark.edu::51f30591-e331-4e78-b8ca-c9107bb81e1e" providerId="AD" clId="Web-{34D34AF6-840E-947D-CCE2-44C307C8FA11}" dt="2023-12-06T21:27:16.847" v="289"/>
          <ac:spMkLst>
            <pc:docMk/>
            <pc:sldMk cId="3056509884" sldId="273"/>
            <ac:spMk id="24" creationId="{BC512124-0D13-4ED9-80B7-52AE15B6B41F}"/>
          </ac:spMkLst>
        </pc:spChg>
        <pc:grpChg chg="add del">
          <ac:chgData name="Georgia Smith" userId="S::gms007@uark.edu::51f30591-e331-4e78-b8ca-c9107bb81e1e" providerId="AD" clId="Web-{34D34AF6-840E-947D-CCE2-44C307C8FA11}" dt="2023-12-06T21:17:23.972" v="193"/>
          <ac:grpSpMkLst>
            <pc:docMk/>
            <pc:sldMk cId="3056509884" sldId="273"/>
            <ac:grpSpMk id="8" creationId="{88C9B83F-64CD-41C1-925F-A08801FFD0BD}"/>
          </ac:grpSpMkLst>
        </pc:grpChg>
        <pc:grpChg chg="add del">
          <ac:chgData name="Georgia Smith" userId="S::gms007@uark.edu::51f30591-e331-4e78-b8ca-c9107bb81e1e" providerId="AD" clId="Web-{34D34AF6-840E-947D-CCE2-44C307C8FA11}" dt="2023-12-06T21:05:05.123" v="97"/>
          <ac:grpSpMkLst>
            <pc:docMk/>
            <pc:sldMk cId="3056509884" sldId="273"/>
            <ac:grpSpMk id="9" creationId="{B4DE830A-B531-4A3B-96F6-0ECE88B08555}"/>
          </ac:grpSpMkLst>
        </pc:grpChg>
        <pc:picChg chg="add mod modCrop">
          <ac:chgData name="Georgia Smith" userId="S::gms007@uark.edu::51f30591-e331-4e78-b8ca-c9107bb81e1e" providerId="AD" clId="Web-{34D34AF6-840E-947D-CCE2-44C307C8FA11}" dt="2023-12-06T21:28:20.287" v="297"/>
          <ac:picMkLst>
            <pc:docMk/>
            <pc:sldMk cId="3056509884" sldId="273"/>
            <ac:picMk id="4" creationId="{A796D173-FE46-76E2-EB62-37F8814BD246}"/>
          </ac:picMkLst>
        </pc:picChg>
        <pc:picChg chg="add del">
          <ac:chgData name="Georgia Smith" userId="S::gms007@uark.edu::51f30591-e331-4e78-b8ca-c9107bb81e1e" providerId="AD" clId="Web-{34D34AF6-840E-947D-CCE2-44C307C8FA11}" dt="2023-12-06T21:05:05.123" v="97"/>
          <ac:picMkLst>
            <pc:docMk/>
            <pc:sldMk cId="3056509884" sldId="273"/>
            <ac:picMk id="6" creationId="{69FF1ADE-5537-E2A5-6ADF-DF2215A04BF7}"/>
          </ac:picMkLst>
        </pc:picChg>
      </pc:sldChg>
      <pc:sldChg chg="new del">
        <pc:chgData name="Georgia Smith" userId="S::gms007@uark.edu::51f30591-e331-4e78-b8ca-c9107bb81e1e" providerId="AD" clId="Web-{34D34AF6-840E-947D-CCE2-44C307C8FA11}" dt="2023-12-06T21:04:34.154" v="88"/>
        <pc:sldMkLst>
          <pc:docMk/>
          <pc:sldMk cId="3992263361" sldId="273"/>
        </pc:sldMkLst>
      </pc:sldChg>
      <pc:sldChg chg="addSp delSp modSp new mod ord setBg modClrScheme delDesignElem chgLayout">
        <pc:chgData name="Georgia Smith" userId="S::gms007@uark.edu::51f30591-e331-4e78-b8ca-c9107bb81e1e" providerId="AD" clId="Web-{34D34AF6-840E-947D-CCE2-44C307C8FA11}" dt="2023-12-06T21:23:30.826" v="277" actId="1076"/>
        <pc:sldMkLst>
          <pc:docMk/>
          <pc:sldMk cId="1712616600" sldId="274"/>
        </pc:sldMkLst>
        <pc:spChg chg="mod ord">
          <ac:chgData name="Georgia Smith" userId="S::gms007@uark.edu::51f30591-e331-4e78-b8ca-c9107bb81e1e" providerId="AD" clId="Web-{34D34AF6-840E-947D-CCE2-44C307C8FA11}" dt="2023-12-06T21:21:04.603" v="237" actId="1076"/>
          <ac:spMkLst>
            <pc:docMk/>
            <pc:sldMk cId="1712616600" sldId="274"/>
            <ac:spMk id="2" creationId="{D5BC803C-8254-B097-9A14-AE78B4676D77}"/>
          </ac:spMkLst>
        </pc:spChg>
        <pc:spChg chg="del mod">
          <ac:chgData name="Georgia Smith" userId="S::gms007@uark.edu::51f30591-e331-4e78-b8ca-c9107bb81e1e" providerId="AD" clId="Web-{34D34AF6-840E-947D-CCE2-44C307C8FA11}" dt="2023-12-06T21:11:12.508" v="134"/>
          <ac:spMkLst>
            <pc:docMk/>
            <pc:sldMk cId="1712616600" sldId="274"/>
            <ac:spMk id="3" creationId="{940F0640-EFBA-8B7D-3150-BB188EAE65E6}"/>
          </ac:spMkLst>
        </pc:spChg>
        <pc:spChg chg="add del mod">
          <ac:chgData name="Georgia Smith" userId="S::gms007@uark.edu::51f30591-e331-4e78-b8ca-c9107bb81e1e" providerId="AD" clId="Web-{34D34AF6-840E-947D-CCE2-44C307C8FA11}" dt="2023-12-06T21:11:14.102" v="135"/>
          <ac:spMkLst>
            <pc:docMk/>
            <pc:sldMk cId="1712616600" sldId="274"/>
            <ac:spMk id="4" creationId="{8E295349-BF8F-6BD9-5C10-D3EE86DED5D2}"/>
          </ac:spMkLst>
        </pc:spChg>
        <pc:spChg chg="add mod">
          <ac:chgData name="Georgia Smith" userId="S::gms007@uark.edu::51f30591-e331-4e78-b8ca-c9107bb81e1e" providerId="AD" clId="Web-{34D34AF6-840E-947D-CCE2-44C307C8FA11}" dt="2023-12-06T21:23:30.826" v="277" actId="1076"/>
          <ac:spMkLst>
            <pc:docMk/>
            <pc:sldMk cId="1712616600" sldId="274"/>
            <ac:spMk id="6" creationId="{C84513F7-5B62-E2EB-6A41-EAED7C219AF8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712616600" sldId="274"/>
            <ac:spMk id="8" creationId="{603AE127-802C-459A-A612-DB85B67F0DC0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712616600" sldId="274"/>
            <ac:spMk id="10" creationId="{9323D83D-50D6-4040-A58B-FCEA340F886A}"/>
          </ac:spMkLst>
        </pc:spChg>
        <pc:spChg chg="add del">
          <ac:chgData name="Georgia Smith" userId="S::gms007@uark.edu::51f30591-e331-4e78-b8ca-c9107bb81e1e" providerId="AD" clId="Web-{34D34AF6-840E-947D-CCE2-44C307C8FA11}" dt="2023-12-06T21:17:23.972" v="193"/>
          <ac:spMkLst>
            <pc:docMk/>
            <pc:sldMk cId="1712616600" sldId="274"/>
            <ac:spMk id="14" creationId="{F10FD715-4DCE-4779-B634-EC78315EA213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807" v="252" actId="1076"/>
          <ac:spMkLst>
            <pc:docMk/>
            <pc:sldMk cId="1712616600" sldId="274"/>
            <ac:spMk id="20" creationId="{4C1C1B70-446C-22A3-7AA8-4F1B6DF07744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822" v="253" actId="1076"/>
          <ac:spMkLst>
            <pc:docMk/>
            <pc:sldMk cId="1712616600" sldId="274"/>
            <ac:spMk id="22" creationId="{F9A379A1-5546-F96F-E5B6-D5225D45222E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697" v="246" actId="1076"/>
          <ac:spMkLst>
            <pc:docMk/>
            <pc:sldMk cId="1712616600" sldId="274"/>
            <ac:spMk id="24" creationId="{01435F67-3D18-68A1-BAFC-226F2527BC6C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728" v="247" actId="1076"/>
          <ac:spMkLst>
            <pc:docMk/>
            <pc:sldMk cId="1712616600" sldId="274"/>
            <ac:spMk id="26" creationId="{3F8BCEFB-839A-792D-96CE-7270E6A9F868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744" v="248" actId="1076"/>
          <ac:spMkLst>
            <pc:docMk/>
            <pc:sldMk cId="1712616600" sldId="274"/>
            <ac:spMk id="28" creationId="{C24346E7-4052-F14B-5BD4-56E159A2BF30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760" v="249" actId="1076"/>
          <ac:spMkLst>
            <pc:docMk/>
            <pc:sldMk cId="1712616600" sldId="274"/>
            <ac:spMk id="29" creationId="{5184CF2F-5535-3694-AB9C-B26D8A6FB83A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775" v="250" actId="1076"/>
          <ac:spMkLst>
            <pc:docMk/>
            <pc:sldMk cId="1712616600" sldId="274"/>
            <ac:spMk id="30" creationId="{C13707AB-F856-A691-BE77-C926A0A7657B}"/>
          </ac:spMkLst>
        </pc:spChg>
        <pc:spChg chg="add mod">
          <ac:chgData name="Georgia Smith" userId="S::gms007@uark.edu::51f30591-e331-4e78-b8ca-c9107bb81e1e" providerId="AD" clId="Web-{34D34AF6-840E-947D-CCE2-44C307C8FA11}" dt="2023-12-06T21:21:29.791" v="251" actId="1076"/>
          <ac:spMkLst>
            <pc:docMk/>
            <pc:sldMk cId="1712616600" sldId="274"/>
            <ac:spMk id="31" creationId="{7F351A15-D6A1-DC4B-2771-5A8CA6724047}"/>
          </ac:spMkLst>
        </pc:spChg>
        <pc:picChg chg="add mod">
          <ac:chgData name="Georgia Smith" userId="S::gms007@uark.edu::51f30591-e331-4e78-b8ca-c9107bb81e1e" providerId="AD" clId="Web-{34D34AF6-840E-947D-CCE2-44C307C8FA11}" dt="2023-12-06T21:21:29.557" v="242" actId="1076"/>
          <ac:picMkLst>
            <pc:docMk/>
            <pc:sldMk cId="1712616600" sldId="274"/>
            <ac:picMk id="9" creationId="{573C2DCF-EEEB-DD0D-68EB-9AF57398EF01}"/>
          </ac:picMkLst>
        </pc:picChg>
        <pc:picChg chg="add mod">
          <ac:chgData name="Georgia Smith" userId="S::gms007@uark.edu::51f30591-e331-4e78-b8ca-c9107bb81e1e" providerId="AD" clId="Web-{34D34AF6-840E-947D-CCE2-44C307C8FA11}" dt="2023-12-06T21:21:29.603" v="243" actId="1076"/>
          <ac:picMkLst>
            <pc:docMk/>
            <pc:sldMk cId="1712616600" sldId="274"/>
            <ac:picMk id="13" creationId="{1C1462D1-5B18-81B3-CDD6-B5D33E8DB32A}"/>
          </ac:picMkLst>
        </pc:picChg>
        <pc:picChg chg="add mod">
          <ac:chgData name="Georgia Smith" userId="S::gms007@uark.edu::51f30591-e331-4e78-b8ca-c9107bb81e1e" providerId="AD" clId="Web-{34D34AF6-840E-947D-CCE2-44C307C8FA11}" dt="2023-12-06T21:21:29.650" v="244" actId="1076"/>
          <ac:picMkLst>
            <pc:docMk/>
            <pc:sldMk cId="1712616600" sldId="274"/>
            <ac:picMk id="16" creationId="{B59F95AA-7C52-3056-AD21-9EC9B676BD69}"/>
          </ac:picMkLst>
        </pc:picChg>
        <pc:picChg chg="add mod">
          <ac:chgData name="Georgia Smith" userId="S::gms007@uark.edu::51f30591-e331-4e78-b8ca-c9107bb81e1e" providerId="AD" clId="Web-{34D34AF6-840E-947D-CCE2-44C307C8FA11}" dt="2023-12-06T21:21:29.682" v="245" actId="1076"/>
          <ac:picMkLst>
            <pc:docMk/>
            <pc:sldMk cId="1712616600" sldId="274"/>
            <ac:picMk id="18" creationId="{597F4B28-BFBB-D8E2-C2B6-6324C4796C45}"/>
          </ac:picMkLst>
        </pc:picChg>
        <pc:cxnChg chg="add del">
          <ac:chgData name="Georgia Smith" userId="S::gms007@uark.edu::51f30591-e331-4e78-b8ca-c9107bb81e1e" providerId="AD" clId="Web-{34D34AF6-840E-947D-CCE2-44C307C8FA11}" dt="2023-12-06T21:17:23.972" v="193"/>
          <ac:cxnSpMkLst>
            <pc:docMk/>
            <pc:sldMk cId="1712616600" sldId="274"/>
            <ac:cxnSpMk id="12" creationId="{1A1FE6BB-DFB2-4080-9B5E-076EF5DDE67B}"/>
          </ac:cxnSpMkLst>
        </pc:cxnChg>
        <pc:cxnChg chg="add del mod">
          <ac:chgData name="Georgia Smith" userId="S::gms007@uark.edu::51f30591-e331-4e78-b8ca-c9107bb81e1e" providerId="AD" clId="Web-{34D34AF6-840E-947D-CCE2-44C307C8FA11}" dt="2023-12-06T21:15:41.453" v="177"/>
          <ac:cxnSpMkLst>
            <pc:docMk/>
            <pc:sldMk cId="1712616600" sldId="274"/>
            <ac:cxnSpMk id="27" creationId="{8F9604EB-732A-882D-EB8B-352544E071C0}"/>
          </ac:cxnSpMkLst>
        </pc:cxnChg>
      </pc:sldChg>
      <pc:sldMasterChg chg="add del addSldLayout delSldLayout">
        <pc:chgData name="Georgia Smith" userId="S::gms007@uark.edu::51f30591-e331-4e78-b8ca-c9107bb81e1e" providerId="AD" clId="Web-{34D34AF6-840E-947D-CCE2-44C307C8FA11}" dt="2023-12-06T21:17:23.972" v="193"/>
        <pc:sldMasterMkLst>
          <pc:docMk/>
          <pc:sldMasterMk cId="3736806183" sldId="2147483707"/>
        </pc:sldMasterMkLst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3519160464" sldId="2147483708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2501045171" sldId="2147483709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3688741466" sldId="2147483710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1711309083" sldId="2147483711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1551433978" sldId="2147483712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1236713995" sldId="2147483713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1786211253" sldId="2147483714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3304692821" sldId="2147483715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4064555312" sldId="2147483716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1685742721" sldId="2147483717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4026475828" sldId="2147483718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2389400554" sldId="2147483719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2209841904" sldId="2147483720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1780305662" sldId="2147483721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3255669737" sldId="2147483722"/>
          </pc:sldLayoutMkLst>
        </pc:sldLayoutChg>
        <pc:sldLayoutChg chg="add del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736806183" sldId="2147483707"/>
            <pc:sldLayoutMk cId="535670027" sldId="2147483723"/>
          </pc:sldLayoutMkLst>
        </pc:sldLayoutChg>
      </pc:sldMasterChg>
      <pc:sldMasterChg chg="add del addSldLayout delSldLayout modSldLayout">
        <pc:chgData name="Georgia Smith" userId="S::gms007@uark.edu::51f30591-e331-4e78-b8ca-c9107bb81e1e" providerId="AD" clId="Web-{34D34AF6-840E-947D-CCE2-44C307C8FA11}" dt="2023-12-06T21:17:16.456" v="192"/>
        <pc:sldMasterMkLst>
          <pc:docMk/>
          <pc:sldMasterMk cId="1786985895" sldId="2147483724"/>
        </pc:sldMasterMkLst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2455081288" sldId="2147483725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4120600986" sldId="2147483726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051551771" sldId="2147483727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298232982" sldId="2147483728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809246839" sldId="2147483729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1607091944" sldId="2147483730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2050087867" sldId="2147483731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92471340" sldId="2147483732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549069652" sldId="2147483733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4226020765" sldId="2147483734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460752229" sldId="2147483735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1267040501" sldId="2147483736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1954356223" sldId="2147483737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357242000" sldId="2147483738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716820475" sldId="2147483739"/>
          </pc:sldLayoutMkLst>
        </pc:sldLayoutChg>
        <pc:sldLayoutChg chg="add del mod replId">
          <pc:chgData name="Georgia Smith" userId="S::gms007@uark.edu::51f30591-e331-4e78-b8ca-c9107bb81e1e" providerId="AD" clId="Web-{34D34AF6-840E-947D-CCE2-44C307C8FA11}" dt="2023-12-06T21:17:16.456" v="192"/>
          <pc:sldLayoutMkLst>
            <pc:docMk/>
            <pc:sldMasterMk cId="1786985895" sldId="2147483724"/>
            <pc:sldLayoutMk cId="3069366510" sldId="2147483740"/>
          </pc:sldLayoutMkLst>
        </pc:sldLayoutChg>
      </pc:sldMasterChg>
      <pc:sldMasterChg chg="add addSldLayout modSldLayout">
        <pc:chgData name="Georgia Smith" userId="S::gms007@uark.edu::51f30591-e331-4e78-b8ca-c9107bb81e1e" providerId="AD" clId="Web-{34D34AF6-840E-947D-CCE2-44C307C8FA11}" dt="2023-12-06T21:17:23.972" v="193"/>
        <pc:sldMasterMkLst>
          <pc:docMk/>
          <pc:sldMasterMk cId="3308092110" sldId="2147483724"/>
        </pc:sldMasterMkLst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697723001" sldId="2147483725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958203053" sldId="2147483726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1158409018" sldId="2147483727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1292087" sldId="2147483728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3926229125" sldId="2147483729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619946538" sldId="2147483730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1874135022" sldId="2147483731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3282424294" sldId="2147483732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575051022" sldId="2147483733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3336158601" sldId="2147483734"/>
          </pc:sldLayoutMkLst>
        </pc:sldLayoutChg>
        <pc:sldLayoutChg chg="add mod replId">
          <pc:chgData name="Georgia Smith" userId="S::gms007@uark.edu::51f30591-e331-4e78-b8ca-c9107bb81e1e" providerId="AD" clId="Web-{34D34AF6-840E-947D-CCE2-44C307C8FA11}" dt="2023-12-06T21:17:23.972" v="193"/>
          <pc:sldLayoutMkLst>
            <pc:docMk/>
            <pc:sldMasterMk cId="3308092110" sldId="2147483724"/>
            <pc:sldLayoutMk cId="1969493634" sldId="2147483735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48366-5A1D-4A98-A604-98C9C57BDC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C21E2E-470F-4AF5-8057-7A811CAE873F}">
      <dgm:prSet/>
      <dgm:spPr/>
      <dgm:t>
        <a:bodyPr/>
        <a:lstStyle/>
        <a:p>
          <a:r>
            <a:rPr lang="en-US"/>
            <a:t>Each row in our dataset has information about</a:t>
          </a:r>
        </a:p>
      </dgm:t>
    </dgm:pt>
    <dgm:pt modelId="{1FFCD814-890A-4368-86CB-6EB764AF544E}" type="parTrans" cxnId="{B651D85D-B38A-41DA-9D59-2BA660027BE1}">
      <dgm:prSet/>
      <dgm:spPr/>
      <dgm:t>
        <a:bodyPr/>
        <a:lstStyle/>
        <a:p>
          <a:endParaRPr lang="en-US"/>
        </a:p>
      </dgm:t>
    </dgm:pt>
    <dgm:pt modelId="{1B45FD29-B224-45ED-8FEF-6A7BD10AB85E}" type="sibTrans" cxnId="{B651D85D-B38A-41DA-9D59-2BA660027BE1}">
      <dgm:prSet/>
      <dgm:spPr/>
      <dgm:t>
        <a:bodyPr/>
        <a:lstStyle/>
        <a:p>
          <a:endParaRPr lang="en-US"/>
        </a:p>
      </dgm:t>
    </dgm:pt>
    <dgm:pt modelId="{51F83302-9FBD-49A1-BA11-734570AF862E}">
      <dgm:prSet/>
      <dgm:spPr/>
      <dgm:t>
        <a:bodyPr/>
        <a:lstStyle/>
        <a:p>
          <a:r>
            <a:rPr lang="en-US"/>
            <a:t>Crash date/time - </a:t>
          </a:r>
          <a:r>
            <a:rPr lang="en-US" i="1"/>
            <a:t>Interval</a:t>
          </a:r>
          <a:endParaRPr lang="en-US"/>
        </a:p>
      </dgm:t>
    </dgm:pt>
    <dgm:pt modelId="{5D473CB4-B3B9-4EB6-BC80-FAF43503C847}" type="parTrans" cxnId="{17412399-0852-43FA-BAAA-908717F0FB04}">
      <dgm:prSet/>
      <dgm:spPr/>
      <dgm:t>
        <a:bodyPr/>
        <a:lstStyle/>
        <a:p>
          <a:endParaRPr lang="en-US"/>
        </a:p>
      </dgm:t>
    </dgm:pt>
    <dgm:pt modelId="{AEB22478-E81B-490A-B459-49257FCD9126}" type="sibTrans" cxnId="{17412399-0852-43FA-BAAA-908717F0FB04}">
      <dgm:prSet/>
      <dgm:spPr/>
      <dgm:t>
        <a:bodyPr/>
        <a:lstStyle/>
        <a:p>
          <a:endParaRPr lang="en-US"/>
        </a:p>
      </dgm:t>
    </dgm:pt>
    <dgm:pt modelId="{29206ACE-AE73-431E-82FB-059606722726}">
      <dgm:prSet/>
      <dgm:spPr/>
      <dgm:t>
        <a:bodyPr/>
        <a:lstStyle/>
        <a:p>
          <a:r>
            <a:rPr lang="en-US"/>
            <a:t>Location - </a:t>
          </a:r>
          <a:r>
            <a:rPr lang="en-US" i="1"/>
            <a:t>Interval</a:t>
          </a:r>
          <a:endParaRPr lang="en-US"/>
        </a:p>
      </dgm:t>
    </dgm:pt>
    <dgm:pt modelId="{1F47E954-4DB4-434B-AB0E-7229EEF24BFA}" type="parTrans" cxnId="{8AE9FB62-5320-45F1-8CA6-B1E1FFD702C9}">
      <dgm:prSet/>
      <dgm:spPr/>
      <dgm:t>
        <a:bodyPr/>
        <a:lstStyle/>
        <a:p>
          <a:endParaRPr lang="en-US"/>
        </a:p>
      </dgm:t>
    </dgm:pt>
    <dgm:pt modelId="{5ABEB579-B987-47B5-A381-4DF72C75F463}" type="sibTrans" cxnId="{8AE9FB62-5320-45F1-8CA6-B1E1FFD702C9}">
      <dgm:prSet/>
      <dgm:spPr/>
      <dgm:t>
        <a:bodyPr/>
        <a:lstStyle/>
        <a:p>
          <a:endParaRPr lang="en-US"/>
        </a:p>
      </dgm:t>
    </dgm:pt>
    <dgm:pt modelId="{F7432400-5214-4273-BEAF-F8603278591F}">
      <dgm:prSet/>
      <dgm:spPr/>
      <dgm:t>
        <a:bodyPr/>
        <a:lstStyle/>
        <a:p>
          <a:r>
            <a:rPr lang="en-US"/>
            <a:t>Number of injuries/deaths - </a:t>
          </a:r>
          <a:r>
            <a:rPr lang="en-US" i="1"/>
            <a:t>Ratio</a:t>
          </a:r>
          <a:endParaRPr lang="en-US"/>
        </a:p>
      </dgm:t>
    </dgm:pt>
    <dgm:pt modelId="{4AC2C281-AE01-4B34-8583-D51E68C3789E}" type="parTrans" cxnId="{0AB41DFD-71A9-492C-90C6-34095DC3B130}">
      <dgm:prSet/>
      <dgm:spPr/>
      <dgm:t>
        <a:bodyPr/>
        <a:lstStyle/>
        <a:p>
          <a:endParaRPr lang="en-US"/>
        </a:p>
      </dgm:t>
    </dgm:pt>
    <dgm:pt modelId="{AEC10F35-4883-4537-98ED-8CFCAB1F2168}" type="sibTrans" cxnId="{0AB41DFD-71A9-492C-90C6-34095DC3B130}">
      <dgm:prSet/>
      <dgm:spPr/>
      <dgm:t>
        <a:bodyPr/>
        <a:lstStyle/>
        <a:p>
          <a:endParaRPr lang="en-US"/>
        </a:p>
      </dgm:t>
    </dgm:pt>
    <dgm:pt modelId="{892B2BBE-89CC-4304-97CF-C83A27662D9A}">
      <dgm:prSet/>
      <dgm:spPr/>
      <dgm:t>
        <a:bodyPr/>
        <a:lstStyle/>
        <a:p>
          <a:r>
            <a:rPr lang="en-US"/>
            <a:t>Types of people (pedestrians/motorists/cyclists) injured/killed - </a:t>
          </a:r>
          <a:r>
            <a:rPr lang="en-US" i="1"/>
            <a:t>Nominal</a:t>
          </a:r>
          <a:endParaRPr lang="en-US"/>
        </a:p>
      </dgm:t>
    </dgm:pt>
    <dgm:pt modelId="{8A2703FF-32F8-40CF-B9D6-19036503A0D2}" type="parTrans" cxnId="{F8969225-1499-4FF6-BCB8-45D54FBBBE02}">
      <dgm:prSet/>
      <dgm:spPr/>
      <dgm:t>
        <a:bodyPr/>
        <a:lstStyle/>
        <a:p>
          <a:endParaRPr lang="en-US"/>
        </a:p>
      </dgm:t>
    </dgm:pt>
    <dgm:pt modelId="{6165F36C-5884-43AC-8AE6-9F94E69ACF34}" type="sibTrans" cxnId="{F8969225-1499-4FF6-BCB8-45D54FBBBE02}">
      <dgm:prSet/>
      <dgm:spPr/>
      <dgm:t>
        <a:bodyPr/>
        <a:lstStyle/>
        <a:p>
          <a:endParaRPr lang="en-US"/>
        </a:p>
      </dgm:t>
    </dgm:pt>
    <dgm:pt modelId="{9D10AAAB-D8C0-4BE1-AF9F-6813C8A7217C}">
      <dgm:prSet/>
      <dgm:spPr/>
      <dgm:t>
        <a:bodyPr/>
        <a:lstStyle/>
        <a:p>
          <a:r>
            <a:rPr lang="en-US"/>
            <a:t>Types of vehicles involved - </a:t>
          </a:r>
          <a:r>
            <a:rPr lang="en-US" i="1"/>
            <a:t>Nominal</a:t>
          </a:r>
          <a:endParaRPr lang="en-US"/>
        </a:p>
      </dgm:t>
    </dgm:pt>
    <dgm:pt modelId="{E7037BE5-0EBD-4F51-9F74-EF7FE61A549C}" type="parTrans" cxnId="{A2183856-2AE0-4765-A8AD-44F46AE386FF}">
      <dgm:prSet/>
      <dgm:spPr/>
      <dgm:t>
        <a:bodyPr/>
        <a:lstStyle/>
        <a:p>
          <a:endParaRPr lang="en-US"/>
        </a:p>
      </dgm:t>
    </dgm:pt>
    <dgm:pt modelId="{8B1CF082-1D5C-4795-9137-D48423D268C6}" type="sibTrans" cxnId="{A2183856-2AE0-4765-A8AD-44F46AE386FF}">
      <dgm:prSet/>
      <dgm:spPr/>
      <dgm:t>
        <a:bodyPr/>
        <a:lstStyle/>
        <a:p>
          <a:endParaRPr lang="en-US"/>
        </a:p>
      </dgm:t>
    </dgm:pt>
    <dgm:pt modelId="{D2401729-34F2-41FB-9874-8472C9D52753}">
      <dgm:prSet/>
      <dgm:spPr/>
      <dgm:t>
        <a:bodyPr/>
        <a:lstStyle/>
        <a:p>
          <a:r>
            <a:rPr lang="en-US"/>
            <a:t>Causes behind the accident – </a:t>
          </a:r>
          <a:r>
            <a:rPr lang="en-US" i="1"/>
            <a:t>Nominal </a:t>
          </a:r>
          <a:endParaRPr lang="en-US"/>
        </a:p>
      </dgm:t>
    </dgm:pt>
    <dgm:pt modelId="{F25BC8F0-01CC-4962-AF3E-3667BAF9AB2A}" type="parTrans" cxnId="{A21D4B29-7D2F-4671-9DBF-6266EA77DF77}">
      <dgm:prSet/>
      <dgm:spPr/>
      <dgm:t>
        <a:bodyPr/>
        <a:lstStyle/>
        <a:p>
          <a:endParaRPr lang="en-US"/>
        </a:p>
      </dgm:t>
    </dgm:pt>
    <dgm:pt modelId="{E7C4F5D4-D65F-4B90-85E2-C98F029BDE1D}" type="sibTrans" cxnId="{A21D4B29-7D2F-4671-9DBF-6266EA77DF77}">
      <dgm:prSet/>
      <dgm:spPr/>
      <dgm:t>
        <a:bodyPr/>
        <a:lstStyle/>
        <a:p>
          <a:endParaRPr lang="en-US"/>
        </a:p>
      </dgm:t>
    </dgm:pt>
    <dgm:pt modelId="{DFF5A321-91F0-479F-9E46-10624D6CB4BA}">
      <dgm:prSet/>
      <dgm:spPr/>
      <dgm:t>
        <a:bodyPr/>
        <a:lstStyle/>
        <a:p>
          <a:r>
            <a:rPr lang="en-US"/>
            <a:t>Our dataset does not include accidents... </a:t>
          </a:r>
        </a:p>
      </dgm:t>
    </dgm:pt>
    <dgm:pt modelId="{85CBF821-3BD2-4AC6-9192-5E3B773AF1B6}" type="parTrans" cxnId="{47748042-612C-456C-98D6-D3DA72FC1FCC}">
      <dgm:prSet/>
      <dgm:spPr/>
      <dgm:t>
        <a:bodyPr/>
        <a:lstStyle/>
        <a:p>
          <a:endParaRPr lang="en-US"/>
        </a:p>
      </dgm:t>
    </dgm:pt>
    <dgm:pt modelId="{F27E10C7-4824-4527-880C-109C44CC8F91}" type="sibTrans" cxnId="{47748042-612C-456C-98D6-D3DA72FC1FCC}">
      <dgm:prSet/>
      <dgm:spPr/>
      <dgm:t>
        <a:bodyPr/>
        <a:lstStyle/>
        <a:p>
          <a:endParaRPr lang="en-US"/>
        </a:p>
      </dgm:t>
    </dgm:pt>
    <dgm:pt modelId="{A4AE2711-4ACE-415C-9DBB-1015218CBDFE}">
      <dgm:prSet/>
      <dgm:spPr/>
      <dgm:t>
        <a:bodyPr/>
        <a:lstStyle/>
        <a:p>
          <a:r>
            <a:rPr lang="en-US"/>
            <a:t>Resulting in </a:t>
          </a:r>
          <a:r>
            <a:rPr lang="en-US" b="1"/>
            <a:t>0</a:t>
          </a:r>
          <a:r>
            <a:rPr lang="en-US"/>
            <a:t> deaths and/or injuries</a:t>
          </a:r>
        </a:p>
      </dgm:t>
    </dgm:pt>
    <dgm:pt modelId="{0934CF94-F816-4090-9CDE-3966FB746749}" type="parTrans" cxnId="{F991271C-E02B-4C1B-BF63-50A43F8BA12A}">
      <dgm:prSet/>
      <dgm:spPr/>
      <dgm:t>
        <a:bodyPr/>
        <a:lstStyle/>
        <a:p>
          <a:endParaRPr lang="en-US"/>
        </a:p>
      </dgm:t>
    </dgm:pt>
    <dgm:pt modelId="{6E04D51C-D9FA-41BC-A243-7A242793F755}" type="sibTrans" cxnId="{F991271C-E02B-4C1B-BF63-50A43F8BA12A}">
      <dgm:prSet/>
      <dgm:spPr/>
      <dgm:t>
        <a:bodyPr/>
        <a:lstStyle/>
        <a:p>
          <a:endParaRPr lang="en-US"/>
        </a:p>
      </dgm:t>
    </dgm:pt>
    <dgm:pt modelId="{BC83E4BE-522B-4AA9-ADA4-6EFE480D535D}">
      <dgm:prSet/>
      <dgm:spPr/>
      <dgm:t>
        <a:bodyPr/>
        <a:lstStyle/>
        <a:p>
          <a:r>
            <a:rPr lang="en-US"/>
            <a:t>Not resulting in </a:t>
          </a:r>
          <a:r>
            <a:rPr lang="en-US" b="1"/>
            <a:t>at least $1000</a:t>
          </a:r>
          <a:r>
            <a:rPr lang="en-US"/>
            <a:t> worth of damages</a:t>
          </a:r>
        </a:p>
      </dgm:t>
    </dgm:pt>
    <dgm:pt modelId="{F199EF7E-6BD5-46FA-9896-68543CDB9C30}" type="parTrans" cxnId="{30D35E68-8BF8-42D3-9E11-1BB306D7C681}">
      <dgm:prSet/>
      <dgm:spPr/>
      <dgm:t>
        <a:bodyPr/>
        <a:lstStyle/>
        <a:p>
          <a:endParaRPr lang="en-US"/>
        </a:p>
      </dgm:t>
    </dgm:pt>
    <dgm:pt modelId="{4B098032-C55F-4A9A-8953-D038922587F7}" type="sibTrans" cxnId="{30D35E68-8BF8-42D3-9E11-1BB306D7C681}">
      <dgm:prSet/>
      <dgm:spPr/>
      <dgm:t>
        <a:bodyPr/>
        <a:lstStyle/>
        <a:p>
          <a:endParaRPr lang="en-US"/>
        </a:p>
      </dgm:t>
    </dgm:pt>
    <dgm:pt modelId="{E6656EE1-D433-43F5-B126-CB38F29AB3B1}" type="pres">
      <dgm:prSet presAssocID="{1A448366-5A1D-4A98-A604-98C9C57BDCAE}" presName="linear" presStyleCnt="0">
        <dgm:presLayoutVars>
          <dgm:animLvl val="lvl"/>
          <dgm:resizeHandles val="exact"/>
        </dgm:presLayoutVars>
      </dgm:prSet>
      <dgm:spPr/>
    </dgm:pt>
    <dgm:pt modelId="{719870C8-AA75-48B2-B1A9-D5F7D4781304}" type="pres">
      <dgm:prSet presAssocID="{B5C21E2E-470F-4AF5-8057-7A811CAE873F}" presName="parentText" presStyleLbl="node1" presStyleIdx="0" presStyleCnt="2">
        <dgm:presLayoutVars>
          <dgm:chMax val="0"/>
          <dgm:bulletEnabled val="1"/>
        </dgm:presLayoutVars>
      </dgm:prSet>
      <dgm:spPr>
        <a:solidFill>
          <a:schemeClr val="accent1"/>
        </a:solidFill>
      </dgm:spPr>
    </dgm:pt>
    <dgm:pt modelId="{081EE95B-D4B8-405E-B4D0-F79CE877C537}" type="pres">
      <dgm:prSet presAssocID="{B5C21E2E-470F-4AF5-8057-7A811CAE873F}" presName="childText" presStyleLbl="revTx" presStyleIdx="0" presStyleCnt="2">
        <dgm:presLayoutVars>
          <dgm:bulletEnabled val="1"/>
        </dgm:presLayoutVars>
      </dgm:prSet>
      <dgm:spPr/>
    </dgm:pt>
    <dgm:pt modelId="{969FE2CC-5D0D-4F0D-90E5-82D3C1E65192}" type="pres">
      <dgm:prSet presAssocID="{DFF5A321-91F0-479F-9E46-10624D6CB4BA}" presName="parentText" presStyleLbl="node1" presStyleIdx="1" presStyleCnt="2">
        <dgm:presLayoutVars>
          <dgm:chMax val="0"/>
          <dgm:bulletEnabled val="1"/>
        </dgm:presLayoutVars>
      </dgm:prSet>
      <dgm:spPr>
        <a:solidFill>
          <a:schemeClr val="accent4"/>
        </a:solidFill>
      </dgm:spPr>
    </dgm:pt>
    <dgm:pt modelId="{8E58FE80-E3C6-410E-9328-5E08113B4412}" type="pres">
      <dgm:prSet presAssocID="{DFF5A321-91F0-479F-9E46-10624D6CB4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991271C-E02B-4C1B-BF63-50A43F8BA12A}" srcId="{DFF5A321-91F0-479F-9E46-10624D6CB4BA}" destId="{A4AE2711-4ACE-415C-9DBB-1015218CBDFE}" srcOrd="0" destOrd="0" parTransId="{0934CF94-F816-4090-9CDE-3966FB746749}" sibTransId="{6E04D51C-D9FA-41BC-A243-7A242793F755}"/>
    <dgm:cxn modelId="{F8969225-1499-4FF6-BCB8-45D54FBBBE02}" srcId="{B5C21E2E-470F-4AF5-8057-7A811CAE873F}" destId="{892B2BBE-89CC-4304-97CF-C83A27662D9A}" srcOrd="3" destOrd="0" parTransId="{8A2703FF-32F8-40CF-B9D6-19036503A0D2}" sibTransId="{6165F36C-5884-43AC-8AE6-9F94E69ACF34}"/>
    <dgm:cxn modelId="{A21D4B29-7D2F-4671-9DBF-6266EA77DF77}" srcId="{B5C21E2E-470F-4AF5-8057-7A811CAE873F}" destId="{D2401729-34F2-41FB-9874-8472C9D52753}" srcOrd="5" destOrd="0" parTransId="{F25BC8F0-01CC-4962-AF3E-3667BAF9AB2A}" sibTransId="{E7C4F5D4-D65F-4B90-85E2-C98F029BDE1D}"/>
    <dgm:cxn modelId="{51238E3B-AA5D-426E-8433-CD48EC6C2667}" type="presOf" srcId="{F7432400-5214-4273-BEAF-F8603278591F}" destId="{081EE95B-D4B8-405E-B4D0-F79CE877C537}" srcOrd="0" destOrd="2" presId="urn:microsoft.com/office/officeart/2005/8/layout/vList2"/>
    <dgm:cxn modelId="{B651D85D-B38A-41DA-9D59-2BA660027BE1}" srcId="{1A448366-5A1D-4A98-A604-98C9C57BDCAE}" destId="{B5C21E2E-470F-4AF5-8057-7A811CAE873F}" srcOrd="0" destOrd="0" parTransId="{1FFCD814-890A-4368-86CB-6EB764AF544E}" sibTransId="{1B45FD29-B224-45ED-8FEF-6A7BD10AB85E}"/>
    <dgm:cxn modelId="{47748042-612C-456C-98D6-D3DA72FC1FCC}" srcId="{1A448366-5A1D-4A98-A604-98C9C57BDCAE}" destId="{DFF5A321-91F0-479F-9E46-10624D6CB4BA}" srcOrd="1" destOrd="0" parTransId="{85CBF821-3BD2-4AC6-9192-5E3B773AF1B6}" sibTransId="{F27E10C7-4824-4527-880C-109C44CC8F91}"/>
    <dgm:cxn modelId="{8AE9FB62-5320-45F1-8CA6-B1E1FFD702C9}" srcId="{B5C21E2E-470F-4AF5-8057-7A811CAE873F}" destId="{29206ACE-AE73-431E-82FB-059606722726}" srcOrd="1" destOrd="0" parTransId="{1F47E954-4DB4-434B-AB0E-7229EEF24BFA}" sibTransId="{5ABEB579-B987-47B5-A381-4DF72C75F463}"/>
    <dgm:cxn modelId="{7D8F5664-2AAA-423A-8D62-2D242033EB51}" type="presOf" srcId="{892B2BBE-89CC-4304-97CF-C83A27662D9A}" destId="{081EE95B-D4B8-405E-B4D0-F79CE877C537}" srcOrd="0" destOrd="3" presId="urn:microsoft.com/office/officeart/2005/8/layout/vList2"/>
    <dgm:cxn modelId="{30D35E68-8BF8-42D3-9E11-1BB306D7C681}" srcId="{DFF5A321-91F0-479F-9E46-10624D6CB4BA}" destId="{BC83E4BE-522B-4AA9-ADA4-6EFE480D535D}" srcOrd="1" destOrd="0" parTransId="{F199EF7E-6BD5-46FA-9896-68543CDB9C30}" sibTransId="{4B098032-C55F-4A9A-8953-D038922587F7}"/>
    <dgm:cxn modelId="{D2B90149-CA88-4D57-A2B1-3C36E944D135}" type="presOf" srcId="{29206ACE-AE73-431E-82FB-059606722726}" destId="{081EE95B-D4B8-405E-B4D0-F79CE877C537}" srcOrd="0" destOrd="1" presId="urn:microsoft.com/office/officeart/2005/8/layout/vList2"/>
    <dgm:cxn modelId="{74103A49-736A-4C26-B247-17C7BECB4CB6}" type="presOf" srcId="{B5C21E2E-470F-4AF5-8057-7A811CAE873F}" destId="{719870C8-AA75-48B2-B1A9-D5F7D4781304}" srcOrd="0" destOrd="0" presId="urn:microsoft.com/office/officeart/2005/8/layout/vList2"/>
    <dgm:cxn modelId="{A2183856-2AE0-4765-A8AD-44F46AE386FF}" srcId="{B5C21E2E-470F-4AF5-8057-7A811CAE873F}" destId="{9D10AAAB-D8C0-4BE1-AF9F-6813C8A7217C}" srcOrd="4" destOrd="0" parTransId="{E7037BE5-0EBD-4F51-9F74-EF7FE61A549C}" sibTransId="{8B1CF082-1D5C-4795-9137-D48423D268C6}"/>
    <dgm:cxn modelId="{79122B88-C3C4-474E-8C88-9D28FC40F694}" type="presOf" srcId="{1A448366-5A1D-4A98-A604-98C9C57BDCAE}" destId="{E6656EE1-D433-43F5-B126-CB38F29AB3B1}" srcOrd="0" destOrd="0" presId="urn:microsoft.com/office/officeart/2005/8/layout/vList2"/>
    <dgm:cxn modelId="{2B3E8698-78D2-4108-B5A0-101954B5A404}" type="presOf" srcId="{BC83E4BE-522B-4AA9-ADA4-6EFE480D535D}" destId="{8E58FE80-E3C6-410E-9328-5E08113B4412}" srcOrd="0" destOrd="1" presId="urn:microsoft.com/office/officeart/2005/8/layout/vList2"/>
    <dgm:cxn modelId="{17412399-0852-43FA-BAAA-908717F0FB04}" srcId="{B5C21E2E-470F-4AF5-8057-7A811CAE873F}" destId="{51F83302-9FBD-49A1-BA11-734570AF862E}" srcOrd="0" destOrd="0" parTransId="{5D473CB4-B3B9-4EB6-BC80-FAF43503C847}" sibTransId="{AEB22478-E81B-490A-B459-49257FCD9126}"/>
    <dgm:cxn modelId="{7956E39B-F25C-4245-86B8-DAA6B89EF4F1}" type="presOf" srcId="{51F83302-9FBD-49A1-BA11-734570AF862E}" destId="{081EE95B-D4B8-405E-B4D0-F79CE877C537}" srcOrd="0" destOrd="0" presId="urn:microsoft.com/office/officeart/2005/8/layout/vList2"/>
    <dgm:cxn modelId="{B61262A6-0E47-4903-AACC-71350CDD0C2B}" type="presOf" srcId="{9D10AAAB-D8C0-4BE1-AF9F-6813C8A7217C}" destId="{081EE95B-D4B8-405E-B4D0-F79CE877C537}" srcOrd="0" destOrd="4" presId="urn:microsoft.com/office/officeart/2005/8/layout/vList2"/>
    <dgm:cxn modelId="{39AA7AB8-6FFB-401D-992A-3F01E1B3A43A}" type="presOf" srcId="{DFF5A321-91F0-479F-9E46-10624D6CB4BA}" destId="{969FE2CC-5D0D-4F0D-90E5-82D3C1E65192}" srcOrd="0" destOrd="0" presId="urn:microsoft.com/office/officeart/2005/8/layout/vList2"/>
    <dgm:cxn modelId="{D81944BE-09AE-4090-8C5A-08B0EB91BB01}" type="presOf" srcId="{A4AE2711-4ACE-415C-9DBB-1015218CBDFE}" destId="{8E58FE80-E3C6-410E-9328-5E08113B4412}" srcOrd="0" destOrd="0" presId="urn:microsoft.com/office/officeart/2005/8/layout/vList2"/>
    <dgm:cxn modelId="{533B53EA-0B09-4A44-BABC-289DEAF59E4D}" type="presOf" srcId="{D2401729-34F2-41FB-9874-8472C9D52753}" destId="{081EE95B-D4B8-405E-B4D0-F79CE877C537}" srcOrd="0" destOrd="5" presId="urn:microsoft.com/office/officeart/2005/8/layout/vList2"/>
    <dgm:cxn modelId="{0AB41DFD-71A9-492C-90C6-34095DC3B130}" srcId="{B5C21E2E-470F-4AF5-8057-7A811CAE873F}" destId="{F7432400-5214-4273-BEAF-F8603278591F}" srcOrd="2" destOrd="0" parTransId="{4AC2C281-AE01-4B34-8583-D51E68C3789E}" sibTransId="{AEC10F35-4883-4537-98ED-8CFCAB1F2168}"/>
    <dgm:cxn modelId="{2C5F33C4-E490-403B-91F2-8208DCA93267}" type="presParOf" srcId="{E6656EE1-D433-43F5-B126-CB38F29AB3B1}" destId="{719870C8-AA75-48B2-B1A9-D5F7D4781304}" srcOrd="0" destOrd="0" presId="urn:microsoft.com/office/officeart/2005/8/layout/vList2"/>
    <dgm:cxn modelId="{72F6C4BD-CEBA-4E11-BC77-9F4D61A37684}" type="presParOf" srcId="{E6656EE1-D433-43F5-B126-CB38F29AB3B1}" destId="{081EE95B-D4B8-405E-B4D0-F79CE877C537}" srcOrd="1" destOrd="0" presId="urn:microsoft.com/office/officeart/2005/8/layout/vList2"/>
    <dgm:cxn modelId="{F29E98EB-647E-4F2F-A105-BBED2E8EBA58}" type="presParOf" srcId="{E6656EE1-D433-43F5-B126-CB38F29AB3B1}" destId="{969FE2CC-5D0D-4F0D-90E5-82D3C1E65192}" srcOrd="2" destOrd="0" presId="urn:microsoft.com/office/officeart/2005/8/layout/vList2"/>
    <dgm:cxn modelId="{62A39DD4-52FD-40CC-A633-925741FEAA81}" type="presParOf" srcId="{E6656EE1-D433-43F5-B126-CB38F29AB3B1}" destId="{8E58FE80-E3C6-410E-9328-5E08113B44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B0157-145D-4869-941A-7A8ED7E98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B2346DF-FE10-44EA-A33C-4C0C95DF7B78}">
      <dgm:prSet/>
      <dgm:spPr/>
      <dgm:t>
        <a:bodyPr/>
        <a:lstStyle/>
        <a:p>
          <a:r>
            <a:rPr lang="en-US" b="1"/>
            <a:t>Driver Inattention</a:t>
          </a:r>
          <a:r>
            <a:rPr lang="en-US" b="1">
              <a:latin typeface="Corbel" panose="020B0503020204020204"/>
            </a:rPr>
            <a:t> </a:t>
          </a:r>
          <a:r>
            <a:rPr lang="en-US" b="1"/>
            <a:t>/</a:t>
          </a:r>
          <a:r>
            <a:rPr lang="en-US" b="1">
              <a:latin typeface="Corbel" panose="020B0503020204020204"/>
            </a:rPr>
            <a:t> </a:t>
          </a:r>
          <a:r>
            <a:rPr lang="en-US" b="1"/>
            <a:t>Distraction</a:t>
          </a:r>
          <a:r>
            <a:rPr lang="en-US"/>
            <a:t> was the leading </a:t>
          </a:r>
          <a:r>
            <a:rPr lang="en-US">
              <a:latin typeface="Corbel" panose="020B0503020204020204"/>
            </a:rPr>
            <a:t>cause</a:t>
          </a:r>
          <a:r>
            <a:rPr lang="en-US"/>
            <a:t> for the most accidents and resulted in the most injuries</a:t>
          </a:r>
        </a:p>
      </dgm:t>
    </dgm:pt>
    <dgm:pt modelId="{9646F728-7911-4B86-A2CB-DF603533F97E}" type="parTrans" cxnId="{16E646A9-D7B3-4E78-A64E-E821AE0AB45A}">
      <dgm:prSet/>
      <dgm:spPr/>
      <dgm:t>
        <a:bodyPr/>
        <a:lstStyle/>
        <a:p>
          <a:endParaRPr lang="en-US"/>
        </a:p>
      </dgm:t>
    </dgm:pt>
    <dgm:pt modelId="{782C0957-6040-4A2F-AAF0-5D46E3F1865E}" type="sibTrans" cxnId="{16E646A9-D7B3-4E78-A64E-E821AE0AB45A}">
      <dgm:prSet/>
      <dgm:spPr/>
      <dgm:t>
        <a:bodyPr/>
        <a:lstStyle/>
        <a:p>
          <a:endParaRPr lang="en-US"/>
        </a:p>
      </dgm:t>
    </dgm:pt>
    <dgm:pt modelId="{8CA0BBF4-8FAE-4A6A-B80A-E346DE1CE84B}">
      <dgm:prSet/>
      <dgm:spPr/>
      <dgm:t>
        <a:bodyPr/>
        <a:lstStyle/>
        <a:p>
          <a:r>
            <a:rPr lang="en-US" b="1">
              <a:latin typeface="Corbel" panose="020B0503020204020204"/>
            </a:rPr>
            <a:t>Unsafe</a:t>
          </a:r>
          <a:r>
            <a:rPr lang="en-US" b="1"/>
            <a:t> </a:t>
          </a:r>
          <a:r>
            <a:rPr lang="en-US" b="1">
              <a:latin typeface="Corbel" panose="020B0503020204020204"/>
            </a:rPr>
            <a:t>Speed</a:t>
          </a:r>
          <a:r>
            <a:rPr lang="en-US" b="1"/>
            <a:t> </a:t>
          </a:r>
          <a:r>
            <a:rPr lang="en-US" b="1">
              <a:latin typeface="Corbel" panose="020B0503020204020204"/>
            </a:rPr>
            <a:t>Change</a:t>
          </a:r>
          <a:r>
            <a:rPr lang="en-US"/>
            <a:t> resulted in the most deaths </a:t>
          </a:r>
        </a:p>
      </dgm:t>
    </dgm:pt>
    <dgm:pt modelId="{6C742BDD-3B5C-4DA3-A76F-D585C629EF2F}" type="parTrans" cxnId="{F0193D5B-90FC-4E58-87EA-C29087F8A585}">
      <dgm:prSet/>
      <dgm:spPr/>
      <dgm:t>
        <a:bodyPr/>
        <a:lstStyle/>
        <a:p>
          <a:endParaRPr lang="en-US"/>
        </a:p>
      </dgm:t>
    </dgm:pt>
    <dgm:pt modelId="{42EEFEEB-977C-45A8-9D79-ACD47B88EE15}" type="sibTrans" cxnId="{F0193D5B-90FC-4E58-87EA-C29087F8A585}">
      <dgm:prSet/>
      <dgm:spPr/>
      <dgm:t>
        <a:bodyPr/>
        <a:lstStyle/>
        <a:p>
          <a:endParaRPr lang="en-US"/>
        </a:p>
      </dgm:t>
    </dgm:pt>
    <dgm:pt modelId="{BA86F513-B0FB-4DB1-AAF9-4489D611A4F4}">
      <dgm:prSet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Failure to Yield</a:t>
          </a:r>
          <a:r>
            <a:rPr lang="en-US">
              <a:latin typeface="Corbel" panose="020B0503020204020204"/>
            </a:rPr>
            <a:t> was within the top 3 occurrences &amp; the 2nd top cause of injuries</a:t>
          </a:r>
          <a:endParaRPr lang="en-US"/>
        </a:p>
      </dgm:t>
    </dgm:pt>
    <dgm:pt modelId="{522AD99D-D2D4-4A8E-AFB9-BEE24778E60F}" type="parTrans" cxnId="{8AA1D82E-C195-4CA4-AB23-C5A19E4AF04E}">
      <dgm:prSet/>
      <dgm:spPr/>
      <dgm:t>
        <a:bodyPr/>
        <a:lstStyle/>
        <a:p>
          <a:endParaRPr lang="en-US"/>
        </a:p>
      </dgm:t>
    </dgm:pt>
    <dgm:pt modelId="{C3EC3909-A4B3-440E-BC31-A40DBF29FBF9}" type="sibTrans" cxnId="{8AA1D82E-C195-4CA4-AB23-C5A19E4AF04E}">
      <dgm:prSet/>
      <dgm:spPr/>
      <dgm:t>
        <a:bodyPr/>
        <a:lstStyle/>
        <a:p>
          <a:endParaRPr lang="en-US"/>
        </a:p>
      </dgm:t>
    </dgm:pt>
    <dgm:pt modelId="{59C62145-72C8-41CC-8560-454BF1F55C72}" type="pres">
      <dgm:prSet presAssocID="{601B0157-145D-4869-941A-7A8ED7E98B79}" presName="root" presStyleCnt="0">
        <dgm:presLayoutVars>
          <dgm:dir/>
          <dgm:resizeHandles val="exact"/>
        </dgm:presLayoutVars>
      </dgm:prSet>
      <dgm:spPr/>
    </dgm:pt>
    <dgm:pt modelId="{A44DA14F-A7AA-4719-B683-211D649EFC11}" type="pres">
      <dgm:prSet presAssocID="{3B2346DF-FE10-44EA-A33C-4C0C95DF7B78}" presName="compNode" presStyleCnt="0"/>
      <dgm:spPr/>
    </dgm:pt>
    <dgm:pt modelId="{9087AE04-B7C7-4FB1-9FEB-8918A3A06C01}" type="pres">
      <dgm:prSet presAssocID="{3B2346DF-FE10-44EA-A33C-4C0C95DF7B78}" presName="bgRect" presStyleLbl="bgShp" presStyleIdx="0" presStyleCnt="3"/>
      <dgm:spPr/>
    </dgm:pt>
    <dgm:pt modelId="{C542894F-EAA5-4304-AD33-06AF9F5CFE93}" type="pres">
      <dgm:prSet presAssocID="{3B2346DF-FE10-44EA-A33C-4C0C95DF7B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5E214E5C-4F9A-49C0-BE7E-91793A60DA2B}" type="pres">
      <dgm:prSet presAssocID="{3B2346DF-FE10-44EA-A33C-4C0C95DF7B78}" presName="spaceRect" presStyleCnt="0"/>
      <dgm:spPr/>
    </dgm:pt>
    <dgm:pt modelId="{A84896EA-7829-4AC6-A863-37109906D08F}" type="pres">
      <dgm:prSet presAssocID="{3B2346DF-FE10-44EA-A33C-4C0C95DF7B78}" presName="parTx" presStyleLbl="revTx" presStyleIdx="0" presStyleCnt="3">
        <dgm:presLayoutVars>
          <dgm:chMax val="0"/>
          <dgm:chPref val="0"/>
        </dgm:presLayoutVars>
      </dgm:prSet>
      <dgm:spPr/>
    </dgm:pt>
    <dgm:pt modelId="{1ADD69C2-E0B0-4FA6-8544-62EE85B48B6A}" type="pres">
      <dgm:prSet presAssocID="{782C0957-6040-4A2F-AAF0-5D46E3F1865E}" presName="sibTrans" presStyleCnt="0"/>
      <dgm:spPr/>
    </dgm:pt>
    <dgm:pt modelId="{726B7452-6A1C-4155-95E1-BA4EDDFE68DE}" type="pres">
      <dgm:prSet presAssocID="{8CA0BBF4-8FAE-4A6A-B80A-E346DE1CE84B}" presName="compNode" presStyleCnt="0"/>
      <dgm:spPr/>
    </dgm:pt>
    <dgm:pt modelId="{4C16D07B-CE36-4ACB-877E-FCC93A05B3C7}" type="pres">
      <dgm:prSet presAssocID="{8CA0BBF4-8FAE-4A6A-B80A-E346DE1CE84B}" presName="bgRect" presStyleLbl="bgShp" presStyleIdx="1" presStyleCnt="3"/>
      <dgm:spPr/>
    </dgm:pt>
    <dgm:pt modelId="{6395B953-8237-4965-B1B2-350D71D020D2}" type="pres">
      <dgm:prSet presAssocID="{8CA0BBF4-8FAE-4A6A-B80A-E346DE1CE8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3A6973-21DB-422E-B690-D610E1159F1B}" type="pres">
      <dgm:prSet presAssocID="{8CA0BBF4-8FAE-4A6A-B80A-E346DE1CE84B}" presName="spaceRect" presStyleCnt="0"/>
      <dgm:spPr/>
    </dgm:pt>
    <dgm:pt modelId="{B6897E6D-E7DB-45B4-8799-F8D9CFA32570}" type="pres">
      <dgm:prSet presAssocID="{8CA0BBF4-8FAE-4A6A-B80A-E346DE1CE84B}" presName="parTx" presStyleLbl="revTx" presStyleIdx="1" presStyleCnt="3">
        <dgm:presLayoutVars>
          <dgm:chMax val="0"/>
          <dgm:chPref val="0"/>
        </dgm:presLayoutVars>
      </dgm:prSet>
      <dgm:spPr/>
    </dgm:pt>
    <dgm:pt modelId="{CA4BA7C8-54B2-4B8E-B77F-3D13FF9DB699}" type="pres">
      <dgm:prSet presAssocID="{42EEFEEB-977C-45A8-9D79-ACD47B88EE15}" presName="sibTrans" presStyleCnt="0"/>
      <dgm:spPr/>
    </dgm:pt>
    <dgm:pt modelId="{1037F016-1AA3-4EC1-A445-45D36C8B896A}" type="pres">
      <dgm:prSet presAssocID="{BA86F513-B0FB-4DB1-AAF9-4489D611A4F4}" presName="compNode" presStyleCnt="0"/>
      <dgm:spPr/>
    </dgm:pt>
    <dgm:pt modelId="{AC6BBE98-D20E-4719-9F38-4E3A354DE319}" type="pres">
      <dgm:prSet presAssocID="{BA86F513-B0FB-4DB1-AAF9-4489D611A4F4}" presName="bgRect" presStyleLbl="bgShp" presStyleIdx="2" presStyleCnt="3"/>
      <dgm:spPr/>
    </dgm:pt>
    <dgm:pt modelId="{B449BA83-12B4-45D8-9C51-7C70715A17DD}" type="pres">
      <dgm:prSet presAssocID="{BA86F513-B0FB-4DB1-AAF9-4489D611A4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F3DBB95-F643-4A24-A5E6-7A6C2E97B21D}" type="pres">
      <dgm:prSet presAssocID="{BA86F513-B0FB-4DB1-AAF9-4489D611A4F4}" presName="spaceRect" presStyleCnt="0"/>
      <dgm:spPr/>
    </dgm:pt>
    <dgm:pt modelId="{E9CC72A9-E821-44F1-8004-98268698A91E}" type="pres">
      <dgm:prSet presAssocID="{BA86F513-B0FB-4DB1-AAF9-4489D611A4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A1D82E-C195-4CA4-AB23-C5A19E4AF04E}" srcId="{601B0157-145D-4869-941A-7A8ED7E98B79}" destId="{BA86F513-B0FB-4DB1-AAF9-4489D611A4F4}" srcOrd="2" destOrd="0" parTransId="{522AD99D-D2D4-4A8E-AFB9-BEE24778E60F}" sibTransId="{C3EC3909-A4B3-440E-BC31-A40DBF29FBF9}"/>
    <dgm:cxn modelId="{F0193D5B-90FC-4E58-87EA-C29087F8A585}" srcId="{601B0157-145D-4869-941A-7A8ED7E98B79}" destId="{8CA0BBF4-8FAE-4A6A-B80A-E346DE1CE84B}" srcOrd="1" destOrd="0" parTransId="{6C742BDD-3B5C-4DA3-A76F-D585C629EF2F}" sibTransId="{42EEFEEB-977C-45A8-9D79-ACD47B88EE15}"/>
    <dgm:cxn modelId="{E953DD64-EEF2-48BB-8F68-F9B042B148F5}" type="presOf" srcId="{601B0157-145D-4869-941A-7A8ED7E98B79}" destId="{59C62145-72C8-41CC-8560-454BF1F55C72}" srcOrd="0" destOrd="0" presId="urn:microsoft.com/office/officeart/2018/2/layout/IconVerticalSolidList"/>
    <dgm:cxn modelId="{090D3266-1AA8-4DF5-84F4-FB8A48A68CCB}" type="presOf" srcId="{BA86F513-B0FB-4DB1-AAF9-4489D611A4F4}" destId="{E9CC72A9-E821-44F1-8004-98268698A91E}" srcOrd="0" destOrd="0" presId="urn:microsoft.com/office/officeart/2018/2/layout/IconVerticalSolidList"/>
    <dgm:cxn modelId="{1BB4187C-9164-4ABC-80B5-AF248C3D9F63}" type="presOf" srcId="{8CA0BBF4-8FAE-4A6A-B80A-E346DE1CE84B}" destId="{B6897E6D-E7DB-45B4-8799-F8D9CFA32570}" srcOrd="0" destOrd="0" presId="urn:microsoft.com/office/officeart/2018/2/layout/IconVerticalSolidList"/>
    <dgm:cxn modelId="{16E646A9-D7B3-4E78-A64E-E821AE0AB45A}" srcId="{601B0157-145D-4869-941A-7A8ED7E98B79}" destId="{3B2346DF-FE10-44EA-A33C-4C0C95DF7B78}" srcOrd="0" destOrd="0" parTransId="{9646F728-7911-4B86-A2CB-DF603533F97E}" sibTransId="{782C0957-6040-4A2F-AAF0-5D46E3F1865E}"/>
    <dgm:cxn modelId="{549C2FC1-8646-4EC3-BD0D-8986D212FA80}" type="presOf" srcId="{3B2346DF-FE10-44EA-A33C-4C0C95DF7B78}" destId="{A84896EA-7829-4AC6-A863-37109906D08F}" srcOrd="0" destOrd="0" presId="urn:microsoft.com/office/officeart/2018/2/layout/IconVerticalSolidList"/>
    <dgm:cxn modelId="{A2FB02BA-3FA9-4D59-81A2-EE837329A445}" type="presParOf" srcId="{59C62145-72C8-41CC-8560-454BF1F55C72}" destId="{A44DA14F-A7AA-4719-B683-211D649EFC11}" srcOrd="0" destOrd="0" presId="urn:microsoft.com/office/officeart/2018/2/layout/IconVerticalSolidList"/>
    <dgm:cxn modelId="{D01FB965-4EF0-4381-A2C5-46BD6084DC86}" type="presParOf" srcId="{A44DA14F-A7AA-4719-B683-211D649EFC11}" destId="{9087AE04-B7C7-4FB1-9FEB-8918A3A06C01}" srcOrd="0" destOrd="0" presId="urn:microsoft.com/office/officeart/2018/2/layout/IconVerticalSolidList"/>
    <dgm:cxn modelId="{D945F6F9-810C-4950-8958-6C22E6BA0CA7}" type="presParOf" srcId="{A44DA14F-A7AA-4719-B683-211D649EFC11}" destId="{C542894F-EAA5-4304-AD33-06AF9F5CFE93}" srcOrd="1" destOrd="0" presId="urn:microsoft.com/office/officeart/2018/2/layout/IconVerticalSolidList"/>
    <dgm:cxn modelId="{6E76CE41-E0E1-4274-B110-4D1DEE24EBDD}" type="presParOf" srcId="{A44DA14F-A7AA-4719-B683-211D649EFC11}" destId="{5E214E5C-4F9A-49C0-BE7E-91793A60DA2B}" srcOrd="2" destOrd="0" presId="urn:microsoft.com/office/officeart/2018/2/layout/IconVerticalSolidList"/>
    <dgm:cxn modelId="{8BF5D200-54E0-4230-8D60-B4B5C66233CA}" type="presParOf" srcId="{A44DA14F-A7AA-4719-B683-211D649EFC11}" destId="{A84896EA-7829-4AC6-A863-37109906D08F}" srcOrd="3" destOrd="0" presId="urn:microsoft.com/office/officeart/2018/2/layout/IconVerticalSolidList"/>
    <dgm:cxn modelId="{3EB4BBA6-DEEB-4017-9C69-6A025C624A73}" type="presParOf" srcId="{59C62145-72C8-41CC-8560-454BF1F55C72}" destId="{1ADD69C2-E0B0-4FA6-8544-62EE85B48B6A}" srcOrd="1" destOrd="0" presId="urn:microsoft.com/office/officeart/2018/2/layout/IconVerticalSolidList"/>
    <dgm:cxn modelId="{1C394C51-3FF6-44F4-8E3C-EF394B70E790}" type="presParOf" srcId="{59C62145-72C8-41CC-8560-454BF1F55C72}" destId="{726B7452-6A1C-4155-95E1-BA4EDDFE68DE}" srcOrd="2" destOrd="0" presId="urn:microsoft.com/office/officeart/2018/2/layout/IconVerticalSolidList"/>
    <dgm:cxn modelId="{DACF0C11-D86B-4BA9-94D7-B5679C048BC2}" type="presParOf" srcId="{726B7452-6A1C-4155-95E1-BA4EDDFE68DE}" destId="{4C16D07B-CE36-4ACB-877E-FCC93A05B3C7}" srcOrd="0" destOrd="0" presId="urn:microsoft.com/office/officeart/2018/2/layout/IconVerticalSolidList"/>
    <dgm:cxn modelId="{C125E357-2CF2-42F9-8F75-C02676E39E57}" type="presParOf" srcId="{726B7452-6A1C-4155-95E1-BA4EDDFE68DE}" destId="{6395B953-8237-4965-B1B2-350D71D020D2}" srcOrd="1" destOrd="0" presId="urn:microsoft.com/office/officeart/2018/2/layout/IconVerticalSolidList"/>
    <dgm:cxn modelId="{4BEE4517-89FF-4A22-ACBE-5859D87260F9}" type="presParOf" srcId="{726B7452-6A1C-4155-95E1-BA4EDDFE68DE}" destId="{403A6973-21DB-422E-B690-D610E1159F1B}" srcOrd="2" destOrd="0" presId="urn:microsoft.com/office/officeart/2018/2/layout/IconVerticalSolidList"/>
    <dgm:cxn modelId="{3B54D3B7-1F8D-4305-86FA-4E9EF5CCCB9E}" type="presParOf" srcId="{726B7452-6A1C-4155-95E1-BA4EDDFE68DE}" destId="{B6897E6D-E7DB-45B4-8799-F8D9CFA32570}" srcOrd="3" destOrd="0" presId="urn:microsoft.com/office/officeart/2018/2/layout/IconVerticalSolidList"/>
    <dgm:cxn modelId="{5E500221-3EB0-4FA4-BFDF-5E48B75708F9}" type="presParOf" srcId="{59C62145-72C8-41CC-8560-454BF1F55C72}" destId="{CA4BA7C8-54B2-4B8E-B77F-3D13FF9DB699}" srcOrd="3" destOrd="0" presId="urn:microsoft.com/office/officeart/2018/2/layout/IconVerticalSolidList"/>
    <dgm:cxn modelId="{1D018A80-0E20-4B7A-A441-F288068222E2}" type="presParOf" srcId="{59C62145-72C8-41CC-8560-454BF1F55C72}" destId="{1037F016-1AA3-4EC1-A445-45D36C8B896A}" srcOrd="4" destOrd="0" presId="urn:microsoft.com/office/officeart/2018/2/layout/IconVerticalSolidList"/>
    <dgm:cxn modelId="{60179089-6A34-4B35-BFB0-4ABDDD573137}" type="presParOf" srcId="{1037F016-1AA3-4EC1-A445-45D36C8B896A}" destId="{AC6BBE98-D20E-4719-9F38-4E3A354DE319}" srcOrd="0" destOrd="0" presId="urn:microsoft.com/office/officeart/2018/2/layout/IconVerticalSolidList"/>
    <dgm:cxn modelId="{1BFA8B81-03B0-42BE-9FD9-687366A44F50}" type="presParOf" srcId="{1037F016-1AA3-4EC1-A445-45D36C8B896A}" destId="{B449BA83-12B4-45D8-9C51-7C70715A17DD}" srcOrd="1" destOrd="0" presId="urn:microsoft.com/office/officeart/2018/2/layout/IconVerticalSolidList"/>
    <dgm:cxn modelId="{B9835656-AEE8-4898-982D-2AD5C72F7315}" type="presParOf" srcId="{1037F016-1AA3-4EC1-A445-45D36C8B896A}" destId="{0F3DBB95-F643-4A24-A5E6-7A6C2E97B21D}" srcOrd="2" destOrd="0" presId="urn:microsoft.com/office/officeart/2018/2/layout/IconVerticalSolidList"/>
    <dgm:cxn modelId="{2C4DCC8B-5617-4630-974F-AAC82A9CE1EE}" type="presParOf" srcId="{1037F016-1AA3-4EC1-A445-45D36C8B896A}" destId="{E9CC72A9-E821-44F1-8004-98268698A9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002A5-14D5-465D-BC17-C18AC952DAB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FD71E9-F248-496A-96D2-E45CF90A5185}">
      <dgm:prSet/>
      <dgm:spPr/>
      <dgm:t>
        <a:bodyPr/>
        <a:lstStyle/>
        <a:p>
          <a:endParaRPr lang="en-US"/>
        </a:p>
      </dgm:t>
    </dgm:pt>
    <dgm:pt modelId="{F71F696C-9500-4FBC-B5A7-C0D58C098243}" type="parTrans" cxnId="{ED7EAF3F-8F68-4505-A6D6-49518A18D68B}">
      <dgm:prSet/>
      <dgm:spPr/>
      <dgm:t>
        <a:bodyPr/>
        <a:lstStyle/>
        <a:p>
          <a:endParaRPr lang="en-US"/>
        </a:p>
      </dgm:t>
    </dgm:pt>
    <dgm:pt modelId="{477EC434-1F3B-4CC4-BD62-485BC9FD4209}" type="sibTrans" cxnId="{ED7EAF3F-8F68-4505-A6D6-49518A18D68B}">
      <dgm:prSet/>
      <dgm:spPr/>
      <dgm:t>
        <a:bodyPr/>
        <a:lstStyle/>
        <a:p>
          <a:endParaRPr lang="en-US"/>
        </a:p>
      </dgm:t>
    </dgm:pt>
    <dgm:pt modelId="{799CB913-EB0D-429C-B0BF-B24E0371982C}">
      <dgm:prSet/>
      <dgm:spPr/>
      <dgm:t>
        <a:bodyPr/>
        <a:lstStyle/>
        <a:p>
          <a:r>
            <a:rPr lang="en-US"/>
            <a:t>Investigate the reasoning behind Manhattan's low numbers to try to replicate</a:t>
          </a:r>
        </a:p>
      </dgm:t>
    </dgm:pt>
    <dgm:pt modelId="{69CD5D7B-65DD-4D0A-BF9B-02834F950143}" type="parTrans" cxnId="{77CC14FD-50E3-431D-AFD8-846758CB4891}">
      <dgm:prSet/>
      <dgm:spPr/>
      <dgm:t>
        <a:bodyPr/>
        <a:lstStyle/>
        <a:p>
          <a:endParaRPr lang="en-US"/>
        </a:p>
      </dgm:t>
    </dgm:pt>
    <dgm:pt modelId="{AA78CF83-E077-4501-B994-B4CABC2FEEAB}" type="sibTrans" cxnId="{77CC14FD-50E3-431D-AFD8-846758CB4891}">
      <dgm:prSet/>
      <dgm:spPr/>
      <dgm:t>
        <a:bodyPr/>
        <a:lstStyle/>
        <a:p>
          <a:endParaRPr lang="en-US"/>
        </a:p>
      </dgm:t>
    </dgm:pt>
    <dgm:pt modelId="{A294385B-F9A3-4004-BAC5-2BC94F676FF0}">
      <dgm:prSet/>
      <dgm:spPr/>
      <dgm:t>
        <a:bodyPr/>
        <a:lstStyle/>
        <a:p>
          <a:endParaRPr lang="en-US"/>
        </a:p>
      </dgm:t>
    </dgm:pt>
    <dgm:pt modelId="{9CAD41E5-1AF4-47E2-BD6A-E0D2D0043FD4}" type="parTrans" cxnId="{ACE0AD1B-E575-4686-8109-6C8F43D75B4C}">
      <dgm:prSet/>
      <dgm:spPr/>
      <dgm:t>
        <a:bodyPr/>
        <a:lstStyle/>
        <a:p>
          <a:endParaRPr lang="en-US"/>
        </a:p>
      </dgm:t>
    </dgm:pt>
    <dgm:pt modelId="{B1E14478-A529-425D-9BAA-3E3EB6D4880D}" type="sibTrans" cxnId="{ACE0AD1B-E575-4686-8109-6C8F43D75B4C}">
      <dgm:prSet/>
      <dgm:spPr/>
      <dgm:t>
        <a:bodyPr/>
        <a:lstStyle/>
        <a:p>
          <a:endParaRPr lang="en-US"/>
        </a:p>
      </dgm:t>
    </dgm:pt>
    <dgm:pt modelId="{C615FC85-189D-46E6-B594-36542CF806D1}">
      <dgm:prSet/>
      <dgm:spPr/>
      <dgm:t>
        <a:bodyPr/>
        <a:lstStyle/>
        <a:p>
          <a:r>
            <a:rPr lang="en-US"/>
            <a:t>Increase emphasis on driver attention and awareness to promote more vehicular safety. </a:t>
          </a:r>
        </a:p>
      </dgm:t>
    </dgm:pt>
    <dgm:pt modelId="{DCC371C0-4AC0-40C1-AF14-6BDEC915A892}" type="parTrans" cxnId="{D5BAC9B0-D0BB-40EE-BC1D-989ACDB95356}">
      <dgm:prSet/>
      <dgm:spPr/>
      <dgm:t>
        <a:bodyPr/>
        <a:lstStyle/>
        <a:p>
          <a:endParaRPr lang="en-US"/>
        </a:p>
      </dgm:t>
    </dgm:pt>
    <dgm:pt modelId="{D8DF5046-185E-46D4-B2DE-44433C737B85}" type="sibTrans" cxnId="{D5BAC9B0-D0BB-40EE-BC1D-989ACDB95356}">
      <dgm:prSet/>
      <dgm:spPr/>
      <dgm:t>
        <a:bodyPr/>
        <a:lstStyle/>
        <a:p>
          <a:endParaRPr lang="en-US"/>
        </a:p>
      </dgm:t>
    </dgm:pt>
    <dgm:pt modelId="{612C78DD-40F7-4F0F-9A44-AAC9B71CF3D0}">
      <dgm:prSet/>
      <dgm:spPr/>
      <dgm:t>
        <a:bodyPr/>
        <a:lstStyle/>
        <a:p>
          <a:endParaRPr lang="en-US"/>
        </a:p>
      </dgm:t>
    </dgm:pt>
    <dgm:pt modelId="{B18C78FB-5217-4A41-B33B-BC824005D7CD}" type="parTrans" cxnId="{8561E2CD-E401-4175-9FAC-6979C7F10DB1}">
      <dgm:prSet/>
      <dgm:spPr/>
      <dgm:t>
        <a:bodyPr/>
        <a:lstStyle/>
        <a:p>
          <a:endParaRPr lang="en-US"/>
        </a:p>
      </dgm:t>
    </dgm:pt>
    <dgm:pt modelId="{2690B1F0-A408-438C-9FB9-CD4B87D38BB5}" type="sibTrans" cxnId="{8561E2CD-E401-4175-9FAC-6979C7F10DB1}">
      <dgm:prSet/>
      <dgm:spPr/>
      <dgm:t>
        <a:bodyPr/>
        <a:lstStyle/>
        <a:p>
          <a:endParaRPr lang="en-US"/>
        </a:p>
      </dgm:t>
    </dgm:pt>
    <dgm:pt modelId="{65613A3A-F61A-4C4D-BD61-E4AA750ED2A7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Increase police</a:t>
          </a:r>
          <a:r>
            <a:rPr lang="en-US"/>
            <a:t> </a:t>
          </a:r>
          <a:r>
            <a:rPr lang="en-US">
              <a:latin typeface="Corbel" panose="020B0503020204020204"/>
            </a:rPr>
            <a:t>patrols</a:t>
          </a:r>
          <a:r>
            <a:rPr lang="en-US"/>
            <a:t> during 3 to 5 am where a spike in deaths occur as well as in high </a:t>
          </a:r>
          <a:r>
            <a:rPr lang="en-US">
              <a:latin typeface="Corbel" panose="020B0503020204020204"/>
            </a:rPr>
            <a:t>injury</a:t>
          </a:r>
          <a:r>
            <a:rPr lang="en-US"/>
            <a:t> boroughs (e.g.. </a:t>
          </a:r>
          <a:r>
            <a:rPr lang="en-US">
              <a:latin typeface="Corbel" panose="020B0503020204020204"/>
            </a:rPr>
            <a:t>Staten</a:t>
          </a:r>
          <a:r>
            <a:rPr lang="en-US"/>
            <a:t> Island &amp; Brooklyn)</a:t>
          </a:r>
        </a:p>
      </dgm:t>
    </dgm:pt>
    <dgm:pt modelId="{B5BC19A5-6BB7-43DF-A1FA-64EFC0B5E598}" type="parTrans" cxnId="{8F14A615-4BA8-4970-B586-444CE246E678}">
      <dgm:prSet/>
      <dgm:spPr/>
      <dgm:t>
        <a:bodyPr/>
        <a:lstStyle/>
        <a:p>
          <a:endParaRPr lang="en-US"/>
        </a:p>
      </dgm:t>
    </dgm:pt>
    <dgm:pt modelId="{B476D16A-ED78-469A-9E1D-683E48771871}" type="sibTrans" cxnId="{8F14A615-4BA8-4970-B586-444CE246E678}">
      <dgm:prSet/>
      <dgm:spPr/>
      <dgm:t>
        <a:bodyPr/>
        <a:lstStyle/>
        <a:p>
          <a:endParaRPr lang="en-US"/>
        </a:p>
      </dgm:t>
    </dgm:pt>
    <dgm:pt modelId="{F529700D-8808-40D9-A90C-3E12939030A0}">
      <dgm:prSet/>
      <dgm:spPr/>
      <dgm:t>
        <a:bodyPr/>
        <a:lstStyle/>
        <a:p>
          <a:endParaRPr lang="en-US"/>
        </a:p>
      </dgm:t>
    </dgm:pt>
    <dgm:pt modelId="{28E4BD48-7CEE-405C-9FEC-4BE611B53958}" type="parTrans" cxnId="{7116090A-5070-4CD4-A225-476342398502}">
      <dgm:prSet/>
      <dgm:spPr/>
      <dgm:t>
        <a:bodyPr/>
        <a:lstStyle/>
        <a:p>
          <a:endParaRPr lang="en-US"/>
        </a:p>
      </dgm:t>
    </dgm:pt>
    <dgm:pt modelId="{459501CA-BF96-44B4-B4AA-5C8670334609}" type="sibTrans" cxnId="{7116090A-5070-4CD4-A225-476342398502}">
      <dgm:prSet/>
      <dgm:spPr/>
      <dgm:t>
        <a:bodyPr/>
        <a:lstStyle/>
        <a:p>
          <a:endParaRPr lang="en-US"/>
        </a:p>
      </dgm:t>
    </dgm:pt>
    <dgm:pt modelId="{2E782688-C65E-4961-B07F-0E80C6AA461B}">
      <dgm:prSet/>
      <dgm:spPr/>
      <dgm:t>
        <a:bodyPr/>
        <a:lstStyle/>
        <a:p>
          <a:r>
            <a:rPr lang="en-US"/>
            <a:t>Place targeted and timed advertisement in boroughs with high accident numbers and make motorcyclist the highlight in ads as well as "share the roads" signs </a:t>
          </a:r>
        </a:p>
      </dgm:t>
    </dgm:pt>
    <dgm:pt modelId="{EC6849A6-3B01-4239-B8CF-A410DA09E868}" type="parTrans" cxnId="{2C4102A9-2329-4C63-8C84-F518A57B2A50}">
      <dgm:prSet/>
      <dgm:spPr/>
      <dgm:t>
        <a:bodyPr/>
        <a:lstStyle/>
        <a:p>
          <a:endParaRPr lang="en-US"/>
        </a:p>
      </dgm:t>
    </dgm:pt>
    <dgm:pt modelId="{CAFDABB3-9427-41AB-8634-CA2C2A1D757E}" type="sibTrans" cxnId="{2C4102A9-2329-4C63-8C84-F518A57B2A50}">
      <dgm:prSet/>
      <dgm:spPr/>
      <dgm:t>
        <a:bodyPr/>
        <a:lstStyle/>
        <a:p>
          <a:endParaRPr lang="en-US"/>
        </a:p>
      </dgm:t>
    </dgm:pt>
    <dgm:pt modelId="{F1629802-CA09-424F-8261-9435B8264BF8}" type="pres">
      <dgm:prSet presAssocID="{53A002A5-14D5-465D-BC17-C18AC952DAB7}" presName="Name0" presStyleCnt="0">
        <dgm:presLayoutVars>
          <dgm:dir/>
          <dgm:animLvl val="lvl"/>
          <dgm:resizeHandles val="exact"/>
        </dgm:presLayoutVars>
      </dgm:prSet>
      <dgm:spPr/>
    </dgm:pt>
    <dgm:pt modelId="{9BABF597-4860-4CDA-AEC5-9701C093F8D4}" type="pres">
      <dgm:prSet presAssocID="{C8FD71E9-F248-496A-96D2-E45CF90A5185}" presName="linNode" presStyleCnt="0"/>
      <dgm:spPr/>
    </dgm:pt>
    <dgm:pt modelId="{D2B2F9F0-7F84-4F7B-B12B-9BCFC24B0E80}" type="pres">
      <dgm:prSet presAssocID="{C8FD71E9-F248-496A-96D2-E45CF90A518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2389F85-6090-403E-B2D3-4421F97A938E}" type="pres">
      <dgm:prSet presAssocID="{C8FD71E9-F248-496A-96D2-E45CF90A5185}" presName="descendantText" presStyleLbl="alignNode1" presStyleIdx="0" presStyleCnt="4">
        <dgm:presLayoutVars>
          <dgm:bulletEnabled/>
        </dgm:presLayoutVars>
      </dgm:prSet>
      <dgm:spPr/>
    </dgm:pt>
    <dgm:pt modelId="{4A6F104A-94AC-4E9E-ADBF-81F01F623E80}" type="pres">
      <dgm:prSet presAssocID="{477EC434-1F3B-4CC4-BD62-485BC9FD4209}" presName="sp" presStyleCnt="0"/>
      <dgm:spPr/>
    </dgm:pt>
    <dgm:pt modelId="{E16403E7-BDF4-4DA3-B7EF-389F64C5D655}" type="pres">
      <dgm:prSet presAssocID="{A294385B-F9A3-4004-BAC5-2BC94F676FF0}" presName="linNode" presStyleCnt="0"/>
      <dgm:spPr/>
    </dgm:pt>
    <dgm:pt modelId="{87AEBE7E-F669-44CE-9071-F60E27A75750}" type="pres">
      <dgm:prSet presAssocID="{A294385B-F9A3-4004-BAC5-2BC94F676FF0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7D80FC6D-C23C-4F3C-9AB1-3A1CAAD3B21E}" type="pres">
      <dgm:prSet presAssocID="{A294385B-F9A3-4004-BAC5-2BC94F676FF0}" presName="descendantText" presStyleLbl="alignNode1" presStyleIdx="1" presStyleCnt="4">
        <dgm:presLayoutVars>
          <dgm:bulletEnabled/>
        </dgm:presLayoutVars>
      </dgm:prSet>
      <dgm:spPr/>
    </dgm:pt>
    <dgm:pt modelId="{16E43453-A2C2-4652-B9C1-6D1C06540C93}" type="pres">
      <dgm:prSet presAssocID="{B1E14478-A529-425D-9BAA-3E3EB6D4880D}" presName="sp" presStyleCnt="0"/>
      <dgm:spPr/>
    </dgm:pt>
    <dgm:pt modelId="{7769DE5F-9E6B-49ED-A847-2C297B811163}" type="pres">
      <dgm:prSet presAssocID="{612C78DD-40F7-4F0F-9A44-AAC9B71CF3D0}" presName="linNode" presStyleCnt="0"/>
      <dgm:spPr/>
    </dgm:pt>
    <dgm:pt modelId="{3D3951E3-E9E4-4C40-BF3B-044627F47411}" type="pres">
      <dgm:prSet presAssocID="{612C78DD-40F7-4F0F-9A44-AAC9B71CF3D0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08722600-766D-4E45-BF72-40CA21338C76}" type="pres">
      <dgm:prSet presAssocID="{612C78DD-40F7-4F0F-9A44-AAC9B71CF3D0}" presName="descendantText" presStyleLbl="alignNode1" presStyleIdx="2" presStyleCnt="4">
        <dgm:presLayoutVars>
          <dgm:bulletEnabled/>
        </dgm:presLayoutVars>
      </dgm:prSet>
      <dgm:spPr/>
    </dgm:pt>
    <dgm:pt modelId="{261242DF-684D-4DCA-841E-D6E77B5E14C6}" type="pres">
      <dgm:prSet presAssocID="{2690B1F0-A408-438C-9FB9-CD4B87D38BB5}" presName="sp" presStyleCnt="0"/>
      <dgm:spPr/>
    </dgm:pt>
    <dgm:pt modelId="{5331086C-E84C-4242-BED2-29432DF3A04C}" type="pres">
      <dgm:prSet presAssocID="{F529700D-8808-40D9-A90C-3E12939030A0}" presName="linNode" presStyleCnt="0"/>
      <dgm:spPr/>
    </dgm:pt>
    <dgm:pt modelId="{92795544-E5D5-4C5C-A117-702D9589FF2B}" type="pres">
      <dgm:prSet presAssocID="{F529700D-8808-40D9-A90C-3E12939030A0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B9EF7BA-217F-4B52-94F6-E0202270491F}" type="pres">
      <dgm:prSet presAssocID="{F529700D-8808-40D9-A90C-3E12939030A0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7116090A-5070-4CD4-A225-476342398502}" srcId="{53A002A5-14D5-465D-BC17-C18AC952DAB7}" destId="{F529700D-8808-40D9-A90C-3E12939030A0}" srcOrd="3" destOrd="0" parTransId="{28E4BD48-7CEE-405C-9FEC-4BE611B53958}" sibTransId="{459501CA-BF96-44B4-B4AA-5C8670334609}"/>
    <dgm:cxn modelId="{8F14A615-4BA8-4970-B586-444CE246E678}" srcId="{612C78DD-40F7-4F0F-9A44-AAC9B71CF3D0}" destId="{65613A3A-F61A-4C4D-BD61-E4AA750ED2A7}" srcOrd="0" destOrd="0" parTransId="{B5BC19A5-6BB7-43DF-A1FA-64EFC0B5E598}" sibTransId="{B476D16A-ED78-469A-9E1D-683E48771871}"/>
    <dgm:cxn modelId="{ACE0AD1B-E575-4686-8109-6C8F43D75B4C}" srcId="{53A002A5-14D5-465D-BC17-C18AC952DAB7}" destId="{A294385B-F9A3-4004-BAC5-2BC94F676FF0}" srcOrd="1" destOrd="0" parTransId="{9CAD41E5-1AF4-47E2-BD6A-E0D2D0043FD4}" sibTransId="{B1E14478-A529-425D-9BAA-3E3EB6D4880D}"/>
    <dgm:cxn modelId="{132EEA1D-02AF-4B1E-A9D3-04AA956F69BB}" type="presOf" srcId="{799CB913-EB0D-429C-B0BF-B24E0371982C}" destId="{32389F85-6090-403E-B2D3-4421F97A938E}" srcOrd="0" destOrd="0" presId="urn:microsoft.com/office/officeart/2016/7/layout/VerticalHollowActionList"/>
    <dgm:cxn modelId="{32223827-889B-46C8-9914-1CFB8D980CA6}" type="presOf" srcId="{65613A3A-F61A-4C4D-BD61-E4AA750ED2A7}" destId="{08722600-766D-4E45-BF72-40CA21338C76}" srcOrd="0" destOrd="0" presId="urn:microsoft.com/office/officeart/2016/7/layout/VerticalHollowActionList"/>
    <dgm:cxn modelId="{BB747537-6814-4920-92AF-1BA4AD86F397}" type="presOf" srcId="{A294385B-F9A3-4004-BAC5-2BC94F676FF0}" destId="{87AEBE7E-F669-44CE-9071-F60E27A75750}" srcOrd="0" destOrd="0" presId="urn:microsoft.com/office/officeart/2016/7/layout/VerticalHollowActionList"/>
    <dgm:cxn modelId="{ED7EAF3F-8F68-4505-A6D6-49518A18D68B}" srcId="{53A002A5-14D5-465D-BC17-C18AC952DAB7}" destId="{C8FD71E9-F248-496A-96D2-E45CF90A5185}" srcOrd="0" destOrd="0" parTransId="{F71F696C-9500-4FBC-B5A7-C0D58C098243}" sibTransId="{477EC434-1F3B-4CC4-BD62-485BC9FD4209}"/>
    <dgm:cxn modelId="{0D8A1A42-CA81-455D-9591-1314207000C0}" type="presOf" srcId="{C615FC85-189D-46E6-B594-36542CF806D1}" destId="{7D80FC6D-C23C-4F3C-9AB1-3A1CAAD3B21E}" srcOrd="0" destOrd="0" presId="urn:microsoft.com/office/officeart/2016/7/layout/VerticalHollowActionList"/>
    <dgm:cxn modelId="{1C51237F-2233-4D25-89F3-F920EC269FE7}" type="presOf" srcId="{612C78DD-40F7-4F0F-9A44-AAC9B71CF3D0}" destId="{3D3951E3-E9E4-4C40-BF3B-044627F47411}" srcOrd="0" destOrd="0" presId="urn:microsoft.com/office/officeart/2016/7/layout/VerticalHollowActionList"/>
    <dgm:cxn modelId="{B7AEF986-DA5F-4B01-850D-6EA12C2F89B4}" type="presOf" srcId="{C8FD71E9-F248-496A-96D2-E45CF90A5185}" destId="{D2B2F9F0-7F84-4F7B-B12B-9BCFC24B0E80}" srcOrd="0" destOrd="0" presId="urn:microsoft.com/office/officeart/2016/7/layout/VerticalHollowActionList"/>
    <dgm:cxn modelId="{DBE9C99A-0256-4838-8683-EF08CB370EF4}" type="presOf" srcId="{F529700D-8808-40D9-A90C-3E12939030A0}" destId="{92795544-E5D5-4C5C-A117-702D9589FF2B}" srcOrd="0" destOrd="0" presId="urn:microsoft.com/office/officeart/2016/7/layout/VerticalHollowActionList"/>
    <dgm:cxn modelId="{2C4102A9-2329-4C63-8C84-F518A57B2A50}" srcId="{F529700D-8808-40D9-A90C-3E12939030A0}" destId="{2E782688-C65E-4961-B07F-0E80C6AA461B}" srcOrd="0" destOrd="0" parTransId="{EC6849A6-3B01-4239-B8CF-A410DA09E868}" sibTransId="{CAFDABB3-9427-41AB-8634-CA2C2A1D757E}"/>
    <dgm:cxn modelId="{D5BAC9B0-D0BB-40EE-BC1D-989ACDB95356}" srcId="{A294385B-F9A3-4004-BAC5-2BC94F676FF0}" destId="{C615FC85-189D-46E6-B594-36542CF806D1}" srcOrd="0" destOrd="0" parTransId="{DCC371C0-4AC0-40C1-AF14-6BDEC915A892}" sibTransId="{D8DF5046-185E-46D4-B2DE-44433C737B85}"/>
    <dgm:cxn modelId="{07B1E2BA-158C-4111-B1F6-420708C66BC5}" type="presOf" srcId="{2E782688-C65E-4961-B07F-0E80C6AA461B}" destId="{3B9EF7BA-217F-4B52-94F6-E0202270491F}" srcOrd="0" destOrd="0" presId="urn:microsoft.com/office/officeart/2016/7/layout/VerticalHollowActionList"/>
    <dgm:cxn modelId="{8561E2CD-E401-4175-9FAC-6979C7F10DB1}" srcId="{53A002A5-14D5-465D-BC17-C18AC952DAB7}" destId="{612C78DD-40F7-4F0F-9A44-AAC9B71CF3D0}" srcOrd="2" destOrd="0" parTransId="{B18C78FB-5217-4A41-B33B-BC824005D7CD}" sibTransId="{2690B1F0-A408-438C-9FB9-CD4B87D38BB5}"/>
    <dgm:cxn modelId="{00D965E6-640D-488A-AFBD-B981F10D057D}" type="presOf" srcId="{53A002A5-14D5-465D-BC17-C18AC952DAB7}" destId="{F1629802-CA09-424F-8261-9435B8264BF8}" srcOrd="0" destOrd="0" presId="urn:microsoft.com/office/officeart/2016/7/layout/VerticalHollowActionList"/>
    <dgm:cxn modelId="{77CC14FD-50E3-431D-AFD8-846758CB4891}" srcId="{C8FD71E9-F248-496A-96D2-E45CF90A5185}" destId="{799CB913-EB0D-429C-B0BF-B24E0371982C}" srcOrd="0" destOrd="0" parTransId="{69CD5D7B-65DD-4D0A-BF9B-02834F950143}" sibTransId="{AA78CF83-E077-4501-B994-B4CABC2FEEAB}"/>
    <dgm:cxn modelId="{6AE88B72-6090-47DE-A3D3-2C911B954D94}" type="presParOf" srcId="{F1629802-CA09-424F-8261-9435B8264BF8}" destId="{9BABF597-4860-4CDA-AEC5-9701C093F8D4}" srcOrd="0" destOrd="0" presId="urn:microsoft.com/office/officeart/2016/7/layout/VerticalHollowActionList"/>
    <dgm:cxn modelId="{997754ED-109B-4389-AF20-A1959711E009}" type="presParOf" srcId="{9BABF597-4860-4CDA-AEC5-9701C093F8D4}" destId="{D2B2F9F0-7F84-4F7B-B12B-9BCFC24B0E80}" srcOrd="0" destOrd="0" presId="urn:microsoft.com/office/officeart/2016/7/layout/VerticalHollowActionList"/>
    <dgm:cxn modelId="{911A0B23-7406-4E0F-963C-A7D74D6A34B9}" type="presParOf" srcId="{9BABF597-4860-4CDA-AEC5-9701C093F8D4}" destId="{32389F85-6090-403E-B2D3-4421F97A938E}" srcOrd="1" destOrd="0" presId="urn:microsoft.com/office/officeart/2016/7/layout/VerticalHollowActionList"/>
    <dgm:cxn modelId="{076F9CB9-18E0-4C31-8E5F-76BF21185371}" type="presParOf" srcId="{F1629802-CA09-424F-8261-9435B8264BF8}" destId="{4A6F104A-94AC-4E9E-ADBF-81F01F623E80}" srcOrd="1" destOrd="0" presId="urn:microsoft.com/office/officeart/2016/7/layout/VerticalHollowActionList"/>
    <dgm:cxn modelId="{5BAEC48A-F83F-47B5-813D-8B23D4094F6F}" type="presParOf" srcId="{F1629802-CA09-424F-8261-9435B8264BF8}" destId="{E16403E7-BDF4-4DA3-B7EF-389F64C5D655}" srcOrd="2" destOrd="0" presId="urn:microsoft.com/office/officeart/2016/7/layout/VerticalHollowActionList"/>
    <dgm:cxn modelId="{D41C4C7E-5F73-4590-8D67-0A0D3E95C062}" type="presParOf" srcId="{E16403E7-BDF4-4DA3-B7EF-389F64C5D655}" destId="{87AEBE7E-F669-44CE-9071-F60E27A75750}" srcOrd="0" destOrd="0" presId="urn:microsoft.com/office/officeart/2016/7/layout/VerticalHollowActionList"/>
    <dgm:cxn modelId="{84F43FE5-8928-40ED-A762-F76467B3E799}" type="presParOf" srcId="{E16403E7-BDF4-4DA3-B7EF-389F64C5D655}" destId="{7D80FC6D-C23C-4F3C-9AB1-3A1CAAD3B21E}" srcOrd="1" destOrd="0" presId="urn:microsoft.com/office/officeart/2016/7/layout/VerticalHollowActionList"/>
    <dgm:cxn modelId="{5FB3A75B-0993-40E1-AF32-968A854AE770}" type="presParOf" srcId="{F1629802-CA09-424F-8261-9435B8264BF8}" destId="{16E43453-A2C2-4652-B9C1-6D1C06540C93}" srcOrd="3" destOrd="0" presId="urn:microsoft.com/office/officeart/2016/7/layout/VerticalHollowActionList"/>
    <dgm:cxn modelId="{5B23988F-4C32-4077-9A2B-79D108452358}" type="presParOf" srcId="{F1629802-CA09-424F-8261-9435B8264BF8}" destId="{7769DE5F-9E6B-49ED-A847-2C297B811163}" srcOrd="4" destOrd="0" presId="urn:microsoft.com/office/officeart/2016/7/layout/VerticalHollowActionList"/>
    <dgm:cxn modelId="{1BB4E16B-B551-4779-984E-24A6B0D41756}" type="presParOf" srcId="{7769DE5F-9E6B-49ED-A847-2C297B811163}" destId="{3D3951E3-E9E4-4C40-BF3B-044627F47411}" srcOrd="0" destOrd="0" presId="urn:microsoft.com/office/officeart/2016/7/layout/VerticalHollowActionList"/>
    <dgm:cxn modelId="{24515E00-C9CC-4EEE-A9A4-AD8F0E408810}" type="presParOf" srcId="{7769DE5F-9E6B-49ED-A847-2C297B811163}" destId="{08722600-766D-4E45-BF72-40CA21338C76}" srcOrd="1" destOrd="0" presId="urn:microsoft.com/office/officeart/2016/7/layout/VerticalHollowActionList"/>
    <dgm:cxn modelId="{54A8E9A2-93D9-4FA0-ACD3-A6439C1B4B79}" type="presParOf" srcId="{F1629802-CA09-424F-8261-9435B8264BF8}" destId="{261242DF-684D-4DCA-841E-D6E77B5E14C6}" srcOrd="5" destOrd="0" presId="urn:microsoft.com/office/officeart/2016/7/layout/VerticalHollowActionList"/>
    <dgm:cxn modelId="{A4C5DBB0-0137-48EF-9C6F-F6A0FC723E5F}" type="presParOf" srcId="{F1629802-CA09-424F-8261-9435B8264BF8}" destId="{5331086C-E84C-4242-BED2-29432DF3A04C}" srcOrd="6" destOrd="0" presId="urn:microsoft.com/office/officeart/2016/7/layout/VerticalHollowActionList"/>
    <dgm:cxn modelId="{0AE246FF-629E-46FB-A734-8243D9BC3A25}" type="presParOf" srcId="{5331086C-E84C-4242-BED2-29432DF3A04C}" destId="{92795544-E5D5-4C5C-A117-702D9589FF2B}" srcOrd="0" destOrd="0" presId="urn:microsoft.com/office/officeart/2016/7/layout/VerticalHollowActionList"/>
    <dgm:cxn modelId="{CE3F59ED-F3CB-48AA-A822-78EEA966E4DE}" type="presParOf" srcId="{5331086C-E84C-4242-BED2-29432DF3A04C}" destId="{3B9EF7BA-217F-4B52-94F6-E020227049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870C8-AA75-48B2-B1A9-D5F7D4781304}">
      <dsp:nvSpPr>
        <dsp:cNvPr id="0" name=""/>
        <dsp:cNvSpPr/>
      </dsp:nvSpPr>
      <dsp:spPr>
        <a:xfrm>
          <a:off x="0" y="62024"/>
          <a:ext cx="7728267" cy="719549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Each row in our dataset has information about</a:t>
          </a:r>
        </a:p>
      </dsp:txBody>
      <dsp:txXfrm>
        <a:off x="35125" y="97149"/>
        <a:ext cx="7658017" cy="649299"/>
      </dsp:txXfrm>
    </dsp:sp>
    <dsp:sp modelId="{081EE95B-D4B8-405E-B4D0-F79CE877C537}">
      <dsp:nvSpPr>
        <dsp:cNvPr id="0" name=""/>
        <dsp:cNvSpPr/>
      </dsp:nvSpPr>
      <dsp:spPr>
        <a:xfrm>
          <a:off x="0" y="781574"/>
          <a:ext cx="7728267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Crash date/time - </a:t>
          </a:r>
          <a:r>
            <a:rPr lang="en-US" sz="2300" i="1" kern="1200"/>
            <a:t>Interval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Location - </a:t>
          </a:r>
          <a:r>
            <a:rPr lang="en-US" sz="2300" i="1" kern="1200"/>
            <a:t>Interval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Number of injuries/deaths - </a:t>
          </a:r>
          <a:r>
            <a:rPr lang="en-US" sz="2300" i="1" kern="1200"/>
            <a:t>Ratio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Types of people (pedestrians/motorists/cyclists) injured/killed - </a:t>
          </a:r>
          <a:r>
            <a:rPr lang="en-US" sz="2300" i="1" kern="1200"/>
            <a:t>Nominal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Types of vehicles involved - </a:t>
          </a:r>
          <a:r>
            <a:rPr lang="en-US" sz="2300" i="1" kern="1200"/>
            <a:t>Nominal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Causes behind the accident – </a:t>
          </a:r>
          <a:r>
            <a:rPr lang="en-US" sz="2300" i="1" kern="1200"/>
            <a:t>Nominal </a:t>
          </a:r>
          <a:endParaRPr lang="en-US" sz="2300" kern="1200"/>
        </a:p>
      </dsp:txBody>
      <dsp:txXfrm>
        <a:off x="0" y="781574"/>
        <a:ext cx="7728267" cy="2732400"/>
      </dsp:txXfrm>
    </dsp:sp>
    <dsp:sp modelId="{969FE2CC-5D0D-4F0D-90E5-82D3C1E65192}">
      <dsp:nvSpPr>
        <dsp:cNvPr id="0" name=""/>
        <dsp:cNvSpPr/>
      </dsp:nvSpPr>
      <dsp:spPr>
        <a:xfrm>
          <a:off x="0" y="3513974"/>
          <a:ext cx="7728267" cy="719549"/>
        </a:xfrm>
        <a:prstGeom prst="roundRect">
          <a:avLst/>
        </a:prstGeom>
        <a:solidFill>
          <a:schemeClr val="accent4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Our dataset does not include accidents... </a:t>
          </a:r>
        </a:p>
      </dsp:txBody>
      <dsp:txXfrm>
        <a:off x="35125" y="3549099"/>
        <a:ext cx="7658017" cy="649299"/>
      </dsp:txXfrm>
    </dsp:sp>
    <dsp:sp modelId="{8E58FE80-E3C6-410E-9328-5E08113B4412}">
      <dsp:nvSpPr>
        <dsp:cNvPr id="0" name=""/>
        <dsp:cNvSpPr/>
      </dsp:nvSpPr>
      <dsp:spPr>
        <a:xfrm>
          <a:off x="0" y="4233524"/>
          <a:ext cx="7728267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Resulting in </a:t>
          </a:r>
          <a:r>
            <a:rPr lang="en-US" sz="2300" b="1" kern="1200"/>
            <a:t>0</a:t>
          </a:r>
          <a:r>
            <a:rPr lang="en-US" sz="2300" kern="1200"/>
            <a:t> deaths and/or injuries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Not resulting in </a:t>
          </a:r>
          <a:r>
            <a:rPr lang="en-US" sz="2300" b="1" kern="1200"/>
            <a:t>at least $1000</a:t>
          </a:r>
          <a:r>
            <a:rPr lang="en-US" sz="2300" kern="1200"/>
            <a:t> worth of damages</a:t>
          </a:r>
        </a:p>
      </dsp:txBody>
      <dsp:txXfrm>
        <a:off x="0" y="4233524"/>
        <a:ext cx="7728267" cy="791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7AE04-B7C7-4FB1-9FEB-8918A3A06C01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2894F-EAA5-4304-AD33-06AF9F5CFE93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96EA-7829-4AC6-A863-37109906D08F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Driver Inattention</a:t>
          </a:r>
          <a:r>
            <a:rPr lang="en-US" sz="2500" b="1" kern="1200">
              <a:latin typeface="Corbel" panose="020B0503020204020204"/>
            </a:rPr>
            <a:t> </a:t>
          </a:r>
          <a:r>
            <a:rPr lang="en-US" sz="2500" b="1" kern="1200"/>
            <a:t>/</a:t>
          </a:r>
          <a:r>
            <a:rPr lang="en-US" sz="2500" b="1" kern="1200">
              <a:latin typeface="Corbel" panose="020B0503020204020204"/>
            </a:rPr>
            <a:t> </a:t>
          </a:r>
          <a:r>
            <a:rPr lang="en-US" sz="2500" b="1" kern="1200"/>
            <a:t>Distraction</a:t>
          </a:r>
          <a:r>
            <a:rPr lang="en-US" sz="2500" kern="1200"/>
            <a:t> was the leading </a:t>
          </a:r>
          <a:r>
            <a:rPr lang="en-US" sz="2500" kern="1200">
              <a:latin typeface="Corbel" panose="020B0503020204020204"/>
            </a:rPr>
            <a:t>cause</a:t>
          </a:r>
          <a:r>
            <a:rPr lang="en-US" sz="2500" kern="1200"/>
            <a:t> for the most accidents and resulted in the most injuries</a:t>
          </a:r>
        </a:p>
      </dsp:txBody>
      <dsp:txXfrm>
        <a:off x="1678407" y="621"/>
        <a:ext cx="6049859" cy="1453166"/>
      </dsp:txXfrm>
    </dsp:sp>
    <dsp:sp modelId="{4C16D07B-CE36-4ACB-877E-FCC93A05B3C7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5B953-8237-4965-B1B2-350D71D020D2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97E6D-E7DB-45B4-8799-F8D9CFA32570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orbel" panose="020B0503020204020204"/>
            </a:rPr>
            <a:t>Unsafe</a:t>
          </a:r>
          <a:r>
            <a:rPr lang="en-US" sz="2500" b="1" kern="1200"/>
            <a:t> </a:t>
          </a:r>
          <a:r>
            <a:rPr lang="en-US" sz="2500" b="1" kern="1200">
              <a:latin typeface="Corbel" panose="020B0503020204020204"/>
            </a:rPr>
            <a:t>Speed</a:t>
          </a:r>
          <a:r>
            <a:rPr lang="en-US" sz="2500" b="1" kern="1200"/>
            <a:t> </a:t>
          </a:r>
          <a:r>
            <a:rPr lang="en-US" sz="2500" b="1" kern="1200">
              <a:latin typeface="Corbel" panose="020B0503020204020204"/>
            </a:rPr>
            <a:t>Change</a:t>
          </a:r>
          <a:r>
            <a:rPr lang="en-US" sz="2500" kern="1200"/>
            <a:t> resulted in the most deaths </a:t>
          </a:r>
        </a:p>
      </dsp:txBody>
      <dsp:txXfrm>
        <a:off x="1678407" y="1817078"/>
        <a:ext cx="6049859" cy="1453166"/>
      </dsp:txXfrm>
    </dsp:sp>
    <dsp:sp modelId="{AC6BBE98-D20E-4719-9F38-4E3A354DE319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9BA83-12B4-45D8-9C51-7C70715A17DD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72A9-E821-44F1-8004-98268698A91E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orbel" panose="020B0503020204020204"/>
            </a:rPr>
            <a:t>Failure to Yield</a:t>
          </a:r>
          <a:r>
            <a:rPr lang="en-US" sz="2500" kern="1200">
              <a:latin typeface="Corbel" panose="020B0503020204020204"/>
            </a:rPr>
            <a:t> was within the top 3 occurrences &amp; the 2nd top cause of injuries</a:t>
          </a:r>
          <a:endParaRPr lang="en-US" sz="2500" kern="1200"/>
        </a:p>
      </dsp:txBody>
      <dsp:txXfrm>
        <a:off x="1678407" y="3633536"/>
        <a:ext cx="6049859" cy="1453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9F85-6090-403E-B2D3-4421F97A938E}">
      <dsp:nvSpPr>
        <dsp:cNvPr id="0" name=""/>
        <dsp:cNvSpPr/>
      </dsp:nvSpPr>
      <dsp:spPr>
        <a:xfrm>
          <a:off x="1463040" y="2362"/>
          <a:ext cx="5852160" cy="1223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48" tIns="310871" rIns="113548" bIns="3108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Investigate the reasoning behind Manhattan's low numbers to try to replicate</a:t>
          </a:r>
        </a:p>
      </dsp:txBody>
      <dsp:txXfrm>
        <a:off x="1463040" y="2362"/>
        <a:ext cx="5852160" cy="1223902"/>
      </dsp:txXfrm>
    </dsp:sp>
    <dsp:sp modelId="{D2B2F9F0-7F84-4F7B-B12B-9BCFC24B0E80}">
      <dsp:nvSpPr>
        <dsp:cNvPr id="0" name=""/>
        <dsp:cNvSpPr/>
      </dsp:nvSpPr>
      <dsp:spPr>
        <a:xfrm>
          <a:off x="0" y="2362"/>
          <a:ext cx="1463040" cy="1223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19" tIns="120894" rIns="77419" bIns="12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0" y="2362"/>
        <a:ext cx="1463040" cy="1223902"/>
      </dsp:txXfrm>
    </dsp:sp>
    <dsp:sp modelId="{7D80FC6D-C23C-4F3C-9AB1-3A1CAAD3B21E}">
      <dsp:nvSpPr>
        <dsp:cNvPr id="0" name=""/>
        <dsp:cNvSpPr/>
      </dsp:nvSpPr>
      <dsp:spPr>
        <a:xfrm>
          <a:off x="1463040" y="1299699"/>
          <a:ext cx="5852160" cy="1223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48" tIns="310871" rIns="113548" bIns="3108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 emphasis on driver attention and awareness to promote more vehicular safety. </a:t>
          </a:r>
        </a:p>
      </dsp:txBody>
      <dsp:txXfrm>
        <a:off x="1463040" y="1299699"/>
        <a:ext cx="5852160" cy="1223902"/>
      </dsp:txXfrm>
    </dsp:sp>
    <dsp:sp modelId="{87AEBE7E-F669-44CE-9071-F60E27A75750}">
      <dsp:nvSpPr>
        <dsp:cNvPr id="0" name=""/>
        <dsp:cNvSpPr/>
      </dsp:nvSpPr>
      <dsp:spPr>
        <a:xfrm>
          <a:off x="0" y="1299699"/>
          <a:ext cx="1463040" cy="1223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19" tIns="120894" rIns="77419" bIns="12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0" y="1299699"/>
        <a:ext cx="1463040" cy="1223902"/>
      </dsp:txXfrm>
    </dsp:sp>
    <dsp:sp modelId="{08722600-766D-4E45-BF72-40CA21338C76}">
      <dsp:nvSpPr>
        <dsp:cNvPr id="0" name=""/>
        <dsp:cNvSpPr/>
      </dsp:nvSpPr>
      <dsp:spPr>
        <a:xfrm>
          <a:off x="1463040" y="2597037"/>
          <a:ext cx="5852160" cy="1223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48" tIns="310871" rIns="113548" bIns="310871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orbel" panose="020B0503020204020204"/>
            </a:rPr>
            <a:t>Increase police</a:t>
          </a:r>
          <a:r>
            <a:rPr lang="en-US" sz="1400" kern="1200"/>
            <a:t> </a:t>
          </a:r>
          <a:r>
            <a:rPr lang="en-US" sz="1400" kern="1200">
              <a:latin typeface="Corbel" panose="020B0503020204020204"/>
            </a:rPr>
            <a:t>patrols</a:t>
          </a:r>
          <a:r>
            <a:rPr lang="en-US" sz="1400" kern="1200"/>
            <a:t> during 3 to 5 am where a spike in deaths occur as well as in high </a:t>
          </a:r>
          <a:r>
            <a:rPr lang="en-US" sz="1400" kern="1200">
              <a:latin typeface="Corbel" panose="020B0503020204020204"/>
            </a:rPr>
            <a:t>injury</a:t>
          </a:r>
          <a:r>
            <a:rPr lang="en-US" sz="1400" kern="1200"/>
            <a:t> boroughs (e.g.. </a:t>
          </a:r>
          <a:r>
            <a:rPr lang="en-US" sz="1400" kern="1200">
              <a:latin typeface="Corbel" panose="020B0503020204020204"/>
            </a:rPr>
            <a:t>Staten</a:t>
          </a:r>
          <a:r>
            <a:rPr lang="en-US" sz="1400" kern="1200"/>
            <a:t> Island &amp; Brooklyn)</a:t>
          </a:r>
        </a:p>
      </dsp:txBody>
      <dsp:txXfrm>
        <a:off x="1463040" y="2597037"/>
        <a:ext cx="5852160" cy="1223902"/>
      </dsp:txXfrm>
    </dsp:sp>
    <dsp:sp modelId="{3D3951E3-E9E4-4C40-BF3B-044627F47411}">
      <dsp:nvSpPr>
        <dsp:cNvPr id="0" name=""/>
        <dsp:cNvSpPr/>
      </dsp:nvSpPr>
      <dsp:spPr>
        <a:xfrm>
          <a:off x="0" y="2597037"/>
          <a:ext cx="1463040" cy="1223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19" tIns="120894" rIns="77419" bIns="12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0" y="2597037"/>
        <a:ext cx="1463040" cy="1223902"/>
      </dsp:txXfrm>
    </dsp:sp>
    <dsp:sp modelId="{3B9EF7BA-217F-4B52-94F6-E0202270491F}">
      <dsp:nvSpPr>
        <dsp:cNvPr id="0" name=""/>
        <dsp:cNvSpPr/>
      </dsp:nvSpPr>
      <dsp:spPr>
        <a:xfrm>
          <a:off x="1463040" y="3894374"/>
          <a:ext cx="5852160" cy="1223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48" tIns="310871" rIns="113548" bIns="3108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Place targeted and timed advertisement in boroughs with high accident numbers and make motorcyclist the highlight in ads as well as "share the roads" signs </a:t>
          </a:r>
        </a:p>
      </dsp:txBody>
      <dsp:txXfrm>
        <a:off x="1463040" y="3894374"/>
        <a:ext cx="5852160" cy="1223902"/>
      </dsp:txXfrm>
    </dsp:sp>
    <dsp:sp modelId="{92795544-E5D5-4C5C-A117-702D9589FF2B}">
      <dsp:nvSpPr>
        <dsp:cNvPr id="0" name=""/>
        <dsp:cNvSpPr/>
      </dsp:nvSpPr>
      <dsp:spPr>
        <a:xfrm>
          <a:off x="0" y="3894374"/>
          <a:ext cx="1463040" cy="1223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19" tIns="120894" rIns="77419" bIns="12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0" y="3894374"/>
        <a:ext cx="1463040" cy="122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F0DC-CF4A-41CB-A434-EF80226E4C85}" type="datetimeFigureOut"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3ECF-8A90-4267-AE6D-C0E50FE95E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Tham,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Amit: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>
                <a:ea typeface="Calibri"/>
                <a:cs typeface="Calibri"/>
              </a:rPr>
              <a:t>amit</a:t>
            </a:r>
          </a:p>
          <a:p>
            <a:pPr marL="228600" indent="-228600">
              <a:buAutoNum type="arabicPeriod"/>
            </a:pPr>
            <a:r>
              <a:rPr lang="en-US">
                <a:ea typeface="Calibri"/>
                <a:cs typeface="Calibri"/>
              </a:rPr>
              <a:t>Tham</a:t>
            </a:r>
          </a:p>
          <a:p>
            <a:pPr marL="228600" indent="-228600">
              <a:buAutoNum type="arabicPeriod"/>
            </a:pPr>
            <a:r>
              <a:rPr lang="en-US">
                <a:ea typeface="Calibri"/>
                <a:cs typeface="Calibri"/>
              </a:rPr>
              <a:t>Georgia</a:t>
            </a:r>
          </a:p>
          <a:p>
            <a:pPr marL="228600" indent="-228600">
              <a:buAutoNum type="arabicPeriod"/>
            </a:pPr>
            <a:r>
              <a:rPr lang="en-US">
                <a:ea typeface="Calibri"/>
                <a:cs typeface="Calibri"/>
              </a:rPr>
              <a:t>Abigail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1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Tham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6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July is right behind at 0.42 and has the maximum number of injuries for one accident at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Tham: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7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Georgia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Amit: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Amit: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43ECF-8A90-4267-AE6D-C0E50FE95E7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tue of Liberty - WorldAtlas">
            <a:extLst>
              <a:ext uri="{FF2B5EF4-FFF2-40B4-BE49-F238E27FC236}">
                <a16:creationId xmlns:a16="http://schemas.microsoft.com/office/drawing/2014/main" id="{DF8CCFFE-DD4D-EF72-615B-04D535FC54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9805" b="592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5C2DD-282B-ABB8-745A-66DC8CC33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NYC Motor Vehicle Accident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0719-84BD-E2B7-281E-75AA3466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Team 1: Tham Cao, Amit Patil, Georgia Smith, Abigail Butler</a:t>
            </a:r>
            <a:endParaRPr lang="en-US">
              <a:solidFill>
                <a:schemeClr val="tx1"/>
              </a:solidFill>
              <a:ea typeface="Calibri Light"/>
              <a:cs typeface="Calibri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09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9062-7E6C-25FE-61E7-DBF06CC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/>
              <a:t>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993A-FD06-2B4E-7AA8-329B0749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Corbel"/>
                <a:cs typeface="Arial"/>
              </a:rPr>
              <a:t>Staten Island has the highest injuries, at 0.41 per accident.</a:t>
            </a:r>
            <a:endParaRPr lang="en-US" sz="2400">
              <a:solidFill>
                <a:srgbClr val="595959"/>
              </a:solidFill>
              <a:latin typeface="Corbel"/>
              <a:cs typeface="Arial"/>
            </a:endParaRPr>
          </a:p>
          <a:p>
            <a:r>
              <a:rPr lang="en-US" sz="2400">
                <a:solidFill>
                  <a:srgbClr val="FFFFFF"/>
                </a:solidFill>
                <a:latin typeface="Corbel"/>
                <a:cs typeface="Arial"/>
              </a:rPr>
              <a:t>Manhattan has the lowest injuries, at 0.30 per accident.</a:t>
            </a:r>
            <a:endParaRPr lang="en-US" sz="2400">
              <a:solidFill>
                <a:srgbClr val="595959"/>
              </a:solidFill>
              <a:latin typeface="Corbe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FFFFFF"/>
              </a:solidFill>
              <a:latin typeface="Corbel"/>
              <a:cs typeface="Arial"/>
            </a:endParaRPr>
          </a:p>
          <a:p>
            <a:endParaRPr lang="en-US">
              <a:solidFill>
                <a:srgbClr val="FFFFFF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E1D0E-E1B5-2D32-DB68-397CD4A61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63" y="993871"/>
            <a:ext cx="6193767" cy="4862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68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9062-7E6C-25FE-61E7-DBF06CC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/>
              <a:t>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993A-FD06-2B4E-7AA8-329B0749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Corbel"/>
                <a:cs typeface="Arial"/>
              </a:rPr>
              <a:t>Staten Island has the highest deaths, at 0.0022 per accident.</a:t>
            </a:r>
          </a:p>
          <a:p>
            <a:r>
              <a:rPr lang="en-US" sz="2400">
                <a:solidFill>
                  <a:srgbClr val="FFFFFF"/>
                </a:solidFill>
                <a:latin typeface="Corbel"/>
                <a:cs typeface="Arial"/>
              </a:rPr>
              <a:t>Bronx has the lowest deaths, at 0.0014 per accident.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FFFFFF"/>
              </a:solidFill>
              <a:latin typeface="Corbel"/>
              <a:cs typeface="Arial"/>
            </a:endParaRPr>
          </a:p>
          <a:p>
            <a:endParaRPr lang="en-US">
              <a:solidFill>
                <a:srgbClr val="FFFFFF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56C753A-87B8-50D0-FAE4-7B4F9FDD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63" y="955160"/>
            <a:ext cx="6193767" cy="4939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785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9062-7E6C-25FE-61E7-DBF06CC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460" y="2199601"/>
            <a:ext cx="3664658" cy="2443279"/>
          </a:xfrm>
        </p:spPr>
        <p:txBody>
          <a:bodyPr anchor="b">
            <a:noAutofit/>
          </a:bodyPr>
          <a:lstStyle/>
          <a:p>
            <a:pPr algn="ctr"/>
            <a:r>
              <a:rPr lang="en-US" sz="5400"/>
              <a:t>Total Accidents by Borough</a:t>
            </a:r>
          </a:p>
        </p:txBody>
      </p:sp>
      <p:pic>
        <p:nvPicPr>
          <p:cNvPr id="4" name="Picture 3" descr="Where can I find a map of the New York City boroughs? - Quora">
            <a:extLst>
              <a:ext uri="{FF2B5EF4-FFF2-40B4-BE49-F238E27FC236}">
                <a16:creationId xmlns:a16="http://schemas.microsoft.com/office/drawing/2014/main" id="{70DD7FCF-4A4A-FA07-8769-C132D0D26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965" y="748145"/>
            <a:ext cx="5391303" cy="534474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8133-21D6-9A8B-8FC2-AC7AD112B0B7}"/>
              </a:ext>
            </a:extLst>
          </p:cNvPr>
          <p:cNvSpPr txBox="1"/>
          <p:nvPr/>
        </p:nvSpPr>
        <p:spPr>
          <a:xfrm>
            <a:off x="8610985" y="3305389"/>
            <a:ext cx="1505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89,219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A4A57-05B7-E7A6-220F-C69036D02610}"/>
              </a:ext>
            </a:extLst>
          </p:cNvPr>
          <p:cNvSpPr txBox="1"/>
          <p:nvPr/>
        </p:nvSpPr>
        <p:spPr>
          <a:xfrm>
            <a:off x="5507165" y="4976184"/>
            <a:ext cx="1505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10,039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960EE-7525-A3E4-5AA3-07136D1050E5}"/>
              </a:ext>
            </a:extLst>
          </p:cNvPr>
          <p:cNvSpPr txBox="1"/>
          <p:nvPr/>
        </p:nvSpPr>
        <p:spPr>
          <a:xfrm>
            <a:off x="8107898" y="1664679"/>
            <a:ext cx="1505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55,696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E1496-C61A-E1B4-414D-4D2F6496F2BB}"/>
              </a:ext>
            </a:extLst>
          </p:cNvPr>
          <p:cNvSpPr txBox="1"/>
          <p:nvPr/>
        </p:nvSpPr>
        <p:spPr>
          <a:xfrm>
            <a:off x="6500291" y="2481048"/>
            <a:ext cx="1505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54,778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D780F-6512-07DB-FFC3-81AC87DF31FE}"/>
              </a:ext>
            </a:extLst>
          </p:cNvPr>
          <p:cNvSpPr txBox="1"/>
          <p:nvPr/>
        </p:nvSpPr>
        <p:spPr>
          <a:xfrm>
            <a:off x="7374531" y="4182408"/>
            <a:ext cx="1505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107,320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21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B39-7CF3-5883-F46E-E5EC9DD1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 to NYP DOT &amp; NYPD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5C9194-11C7-E967-739C-213B718A0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98119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2FDD0DC0-D384-D318-84E7-790B8DF685D0}"/>
              </a:ext>
            </a:extLst>
          </p:cNvPr>
          <p:cNvSpPr txBox="1"/>
          <p:nvPr/>
        </p:nvSpPr>
        <p:spPr>
          <a:xfrm>
            <a:off x="4326396" y="995008"/>
            <a:ext cx="5415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solidFill>
                  <a:srgbClr val="2791A6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64F66A-44B5-3CEB-1E30-D8808FCC3A84}"/>
              </a:ext>
            </a:extLst>
          </p:cNvPr>
          <p:cNvSpPr txBox="1"/>
          <p:nvPr/>
        </p:nvSpPr>
        <p:spPr>
          <a:xfrm>
            <a:off x="4326395" y="2279701"/>
            <a:ext cx="5415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solidFill>
                  <a:srgbClr val="2791A6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C4E1CC-C1F9-4855-90D2-D995F4BA8954}"/>
              </a:ext>
            </a:extLst>
          </p:cNvPr>
          <p:cNvSpPr txBox="1"/>
          <p:nvPr/>
        </p:nvSpPr>
        <p:spPr>
          <a:xfrm>
            <a:off x="4326395" y="3463635"/>
            <a:ext cx="5415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solidFill>
                  <a:srgbClr val="2791A6"/>
                </a:solidFill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C60A7E-76F8-6BD7-FFF3-9D67620C1278}"/>
              </a:ext>
            </a:extLst>
          </p:cNvPr>
          <p:cNvSpPr txBox="1"/>
          <p:nvPr/>
        </p:nvSpPr>
        <p:spPr>
          <a:xfrm>
            <a:off x="4326395" y="4748329"/>
            <a:ext cx="5415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>
                <a:solidFill>
                  <a:srgbClr val="2791A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465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ty with many tall buildings">
            <a:extLst>
              <a:ext uri="{FF2B5EF4-FFF2-40B4-BE49-F238E27FC236}">
                <a16:creationId xmlns:a16="http://schemas.microsoft.com/office/drawing/2014/main" id="{A796D173-FE46-76E2-EB62-37F8814BD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-1900" t="11406" r="-200" b="32316"/>
          <a:stretch/>
        </p:blipFill>
        <p:spPr>
          <a:xfrm>
            <a:off x="-232988" y="10"/>
            <a:ext cx="12447988" cy="6861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66373-5E8C-3264-473A-04AC43B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>
                <a:solidFill>
                  <a:schemeClr val="tx1"/>
                </a:solidFill>
              </a:rPr>
              <a:t>Any 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50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007-7A0F-3AA2-02EF-AC2A686E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Data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5647F6-BC70-EF43-3C45-6F1A7F3F4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75036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163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BBAAD-864B-88B3-B403-0AAA1BF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>
                <a:latin typeface="Trebuchet MS"/>
              </a:rPr>
              <a:t>Injuries</a:t>
            </a:r>
            <a:r>
              <a:rPr lang="en-US" sz="2400" baseline="0">
                <a:latin typeface="Trebuchet MS"/>
              </a:rPr>
              <a:t> by</a:t>
            </a:r>
            <a:r>
              <a:rPr lang="en-US" sz="2400">
                <a:latin typeface="Trebuchet MS"/>
              </a:rPr>
              <a:t> Season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A46B-90DA-0C73-B328-02360BB5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" y="2646423"/>
            <a:ext cx="2854716" cy="2307187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 defTabSz="612648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Summer has the highest average injuries per accident, at 0.42</a:t>
            </a:r>
          </a:p>
          <a:p>
            <a:pPr marL="171450" indent="-171450" defTabSz="612648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Winter has the lowest average injuries per accident, at 0.35</a:t>
            </a:r>
          </a:p>
          <a:p>
            <a:pPr marL="171450" indent="-171450" defTabSz="612648">
              <a:spcAft>
                <a:spcPts val="600"/>
              </a:spcAft>
              <a:buFont typeface="Arial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5" name="Picture 4" descr="A graph of injuries by season&#10;&#10;Description automatically generated">
            <a:extLst>
              <a:ext uri="{FF2B5EF4-FFF2-40B4-BE49-F238E27FC236}">
                <a16:creationId xmlns:a16="http://schemas.microsoft.com/office/drawing/2014/main" id="{CEEC0004-854B-3596-5D51-77CF8647E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29"/>
          <a:stretch/>
        </p:blipFill>
        <p:spPr>
          <a:xfrm>
            <a:off x="4432418" y="939901"/>
            <a:ext cx="6722950" cy="4969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122913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BBAAD-864B-88B3-B403-0AAA1BF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>
                <a:latin typeface="Trebuchet MS"/>
              </a:rPr>
              <a:t>Injuries</a:t>
            </a:r>
            <a:r>
              <a:rPr lang="en-US" sz="2400" baseline="0">
                <a:latin typeface="Trebuchet MS"/>
              </a:rPr>
              <a:t> by Month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A46B-90DA-0C73-B328-02360BB5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4" y="2649845"/>
            <a:ext cx="2947482" cy="1933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February has the lowest number at 0.32 per accident</a:t>
            </a:r>
          </a:p>
          <a:p>
            <a:r>
              <a:rPr lang="en-US">
                <a:solidFill>
                  <a:srgbClr val="FFFFFF"/>
                </a:solidFill>
              </a:rPr>
              <a:t>August has the highest number at 0.44 per accident</a:t>
            </a:r>
          </a:p>
          <a:p>
            <a:pPr lvl="1"/>
            <a:endParaRPr lang="en-US" sz="2000">
              <a:solidFill>
                <a:srgbClr val="FFFFFF"/>
              </a:solidFill>
            </a:endParaRPr>
          </a:p>
          <a:p>
            <a:pPr lvl="1"/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Picture 3" descr="A graph showing a number of injuries per accident by month&#10;&#10;Description automatically generated">
            <a:extLst>
              <a:ext uri="{FF2B5EF4-FFF2-40B4-BE49-F238E27FC236}">
                <a16:creationId xmlns:a16="http://schemas.microsoft.com/office/drawing/2014/main" id="{5CE9162E-6EE5-2567-B28E-A0D5E42B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044" y="748145"/>
            <a:ext cx="6325144" cy="53447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13642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0FD6-57DA-03CB-709A-13133F84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Contributing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60077-0BC6-76B8-2E57-BD5A762CC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597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636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BBAAD-864B-88B3-B403-0AAA1BF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>
                <a:latin typeface="Trebuchet MS"/>
              </a:rPr>
              <a:t>Deaths</a:t>
            </a:r>
            <a:r>
              <a:rPr lang="en-US" sz="2400" baseline="0">
                <a:latin typeface="Trebuchet MS"/>
              </a:rPr>
              <a:t> by</a:t>
            </a:r>
            <a:r>
              <a:rPr lang="en-US" sz="2400">
                <a:latin typeface="Trebuchet MS"/>
              </a:rPr>
              <a:t> Season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A46B-90DA-0C73-B328-02360BB5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0" y="2639092"/>
            <a:ext cx="2947482" cy="2008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en-US">
                <a:solidFill>
                  <a:srgbClr val="FFFFFF"/>
                </a:solidFill>
              </a:rPr>
              <a:t>Summer has the highest average deaths per accident, at 0.0022</a:t>
            </a:r>
          </a:p>
          <a:p>
            <a:pPr>
              <a:buFont typeface="Wingdings 3"/>
              <a:buChar char=""/>
            </a:pPr>
            <a:r>
              <a:rPr lang="en-US">
                <a:solidFill>
                  <a:srgbClr val="FFFFFF"/>
                </a:solidFill>
              </a:rPr>
              <a:t>Spring has the lowest average deaths per accident, at 0.0017</a:t>
            </a:r>
          </a:p>
          <a:p>
            <a:pPr>
              <a:buFont typeface="Wingdings 3"/>
              <a:buChar char=""/>
            </a:pPr>
            <a:endParaRPr lang="en-US" sz="1600">
              <a:solidFill>
                <a:srgbClr val="FFFFFF"/>
              </a:solidFill>
            </a:endParaRPr>
          </a:p>
          <a:p>
            <a:pPr marL="1028700" lvl="1">
              <a:buFont typeface="Courier New,monospace"/>
              <a:buChar char="o"/>
            </a:pPr>
            <a:endParaRPr lang="en-US" sz="1600">
              <a:solidFill>
                <a:srgbClr val="FFFFFF"/>
              </a:solidFill>
            </a:endParaRPr>
          </a:p>
          <a:p>
            <a:pPr lvl="1"/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92385-C1A1-93EA-7DC3-1062C662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27" y="748145"/>
            <a:ext cx="6786978" cy="53447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339651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015B0-80E1-66E1-E17A-AFCA36A3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>
            <a:normAutofit/>
          </a:bodyPr>
          <a:lstStyle/>
          <a:p>
            <a:r>
              <a:rPr lang="en-US"/>
              <a:t>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DE55-1C96-6A19-734E-39DA075E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" y="2564734"/>
            <a:ext cx="3616348" cy="12466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250"/>
              </a:spcAft>
              <a:buFont typeface="Wingdings 2" panose="020B0604020202020204" pitchFamily="34" charset="0"/>
              <a:buChar char=""/>
            </a:pPr>
            <a:r>
              <a:rPr lang="en-US" sz="2400">
                <a:solidFill>
                  <a:srgbClr val="FFFFFF"/>
                </a:solidFill>
              </a:rPr>
              <a:t>Injuries increased by over one and a half (1.8) during the pandemic, whereas deaths more than doubled (2.6)</a:t>
            </a:r>
            <a:endParaRPr lang="en-US" sz="2400"/>
          </a:p>
        </p:txBody>
      </p:sp>
      <p:pic>
        <p:nvPicPr>
          <p:cNvPr id="4" name="Picture 3" descr="A graph with green bars&#10;&#10;Description automatically generated">
            <a:extLst>
              <a:ext uri="{FF2B5EF4-FFF2-40B4-BE49-F238E27FC236}">
                <a16:creationId xmlns:a16="http://schemas.microsoft.com/office/drawing/2014/main" id="{D338968D-C92A-652C-44F1-455C3B17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295" y="762001"/>
            <a:ext cx="1280159" cy="5333998"/>
          </a:xfrm>
          <a:prstGeom prst="rect">
            <a:avLst/>
          </a:prstGeom>
        </p:spPr>
      </p:pic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F6CC029C-63C1-29B1-128A-891E968A6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296" y="762001"/>
            <a:ext cx="1400174" cy="53339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087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803C-8254-B097-9A14-AE78B467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91" y="1122473"/>
            <a:ext cx="3300646" cy="1189179"/>
          </a:xfrm>
        </p:spPr>
        <p:txBody>
          <a:bodyPr anchor="ctr">
            <a:normAutofit/>
          </a:bodyPr>
          <a:lstStyle/>
          <a:p>
            <a:r>
              <a:rPr lang="en-US"/>
              <a:t>Time of Day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4513F7-5B62-E2EB-6A41-EAED7C219AF8}"/>
              </a:ext>
            </a:extLst>
          </p:cNvPr>
          <p:cNvSpPr txBox="1">
            <a:spLocks/>
          </p:cNvSpPr>
          <p:nvPr/>
        </p:nvSpPr>
        <p:spPr>
          <a:xfrm>
            <a:off x="72772" y="2664391"/>
            <a:ext cx="3313049" cy="2526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Average deaths spike at 3-5 AM </a:t>
            </a:r>
          </a:p>
          <a:p>
            <a:r>
              <a:rPr lang="en-US" sz="2000">
                <a:solidFill>
                  <a:schemeClr val="bg1"/>
                </a:solidFill>
              </a:rPr>
              <a:t>Average injuries sharply decreases around 6 AM and slowly increases until 9-10 PM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C2DCF-EEEB-DD0D-68EB-9AF57398E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2" b="350"/>
          <a:stretch/>
        </p:blipFill>
        <p:spPr>
          <a:xfrm>
            <a:off x="4031674" y="1074666"/>
            <a:ext cx="3649773" cy="1906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462D1-5B18-81B3-CDD6-B5D33E8DB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8" b="-326"/>
          <a:stretch/>
        </p:blipFill>
        <p:spPr>
          <a:xfrm>
            <a:off x="7753508" y="1076904"/>
            <a:ext cx="3611994" cy="1901816"/>
          </a:xfrm>
          <a:prstGeom prst="rect">
            <a:avLst/>
          </a:prstGeom>
        </p:spPr>
      </p:pic>
      <p:pic>
        <p:nvPicPr>
          <p:cNvPr id="16" name="Picture 1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B59F95AA-7C52-3056-AD21-9EC9B676BD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11"/>
          <a:stretch/>
        </p:blipFill>
        <p:spPr>
          <a:xfrm>
            <a:off x="4031674" y="3706093"/>
            <a:ext cx="3649772" cy="1920743"/>
          </a:xfrm>
          <a:prstGeom prst="rect">
            <a:avLst/>
          </a:prstGeom>
        </p:spPr>
      </p:pic>
      <p:pic>
        <p:nvPicPr>
          <p:cNvPr id="18" name="Picture 1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597F4B28-BFBB-D8E2-C2B6-6324C4796C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58"/>
          <a:stretch/>
        </p:blipFill>
        <p:spPr>
          <a:xfrm>
            <a:off x="7750939" y="3704854"/>
            <a:ext cx="3618741" cy="19188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1C1B70-446C-22A3-7AA8-4F1B6DF07744}"/>
              </a:ext>
            </a:extLst>
          </p:cNvPr>
          <p:cNvSpPr txBox="1"/>
          <p:nvPr/>
        </p:nvSpPr>
        <p:spPr>
          <a:xfrm>
            <a:off x="5390677" y="2978727"/>
            <a:ext cx="1083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SPRING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A379A1-5546-F96F-E5B6-D5225D45222E}"/>
              </a:ext>
            </a:extLst>
          </p:cNvPr>
          <p:cNvSpPr txBox="1"/>
          <p:nvPr/>
        </p:nvSpPr>
        <p:spPr>
          <a:xfrm>
            <a:off x="9049537" y="2978727"/>
            <a:ext cx="1196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SUMMER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435F67-3D18-68A1-BAFC-226F2527BC6C}"/>
              </a:ext>
            </a:extLst>
          </p:cNvPr>
          <p:cNvSpPr txBox="1"/>
          <p:nvPr/>
        </p:nvSpPr>
        <p:spPr>
          <a:xfrm>
            <a:off x="5522925" y="3331389"/>
            <a:ext cx="673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8BCEFB-839A-792D-96CE-7270E6A9F868}"/>
              </a:ext>
            </a:extLst>
          </p:cNvPr>
          <p:cNvSpPr txBox="1"/>
          <p:nvPr/>
        </p:nvSpPr>
        <p:spPr>
          <a:xfrm>
            <a:off x="9049538" y="3331389"/>
            <a:ext cx="1020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WINTER</a:t>
            </a: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C24346E7-4052-F14B-5BD4-56E159A2BF30}"/>
              </a:ext>
            </a:extLst>
          </p:cNvPr>
          <p:cNvSpPr/>
          <p:nvPr/>
        </p:nvSpPr>
        <p:spPr>
          <a:xfrm rot="16200000">
            <a:off x="5189155" y="2978726"/>
            <a:ext cx="201520" cy="20781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5184CF2F-5535-3694-AB9C-B26D8A6FB83A}"/>
              </a:ext>
            </a:extLst>
          </p:cNvPr>
          <p:cNvSpPr/>
          <p:nvPr/>
        </p:nvSpPr>
        <p:spPr>
          <a:xfrm rot="16200000">
            <a:off x="8848014" y="2978726"/>
            <a:ext cx="201520" cy="20781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C13707AB-F856-A691-BE77-C926A0A7657B}"/>
              </a:ext>
            </a:extLst>
          </p:cNvPr>
          <p:cNvSpPr/>
          <p:nvPr/>
        </p:nvSpPr>
        <p:spPr>
          <a:xfrm rot="5400000">
            <a:off x="6127485" y="3476229"/>
            <a:ext cx="201520" cy="20781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7F351A15-D6A1-DC4B-2771-5A8CA6724047}"/>
              </a:ext>
            </a:extLst>
          </p:cNvPr>
          <p:cNvSpPr/>
          <p:nvPr/>
        </p:nvSpPr>
        <p:spPr>
          <a:xfrm rot="5400000">
            <a:off x="9994162" y="3476229"/>
            <a:ext cx="201520" cy="20781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879C3-6FFA-04B9-5782-5351830AB9AF}"/>
              </a:ext>
            </a:extLst>
          </p:cNvPr>
          <p:cNvSpPr txBox="1"/>
          <p:nvPr/>
        </p:nvSpPr>
        <p:spPr>
          <a:xfrm>
            <a:off x="4297680" y="512064"/>
            <a:ext cx="6766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Time of Day Person is Killed/Injured by Seasons</a:t>
            </a:r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6D15B5FC-3258-636E-5AA5-505D2797B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360" y="5931623"/>
            <a:ext cx="2743200" cy="517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26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474-73F8-3A54-901C-E6316CB6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805084"/>
          </a:xfrm>
        </p:spPr>
        <p:txBody>
          <a:bodyPr>
            <a:normAutofit/>
          </a:bodyPr>
          <a:lstStyle/>
          <a:p>
            <a:r>
              <a:rPr lang="en-US"/>
              <a:t>Time of Day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EDEE-0620-509C-5971-2ECC4D725E97}"/>
              </a:ext>
            </a:extLst>
          </p:cNvPr>
          <p:cNvSpPr>
            <a:spLocks/>
          </p:cNvSpPr>
          <p:nvPr/>
        </p:nvSpPr>
        <p:spPr>
          <a:xfrm>
            <a:off x="397533" y="2550885"/>
            <a:ext cx="2431648" cy="303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612648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Motorcyclist injuries spike in the summer, but specifically at 2 AM </a:t>
            </a:r>
            <a:endParaRPr lang="en-US" sz="1600">
              <a:solidFill>
                <a:schemeClr val="bg1"/>
              </a:solidFill>
            </a:endParaRPr>
          </a:p>
          <a:p>
            <a:pPr defTabSz="612648"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defTabSz="612648">
              <a:spcAft>
                <a:spcPts val="600"/>
              </a:spcAf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 number of pedestrians killed on average is the lowest in the summer, specifically within 7 AM to 5 PM </a:t>
            </a:r>
            <a:endParaRPr lang="en-US" sz="1600" kern="1200">
              <a:solidFill>
                <a:schemeClr val="bg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E12EABA0-6BFF-A12F-5BCE-785D5FEC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354" y="5369375"/>
            <a:ext cx="6599385" cy="1484752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FAC8B7B4-D4BC-D158-D13C-59A3960B8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81" y="4108344"/>
            <a:ext cx="5571040" cy="1267802"/>
          </a:xfrm>
          <a:prstGeom prst="rect">
            <a:avLst/>
          </a:prstGeom>
        </p:spPr>
      </p:pic>
      <p:pic>
        <p:nvPicPr>
          <p:cNvPr id="10" name="Picture 9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FC5FE92D-192C-4EC8-2C1C-036A52835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970" y="943040"/>
            <a:ext cx="4585723" cy="1601311"/>
          </a:xfrm>
          <a:prstGeom prst="rect">
            <a:avLst/>
          </a:prstGeom>
        </p:spPr>
      </p:pic>
      <p:pic>
        <p:nvPicPr>
          <p:cNvPr id="11" name="Picture 10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56F94AB8-9D20-A443-8E1B-54DF38E92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536" y="2536117"/>
            <a:ext cx="4943891" cy="1638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C901A7-7B18-6C4E-E5D9-EA93055904F1}"/>
              </a:ext>
            </a:extLst>
          </p:cNvPr>
          <p:cNvSpPr txBox="1"/>
          <p:nvPr/>
        </p:nvSpPr>
        <p:spPr>
          <a:xfrm>
            <a:off x="8398452" y="3741116"/>
            <a:ext cx="2209166" cy="2778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12648">
              <a:spcAft>
                <a:spcPts val="600"/>
              </a:spcAft>
            </a:pP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F6805-762E-A9DE-D6AF-6CCC48D5749C}"/>
              </a:ext>
            </a:extLst>
          </p:cNvPr>
          <p:cNvSpPr txBox="1"/>
          <p:nvPr/>
        </p:nvSpPr>
        <p:spPr>
          <a:xfrm>
            <a:off x="5065833" y="4177238"/>
            <a:ext cx="1674896" cy="2778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12648">
              <a:spcAft>
                <a:spcPts val="600"/>
              </a:spcAft>
            </a:pPr>
            <a:r>
              <a:rPr lang="en-US" sz="120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SUMMER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F5B12-D098-9526-30B7-F8F5A0402AAE}"/>
              </a:ext>
            </a:extLst>
          </p:cNvPr>
          <p:cNvSpPr txBox="1"/>
          <p:nvPr/>
        </p:nvSpPr>
        <p:spPr>
          <a:xfrm>
            <a:off x="4314422" y="2079402"/>
            <a:ext cx="187816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OTHER SEASONS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09069-0244-FA8C-E65A-2F708C8B2815}"/>
              </a:ext>
            </a:extLst>
          </p:cNvPr>
          <p:cNvSpPr txBox="1"/>
          <p:nvPr/>
        </p:nvSpPr>
        <p:spPr>
          <a:xfrm>
            <a:off x="8972282" y="5634507"/>
            <a:ext cx="191841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OTHER SEASONS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14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  <p:tag name="ARTICULATE_DESIGN_ID_FRAME" val="id0tvjnZ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Application>Microsoft Office PowerPoint</Application>
  <PresentationFormat>Widescreen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NYC Motor Vehicle Accident Data Analysis</vt:lpstr>
      <vt:lpstr>Data Description</vt:lpstr>
      <vt:lpstr>Injuries by Season</vt:lpstr>
      <vt:lpstr>Injuries by Month</vt:lpstr>
      <vt:lpstr>Contributing Factors</vt:lpstr>
      <vt:lpstr>Deaths by Season</vt:lpstr>
      <vt:lpstr>COVID-19</vt:lpstr>
      <vt:lpstr>Time of Day</vt:lpstr>
      <vt:lpstr>Time of Day by Season</vt:lpstr>
      <vt:lpstr>Borough</vt:lpstr>
      <vt:lpstr>Borough</vt:lpstr>
      <vt:lpstr>Total Accidents by Borough</vt:lpstr>
      <vt:lpstr>Suggestions to NYP DOT &amp; NYPD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Final Presentation</dc:title>
  <dc:creator>Tham Cao</dc:creator>
  <cp:revision>1</cp:revision>
  <dcterms:created xsi:type="dcterms:W3CDTF">2023-11-30T16:35:52Z</dcterms:created>
  <dcterms:modified xsi:type="dcterms:W3CDTF">2023-12-07T15:24:59Z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59648B35-395C-4331-88AF-E75F69EA0B08</vt:lpwstr>
  </property>
  <property fmtid="{D5CDD505-2E9C-101B-9397-08002B2CF9AE}" pid="3" name="ArticulatePath">
    <vt:lpwstr>https://uark-my.sharepoint.com/personal/thamcao_uark_edu/Documents/ISYS 4193/final project/NYC Final Presentation</vt:lpwstr>
  </property>
</Properties>
</file>