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E513-1B00-4CC4-B454-9AF76E302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FC869-E5C0-45A8-8281-79EFA2232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39E1-79AB-47D8-A89F-D1016828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3D23-3386-4A95-8BC1-7B640A23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DA22-F0DE-4EBB-A2C3-9A18935E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6294-CD81-41C4-B972-74A81405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BE288-4208-4114-80EA-8610A85AB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E5D0-5B16-499C-BFB7-5350CEE4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087C-1CBB-4BAA-8214-C0F22545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1683A-A32F-4218-9B45-6ADEE22C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8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8A975-05E8-4CEC-99A4-1984B349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1EDDC-BBD5-478D-95BE-C1364C6D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C43B-15AA-4C99-BC34-D2FE20FA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8AC7-A6DB-40F9-A552-2DC19E1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5E04-0C51-4FEA-8D69-A767153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6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1716-71EF-4003-A5D3-C54C82A3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0496-DD3A-4BA4-A710-D3580265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F721-AB11-40FC-9D4E-15DAD78F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1EBE-EDBF-422F-9EDD-E193BDEA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D85F-018B-4C03-B60E-0186B0FC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7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4D96-F279-4402-AD14-B0A0AF5C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D0BCC-4267-4451-A0F0-62D37FB9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F3CA-352A-42AD-8638-46345CAC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D331-9C60-48BB-B98D-9BF2453D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A973-B92F-459F-9ACE-D81A3E07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D5FF-976A-4A76-BFAA-BB0FEBF1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6162-015F-41AC-BA80-BE73DCECD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E9639-6C9B-4109-902A-237AF16C8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0CDCF-2F5C-4AB7-963F-2A60E12C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6D79B-1921-4EEE-AB0A-739DD3B0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2565-21DD-4FBA-B1BB-1E53A059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17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A68F-45CE-43C4-84DB-96F63B0C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56F0-71B6-430A-A7FB-C14E1B7B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724B4-3FFF-4747-B1A9-2654A1BB9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16194-9C6D-4675-B120-B628C9B20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708B4-234F-49C2-9A8C-02C987837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8F97-413A-4D87-9FC8-1B48222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213D-E91A-475E-AFFD-72DF66D0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17AD-28D9-484A-BF51-B4E0E0DE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1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638F-BFEA-4137-A537-868C3130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913EE-060E-4FB8-9728-CF6AFA99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DD411-73C2-4FE4-B778-313C6EDD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8DF65-EB95-4201-AB76-EE53F978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2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C10D7-85E2-4312-9BA9-0617CA89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39017-E23F-416A-BAC3-04CB2983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24D2-EE7B-4FBD-9C73-AF763ED0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4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4ED8-326C-49E5-8077-2897E3E3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1466-4E92-4085-BF2D-88DCEF5B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A2789-D814-4ECC-904F-5D45D0D9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DC89B-96EF-432D-9636-D0098A20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31856-6315-4165-85F9-5661A1A4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E5CB-5860-4ECA-A332-84289A9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9999-18D5-4F2F-8505-E9AEA8A9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55AC1-5359-4829-B353-27BF0A989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614E8-FAAC-4537-A07C-D5C699224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C93B-1413-43F0-80B4-4F6CD036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EA9C-5D79-4A3F-B434-3C5B5C94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4C3C-94E0-435D-970F-C2A29DAF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3CBDE-5439-415A-9E7A-F9957F2B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CE43F-8B49-47ED-9B86-58E8823CC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D9D5-2951-4FD0-9675-D0991D2FE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DE36-81E2-44F9-9701-AB24DBA2185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97DF-DA1A-4B44-A9DB-194644140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7A0D4-059C-401A-B9BF-3097502F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0B3A-7C34-48BC-B03C-412C363CD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58A-3398-4877-8130-C5BAEDFBA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F01CA-C93E-4807-B4DE-962EDA090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0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C2C-41F0-47B3-A0D4-0C786F38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4929" cy="836146"/>
          </a:xfrm>
        </p:spPr>
        <p:txBody>
          <a:bodyPr/>
          <a:lstStyle/>
          <a:p>
            <a:r>
              <a:rPr lang="en-IN" dirty="0"/>
              <a:t>Insert new Node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312369-9A4F-4575-A583-4F6FB8049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6141" y="1086380"/>
            <a:ext cx="10627659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Insert a node at the start of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Xored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LinkedList and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mark the newly inserted node as head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insert(Node**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Allocate memory for new node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Node();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data = data;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Since new node is inserted at the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start 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 new node will always be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 current head and NULL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is not empty, then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present head node will be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 new node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and node next to current head */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NULL) 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*(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head_ref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 (NULL and next).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If we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Null with next we get next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Change head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head_ref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8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D1C1-6BDE-49E6-BC6F-ADE2A27F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333F7D-F1A9-4F90-9E5A-63CC3E87A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9785"/>
            <a:ext cx="4332917" cy="54630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It simply prints contents of doubly linked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list in forward direction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(Node* head)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head;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NULL;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Node* next;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nodes of Linked List are: \n"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Till condition holds true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NULL) 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current node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data 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get address of next node: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is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next^prev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, so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xnode^prev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will be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next^prev^prev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which is next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update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for next iteration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next;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422C30-EF0D-4CF4-B406-4BCBB192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822" y="1039997"/>
            <a:ext cx="3836895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main driver method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Node* head = NULL;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insert(&amp;head, 10);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insert(&amp;head, 100);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insert(&amp;head, 1000);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insert(&amp;head, 10000);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Printing the created list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7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D08C-31E4-48F9-88A0-3DAEF0C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Skip List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880B-CE14-4034-BC12-89619E79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2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A9E3-9E0B-4D57-837A-019957B6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  <a:t>Generic Linked List in C</a:t>
            </a:r>
            <a:br>
              <a:rPr lang="en-IN" b="1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A809-A988-4EC2-962C-C97E4FCD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Generic linked lists are implementations of linked lists which can store data of any data type.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1B096-04B4-4C54-93DB-7E7C4BF8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8" y="2550439"/>
            <a:ext cx="6692153" cy="1605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4B4E0-E80A-4A84-AD0D-1378707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6" y="4087635"/>
            <a:ext cx="6884895" cy="182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B7FB0-E955-4EA3-BA5F-50721C3E0A3B}"/>
              </a:ext>
            </a:extLst>
          </p:cNvPr>
          <p:cNvSpPr txBox="1"/>
          <p:nvPr/>
        </p:nvSpPr>
        <p:spPr>
          <a:xfrm>
            <a:off x="9318811" y="2887306"/>
            <a:ext cx="1963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struct Node {</a:t>
            </a:r>
          </a:p>
          <a:p>
            <a:r>
              <a:rPr lang="en-US" dirty="0"/>
              <a:t>    int data;</a:t>
            </a:r>
          </a:p>
          <a:p>
            <a:r>
              <a:rPr lang="en-US" dirty="0"/>
              <a:t>    Node* next;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A95B2-6132-4CA8-9E06-B538199072F3}"/>
              </a:ext>
            </a:extLst>
          </p:cNvPr>
          <p:cNvSpPr txBox="1"/>
          <p:nvPr/>
        </p:nvSpPr>
        <p:spPr>
          <a:xfrm>
            <a:off x="9117104" y="5421133"/>
            <a:ext cx="25549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struct Node {</a:t>
            </a:r>
          </a:p>
          <a:p>
            <a:r>
              <a:rPr lang="en-US" dirty="0"/>
              <a:t>    void *data;</a:t>
            </a:r>
          </a:p>
          <a:p>
            <a:r>
              <a:rPr lang="en-US" dirty="0"/>
              <a:t>    struct Node *next;</a:t>
            </a:r>
          </a:p>
          <a:p>
            <a:r>
              <a:rPr lang="en-US" dirty="0"/>
              <a:t>};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65EDF-DE54-4A0E-A9FE-E1586112BA32}"/>
              </a:ext>
            </a:extLst>
          </p:cNvPr>
          <p:cNvSpPr txBox="1"/>
          <p:nvPr/>
        </p:nvSpPr>
        <p:spPr>
          <a:xfrm>
            <a:off x="6429936" y="43850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void pointer can store the address of any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54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1D42-445E-41E8-9044-4F86D780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F8DD-0734-4CC5-AC10-F466124E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2" y="1488141"/>
            <a:ext cx="5208493" cy="492162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This function will require 2 information about the data being added:</a:t>
            </a:r>
          </a:p>
          <a:p>
            <a:pPr lvl="1"/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size of new data</a:t>
            </a:r>
          </a:p>
          <a:p>
            <a:pPr lvl="1"/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the data</a:t>
            </a:r>
          </a:p>
          <a:p>
            <a:endParaRPr lang="en-IN" dirty="0"/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Allocate memory for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new_node</a:t>
            </a: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Allocate memory for the value of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new_node</a:t>
            </a: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 using the size provided.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Set the next of this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new_node</a:t>
            </a: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 to point to the current head.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Copy the new data 'x', to the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new_node’s</a:t>
            </a: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 value byte by byte.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Change the head pointer to point to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new_node</a:t>
            </a:r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D916E-B40A-4747-A496-3D84A8819C9D}"/>
              </a:ext>
            </a:extLst>
          </p:cNvPr>
          <p:cNvSpPr txBox="1"/>
          <p:nvPr/>
        </p:nvSpPr>
        <p:spPr>
          <a:xfrm>
            <a:off x="6239437" y="1027906"/>
            <a:ext cx="58180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9999AA"/>
                </a:solidFill>
                <a:effectLst/>
                <a:latin typeface="inherit"/>
              </a:rPr>
              <a:t>// function to add a new node in the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0" i="0" dirty="0">
                <a:solidFill>
                  <a:srgbClr val="9999AA"/>
                </a:solidFill>
                <a:effectLst/>
                <a:latin typeface="inherit"/>
              </a:rPr>
              <a:t>// beginning of the linked list.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86B3"/>
                </a:solidFill>
                <a:effectLst/>
                <a:latin typeface="inherit"/>
              </a:rPr>
              <a:t>push_front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445588"/>
                </a:solidFill>
                <a:effectLst/>
                <a:latin typeface="inherit"/>
              </a:rPr>
              <a:t>struct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Node** head, 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*x,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size_t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x_size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){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1" i="0" dirty="0">
                <a:solidFill>
                  <a:srgbClr val="445588"/>
                </a:solidFill>
                <a:effectLst/>
                <a:latin typeface="inherit"/>
              </a:rPr>
              <a:t>struct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Node*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new_node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445588"/>
                </a:solidFill>
                <a:effectLst/>
                <a:latin typeface="inherit"/>
              </a:rPr>
              <a:t>struct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Node*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86B3"/>
                </a:solidFill>
                <a:effectLst/>
                <a:latin typeface="inherit"/>
              </a:rPr>
              <a:t>malloc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4DA0D2"/>
                </a:solidFill>
                <a:effectLst/>
                <a:latin typeface="inherit"/>
              </a:rPr>
              <a:t>sizeof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445588"/>
                </a:solidFill>
                <a:effectLst/>
                <a:latin typeface="inherit"/>
              </a:rPr>
              <a:t>struct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Node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</a:p>
          <a:p>
            <a:pPr algn="l"/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new_node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-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data = </a:t>
            </a:r>
            <a:r>
              <a:rPr lang="en-IN" b="0" i="0" dirty="0">
                <a:solidFill>
                  <a:srgbClr val="0086B3"/>
                </a:solidFill>
                <a:effectLst/>
                <a:latin typeface="inherit"/>
              </a:rPr>
              <a:t>malloc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x_size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444444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new_node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-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next = 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*head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0" i="0" dirty="0">
                <a:solidFill>
                  <a:srgbClr val="9999AA"/>
                </a:solidFill>
                <a:effectLst/>
                <a:latin typeface="inherit"/>
              </a:rPr>
              <a:t>// here we are copying the data x to new node created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for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=0;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x_size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++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){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new_node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-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data +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= 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x +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*head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new_node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6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3474-6633-40B8-A575-3A3C9D02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printIt</a:t>
            </a:r>
            <a:r>
              <a:rPr lang="en-IN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()</a:t>
            </a:r>
            <a:br>
              <a:rPr lang="en-IN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9134-7C42-4E93-B19C-1D067497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48281"/>
          </a:xfrm>
        </p:spPr>
        <p:txBody>
          <a:bodyPr/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To print the contents of a linked list, this function will require </a:t>
            </a:r>
          </a:p>
          <a:p>
            <a:pPr lvl="1"/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the pointer to the head of the linked list, </a:t>
            </a:r>
          </a:p>
          <a:p>
            <a:pPr lvl="1"/>
            <a:endParaRPr lang="en-US" dirty="0">
              <a:solidFill>
                <a:srgbClr val="282828"/>
              </a:solidFill>
              <a:latin typeface="Roboto" panose="02000000000000000000" pitchFamily="2" charset="0"/>
            </a:endParaRPr>
          </a:p>
          <a:p>
            <a:pPr lvl="1"/>
            <a:endParaRPr lang="en-US" dirty="0">
              <a:solidFill>
                <a:srgbClr val="282828"/>
              </a:solidFill>
              <a:latin typeface="Roboto" panose="02000000000000000000" pitchFamily="2" charset="0"/>
            </a:endParaRPr>
          </a:p>
          <a:p>
            <a:pPr lvl="1"/>
            <a:endParaRPr lang="en-US" dirty="0">
              <a:solidFill>
                <a:srgbClr val="282828"/>
              </a:solidFill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the suitable function to print according to the type of data stored in it.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FDFFC-CD56-4C3F-B9ED-889E70960BE6}"/>
              </a:ext>
            </a:extLst>
          </p:cNvPr>
          <p:cNvSpPr txBox="1"/>
          <p:nvPr/>
        </p:nvSpPr>
        <p:spPr>
          <a:xfrm>
            <a:off x="6472518" y="86737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86B3"/>
                </a:solidFill>
                <a:effectLst/>
                <a:latin typeface="inherit"/>
              </a:rPr>
              <a:t>printIt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445588"/>
                </a:solidFill>
                <a:effectLst/>
                <a:latin typeface="inherit"/>
              </a:rPr>
              <a:t>struct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Node *node, 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prt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)(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))</a:t>
            </a:r>
            <a:endParaRPr lang="en-IN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node != </a:t>
            </a:r>
            <a:r>
              <a:rPr lang="en-IN" b="1" i="0" dirty="0">
                <a:solidFill>
                  <a:srgbClr val="34068A"/>
                </a:solidFill>
                <a:effectLst/>
                <a:latin typeface="inherit"/>
              </a:rPr>
              <a:t>NULL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prt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node-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data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node = node-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next;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 err="1">
                <a:solidFill>
                  <a:srgbClr val="0086B3"/>
                </a:solidFill>
                <a:effectLst/>
                <a:latin typeface="inherit"/>
              </a:rPr>
              <a:t>printf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"\n"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B2314-2B82-4391-A63E-368661FF4A42}"/>
              </a:ext>
            </a:extLst>
          </p:cNvPr>
          <p:cNvSpPr txBox="1"/>
          <p:nvPr/>
        </p:nvSpPr>
        <p:spPr>
          <a:xfrm>
            <a:off x="6284260" y="3677957"/>
            <a:ext cx="62842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IN" b="0" i="0" dirty="0">
                <a:solidFill>
                  <a:srgbClr val="9999AA"/>
                </a:solidFill>
                <a:effectLst/>
                <a:latin typeface="inherit"/>
              </a:rPr>
            </a:br>
            <a:r>
              <a:rPr lang="en-IN" b="0" i="0" dirty="0">
                <a:solidFill>
                  <a:srgbClr val="9999AA"/>
                </a:solidFill>
                <a:effectLst/>
                <a:latin typeface="inherit"/>
              </a:rPr>
              <a:t>// function to print integer values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86B3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*x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){</a:t>
            </a:r>
            <a:endParaRPr lang="en-IN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 err="1">
                <a:solidFill>
                  <a:srgbClr val="0086B3"/>
                </a:solidFill>
                <a:effectLst/>
                <a:latin typeface="inherit"/>
              </a:rPr>
              <a:t>printf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 %d"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x 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>
                <a:solidFill>
                  <a:srgbClr val="9999AA"/>
                </a:solidFill>
                <a:effectLst/>
                <a:latin typeface="inherit"/>
              </a:rPr>
              <a:t>// function to print float values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86B3"/>
                </a:solidFill>
                <a:effectLst/>
                <a:latin typeface="inherit"/>
              </a:rPr>
              <a:t>prFlt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*x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){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 err="1">
                <a:solidFill>
                  <a:srgbClr val="0086B3"/>
                </a:solidFill>
                <a:effectLst/>
                <a:latin typeface="inherit"/>
              </a:rPr>
              <a:t>printf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DD1144"/>
                </a:solidFill>
                <a:effectLst/>
                <a:latin typeface="inherit"/>
              </a:rPr>
              <a:t>" %f"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b="1" i="0" dirty="0">
                <a:solidFill>
                  <a:srgbClr val="286491"/>
                </a:solidFill>
                <a:effectLst/>
                <a:latin typeface="inherit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*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x </a:t>
            </a:r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B4D9-96E7-4C89-8497-3B708078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B972-B60E-4CC4-BC38-3C24541F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int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5600" b="0" i="0" dirty="0">
                <a:solidFill>
                  <a:srgbClr val="0086B3"/>
                </a:solidFill>
                <a:effectLst/>
                <a:latin typeface="inherit"/>
              </a:rPr>
              <a:t>main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1" i="0" dirty="0">
                <a:solidFill>
                  <a:srgbClr val="445588"/>
                </a:solidFill>
                <a:effectLst/>
                <a:latin typeface="inherit"/>
              </a:rPr>
              <a:t>struct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Node *start = </a:t>
            </a:r>
            <a:r>
              <a:rPr lang="en-IN" sz="5600" b="1" i="0" dirty="0">
                <a:solidFill>
                  <a:srgbClr val="34068A"/>
                </a:solidFill>
                <a:effectLst/>
                <a:latin typeface="inherit"/>
              </a:rPr>
              <a:t>NULL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>
                <a:solidFill>
                  <a:srgbClr val="9999AA"/>
                </a:solidFill>
                <a:effectLst/>
                <a:latin typeface="inherit"/>
              </a:rPr>
              <a:t>// Create and print linked list storing int data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>
                <a:solidFill>
                  <a:srgbClr val="4DA0D2"/>
                </a:solidFill>
                <a:effectLst/>
                <a:latin typeface="inherit"/>
              </a:rPr>
              <a:t>unsigned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int_size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sz="5600" b="0" i="0" dirty="0" err="1">
                <a:solidFill>
                  <a:srgbClr val="4DA0D2"/>
                </a:solidFill>
                <a:effectLst/>
                <a:latin typeface="inherit"/>
              </a:rPr>
              <a:t>sizeof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int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int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a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[]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7, 42, 11, 41, 5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for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int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=4;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=0;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--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n-IN" sz="5600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 err="1">
                <a:solidFill>
                  <a:srgbClr val="0086B3"/>
                </a:solidFill>
                <a:effectLst/>
                <a:latin typeface="inherit"/>
              </a:rPr>
              <a:t>push_front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&amp;start, &amp;a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[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]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int_size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 err="1">
                <a:solidFill>
                  <a:srgbClr val="0086B3"/>
                </a:solidFill>
                <a:effectLst/>
                <a:latin typeface="inherit"/>
              </a:rPr>
              <a:t>printIt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start,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prInt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>
                <a:solidFill>
                  <a:srgbClr val="9999AA"/>
                </a:solidFill>
                <a:effectLst/>
                <a:latin typeface="inherit"/>
              </a:rPr>
              <a:t>// Create and print linked list storing float data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>
                <a:solidFill>
                  <a:srgbClr val="4DA0D2"/>
                </a:solidFill>
                <a:effectLst/>
                <a:latin typeface="inherit"/>
              </a:rPr>
              <a:t>unsigned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float_size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sz="5600" b="0" i="0" dirty="0" err="1">
                <a:solidFill>
                  <a:srgbClr val="4DA0D2"/>
                </a:solidFill>
                <a:effectLst/>
                <a:latin typeface="inherit"/>
              </a:rPr>
              <a:t>sizeof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float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start = </a:t>
            </a:r>
            <a:r>
              <a:rPr lang="en-IN" sz="5600" b="1" i="0" dirty="0">
                <a:solidFill>
                  <a:srgbClr val="34068A"/>
                </a:solidFill>
                <a:effectLst/>
                <a:latin typeface="inherit"/>
              </a:rPr>
              <a:t>NULL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float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b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[]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IN" sz="5600" b="0" i="0" dirty="0">
                <a:solidFill>
                  <a:srgbClr val="0086B3"/>
                </a:solidFill>
                <a:effectLst/>
                <a:latin typeface="inherit"/>
              </a:rPr>
              <a:t>1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.1, </a:t>
            </a:r>
            <a:r>
              <a:rPr lang="en-IN" sz="5600" b="0" i="0" dirty="0">
                <a:solidFill>
                  <a:srgbClr val="009999"/>
                </a:solidFill>
                <a:effectLst/>
                <a:latin typeface="inherit"/>
              </a:rPr>
              <a:t>6.43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sz="5600" b="0" i="0" dirty="0">
                <a:solidFill>
                  <a:srgbClr val="009999"/>
                </a:solidFill>
                <a:effectLst/>
                <a:latin typeface="inherit"/>
              </a:rPr>
              <a:t>4.2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sz="5600" b="0" i="0" dirty="0">
                <a:solidFill>
                  <a:srgbClr val="009999"/>
                </a:solidFill>
                <a:effectLst/>
                <a:latin typeface="inherit"/>
              </a:rPr>
              <a:t>3.14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sz="5600" b="0" i="0" dirty="0">
                <a:solidFill>
                  <a:srgbClr val="009999"/>
                </a:solidFill>
                <a:effectLst/>
                <a:latin typeface="inherit"/>
              </a:rPr>
              <a:t>5.08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for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int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=4;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=0;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--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 err="1">
                <a:solidFill>
                  <a:srgbClr val="0086B3"/>
                </a:solidFill>
                <a:effectLst/>
                <a:latin typeface="inherit"/>
              </a:rPr>
              <a:t>push_front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&amp;start, &amp;b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[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]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float_size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 err="1">
                <a:solidFill>
                  <a:srgbClr val="0086B3"/>
                </a:solidFill>
                <a:effectLst/>
                <a:latin typeface="inherit"/>
              </a:rPr>
              <a:t>printIt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start, </a:t>
            </a:r>
            <a:r>
              <a:rPr lang="en-IN" sz="5600" b="0" i="0" dirty="0" err="1">
                <a:solidFill>
                  <a:srgbClr val="000000"/>
                </a:solidFill>
                <a:effectLst/>
                <a:latin typeface="inherit"/>
              </a:rPr>
              <a:t>prFlt</a:t>
            </a:r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1" i="0" dirty="0">
                <a:solidFill>
                  <a:srgbClr val="286491"/>
                </a:solidFill>
                <a:effectLst/>
                <a:latin typeface="inherit"/>
              </a:rPr>
              <a:t>return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inherit"/>
              </a:rPr>
              <a:t> 0;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sz="5600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IN" sz="5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31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89E0-38C6-49B6-8C58-D20F7750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Linked List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DA07-C98D-419D-B6E5-11291D98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Template Class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47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060-B8EE-4022-B3E2-FDD5A17C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A Memory Efficient Doubly Linked</a:t>
            </a:r>
            <a:br>
              <a:rPr lang="en-US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FA4681-D6BB-45F4-B28C-96575F5C9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17" y="1174050"/>
            <a:ext cx="9525000" cy="255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3B51E-7209-4C39-910D-12AD5D2BF089}"/>
              </a:ext>
            </a:extLst>
          </p:cNvPr>
          <p:cNvSpPr txBox="1"/>
          <p:nvPr/>
        </p:nvSpPr>
        <p:spPr>
          <a:xfrm>
            <a:off x="510988" y="4276183"/>
            <a:ext cx="10842812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273239"/>
                </a:solidFill>
                <a:latin typeface="sofia-pro"/>
                <a:ea typeface="+mj-ea"/>
                <a:cs typeface="+mj-cs"/>
              </a:rPr>
              <a:t>Memory-efficient version of Doubly Linked List that can be created using only one space for the address field with every node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</a:pPr>
            <a:r>
              <a:rPr lang="en-IN" sz="4400" b="0" i="0" dirty="0">
                <a:solidFill>
                  <a:srgbClr val="273239"/>
                </a:solidFill>
                <a:effectLst/>
                <a:latin typeface="urw-din"/>
              </a:rPr>
              <a:t> XOR Linked List </a:t>
            </a:r>
            <a:endParaRPr lang="en-IN" sz="4400" b="1" dirty="0">
              <a:solidFill>
                <a:srgbClr val="273239"/>
              </a:solidFill>
              <a:latin typeface="sofia-pro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587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DEFC-ED1F-4D68-B2AF-5FE36D19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Doubly Linked List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5F86E9-212F-49F3-AFBF-8D8257913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3" y="1131819"/>
            <a:ext cx="5307436" cy="175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3BBC4F-4332-4735-B522-9A875360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82" y="3970966"/>
            <a:ext cx="5280212" cy="2649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Way 1: Ordinary Representation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Node A: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NULL, next = add(B) // previous is NULL and next is address of B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Node B: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add(A), next = add(C) // previous is address of A and next is address of C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Node C: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add(B), next = add(D) // previous is address of B and next is address of D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Node D: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add(C), next = NULL // previous is address of C and next is NULL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8C656-C22E-4A65-9B0A-B18244642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005" y="738076"/>
            <a:ext cx="5631522" cy="57271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Illustration: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Node A: 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0 XOR add(B) // bitwise XOR of zero and address of B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Node B: 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add(A) XOR add(C) // bitwise XOR of address of A and address of C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Node C: 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add(B) XOR add(D) // bitwise XOR of address of B and address of 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Node D: 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add(C) XOR 0 // bitwise XOR of address of C and 0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(C) XOR add(B) =&gt; (add(B) XOR add(D)) XOR add(B)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(C) = add(B) XOR add(D) =&gt; add(B) XOR add(D) XOR add(B)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a^b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b^a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and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a^b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)^c = a^(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b^c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 =&gt; add(D) XOR 0 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a^a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0 =&gt; add(D) // a^0 = 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3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6708-E5C9-4D88-A757-9F88CAC3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9A9F7B-C91B-4E1D-9498-15A0B14FC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149909"/>
            <a:ext cx="525780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Helepr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class(Node structure)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{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of next node and previous node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2BF1BE-E188-4734-93EE-C14036DB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276884"/>
            <a:ext cx="4276165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It returns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Xored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value of the node addresses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(Node* x, Node* y)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&lt;Node*&gt;(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&gt;(x)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&gt;(y));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0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1429</Words>
  <Application>Microsoft Office PowerPoint</Application>
  <PresentationFormat>Widescreen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Fira Sans</vt:lpstr>
      <vt:lpstr>inherit</vt:lpstr>
      <vt:lpstr>Roboto</vt:lpstr>
      <vt:lpstr>sofia-pro</vt:lpstr>
      <vt:lpstr>Source Code Pro</vt:lpstr>
      <vt:lpstr>urw-din</vt:lpstr>
      <vt:lpstr>Office Theme</vt:lpstr>
      <vt:lpstr>PowerPoint Presentation</vt:lpstr>
      <vt:lpstr>Generic Linked List in C </vt:lpstr>
      <vt:lpstr>Add Element</vt:lpstr>
      <vt:lpstr>printIt() </vt:lpstr>
      <vt:lpstr>Main() Function</vt:lpstr>
      <vt:lpstr>Generic Linked List in C++</vt:lpstr>
      <vt:lpstr>A Memory Efficient Doubly Linked </vt:lpstr>
      <vt:lpstr>Doubly Linked List</vt:lpstr>
      <vt:lpstr>PowerPoint Presentation</vt:lpstr>
      <vt:lpstr>Insert new Node</vt:lpstr>
      <vt:lpstr>Print List</vt:lpstr>
      <vt:lpstr>Skip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 dr</dc:creator>
  <cp:lastModifiedBy>guna dr</cp:lastModifiedBy>
  <cp:revision>2</cp:revision>
  <dcterms:created xsi:type="dcterms:W3CDTF">2021-10-25T09:09:06Z</dcterms:created>
  <dcterms:modified xsi:type="dcterms:W3CDTF">2021-10-27T08:10:00Z</dcterms:modified>
</cp:coreProperties>
</file>