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6" r:id="rId3"/>
    <p:sldId id="312" r:id="rId4"/>
    <p:sldId id="313" r:id="rId5"/>
    <p:sldId id="314"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9933-DF2A-43BD-B548-1CE62AEF54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D446A7-1691-4974-A5F7-5CEB98663E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B41490-148D-4F3F-9006-B3E5B4DFBD4D}"/>
              </a:ext>
            </a:extLst>
          </p:cNvPr>
          <p:cNvSpPr>
            <a:spLocks noGrp="1"/>
          </p:cNvSpPr>
          <p:nvPr>
            <p:ph type="dt" sz="half" idx="10"/>
          </p:nvPr>
        </p:nvSpPr>
        <p:spPr/>
        <p:txBody>
          <a:bodyPr/>
          <a:lstStyle/>
          <a:p>
            <a:fld id="{6E0F7803-74B3-40ED-9355-B29159033A48}" type="datetimeFigureOut">
              <a:rPr lang="en-IN" smtClean="0"/>
              <a:t>08-11-2021</a:t>
            </a:fld>
            <a:endParaRPr lang="en-IN"/>
          </a:p>
        </p:txBody>
      </p:sp>
      <p:sp>
        <p:nvSpPr>
          <p:cNvPr id="5" name="Footer Placeholder 4">
            <a:extLst>
              <a:ext uri="{FF2B5EF4-FFF2-40B4-BE49-F238E27FC236}">
                <a16:creationId xmlns:a16="http://schemas.microsoft.com/office/drawing/2014/main" id="{933F7875-5A4E-488F-90C4-491F80E5C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7DE85F-9272-4973-BB3B-DE57CFE01C01}"/>
              </a:ext>
            </a:extLst>
          </p:cNvPr>
          <p:cNvSpPr>
            <a:spLocks noGrp="1"/>
          </p:cNvSpPr>
          <p:nvPr>
            <p:ph type="sldNum" sz="quarter" idx="12"/>
          </p:nvPr>
        </p:nvSpPr>
        <p:spPr/>
        <p:txBody>
          <a:bodyPr/>
          <a:lstStyle/>
          <a:p>
            <a:fld id="{451A8743-2741-4DF3-95B9-0D9FFBCB0CDA}" type="slidenum">
              <a:rPr lang="en-IN" smtClean="0"/>
              <a:t>‹#›</a:t>
            </a:fld>
            <a:endParaRPr lang="en-IN"/>
          </a:p>
        </p:txBody>
      </p:sp>
    </p:spTree>
    <p:extLst>
      <p:ext uri="{BB962C8B-B14F-4D97-AF65-F5344CB8AC3E}">
        <p14:creationId xmlns:p14="http://schemas.microsoft.com/office/powerpoint/2010/main" val="215792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3E44-F09E-4508-A31D-C8897F35D9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9F6904-1669-44EF-A0A3-8C5303D7C4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90BFB4-3E36-4B63-8F91-E1457BF47C2C}"/>
              </a:ext>
            </a:extLst>
          </p:cNvPr>
          <p:cNvSpPr>
            <a:spLocks noGrp="1"/>
          </p:cNvSpPr>
          <p:nvPr>
            <p:ph type="dt" sz="half" idx="10"/>
          </p:nvPr>
        </p:nvSpPr>
        <p:spPr/>
        <p:txBody>
          <a:bodyPr/>
          <a:lstStyle/>
          <a:p>
            <a:fld id="{6E0F7803-74B3-40ED-9355-B29159033A48}" type="datetimeFigureOut">
              <a:rPr lang="en-IN" smtClean="0"/>
              <a:t>08-11-2021</a:t>
            </a:fld>
            <a:endParaRPr lang="en-IN"/>
          </a:p>
        </p:txBody>
      </p:sp>
      <p:sp>
        <p:nvSpPr>
          <p:cNvPr id="5" name="Footer Placeholder 4">
            <a:extLst>
              <a:ext uri="{FF2B5EF4-FFF2-40B4-BE49-F238E27FC236}">
                <a16:creationId xmlns:a16="http://schemas.microsoft.com/office/drawing/2014/main" id="{220480AD-4E5F-4CE5-8DC8-B31CC153D5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86A58F-B06E-43E7-8D47-EE4E74EEF2DE}"/>
              </a:ext>
            </a:extLst>
          </p:cNvPr>
          <p:cNvSpPr>
            <a:spLocks noGrp="1"/>
          </p:cNvSpPr>
          <p:nvPr>
            <p:ph type="sldNum" sz="quarter" idx="12"/>
          </p:nvPr>
        </p:nvSpPr>
        <p:spPr/>
        <p:txBody>
          <a:bodyPr/>
          <a:lstStyle/>
          <a:p>
            <a:fld id="{451A8743-2741-4DF3-95B9-0D9FFBCB0CDA}" type="slidenum">
              <a:rPr lang="en-IN" smtClean="0"/>
              <a:t>‹#›</a:t>
            </a:fld>
            <a:endParaRPr lang="en-IN"/>
          </a:p>
        </p:txBody>
      </p:sp>
    </p:spTree>
    <p:extLst>
      <p:ext uri="{BB962C8B-B14F-4D97-AF65-F5344CB8AC3E}">
        <p14:creationId xmlns:p14="http://schemas.microsoft.com/office/powerpoint/2010/main" val="3637946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43B781-8198-490A-8BB3-2071EA3FD1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531140-1C38-4E1F-BCBE-17E0E5258C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EA3EB1-2CB9-4216-853D-A85CD6B0BB93}"/>
              </a:ext>
            </a:extLst>
          </p:cNvPr>
          <p:cNvSpPr>
            <a:spLocks noGrp="1"/>
          </p:cNvSpPr>
          <p:nvPr>
            <p:ph type="dt" sz="half" idx="10"/>
          </p:nvPr>
        </p:nvSpPr>
        <p:spPr/>
        <p:txBody>
          <a:bodyPr/>
          <a:lstStyle/>
          <a:p>
            <a:fld id="{6E0F7803-74B3-40ED-9355-B29159033A48}" type="datetimeFigureOut">
              <a:rPr lang="en-IN" smtClean="0"/>
              <a:t>08-11-2021</a:t>
            </a:fld>
            <a:endParaRPr lang="en-IN"/>
          </a:p>
        </p:txBody>
      </p:sp>
      <p:sp>
        <p:nvSpPr>
          <p:cNvPr id="5" name="Footer Placeholder 4">
            <a:extLst>
              <a:ext uri="{FF2B5EF4-FFF2-40B4-BE49-F238E27FC236}">
                <a16:creationId xmlns:a16="http://schemas.microsoft.com/office/drawing/2014/main" id="{AD86D703-FE53-47CF-961B-5AE9242FD6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F061D7-6A23-4894-9169-ED0C057798C3}"/>
              </a:ext>
            </a:extLst>
          </p:cNvPr>
          <p:cNvSpPr>
            <a:spLocks noGrp="1"/>
          </p:cNvSpPr>
          <p:nvPr>
            <p:ph type="sldNum" sz="quarter" idx="12"/>
          </p:nvPr>
        </p:nvSpPr>
        <p:spPr/>
        <p:txBody>
          <a:bodyPr/>
          <a:lstStyle/>
          <a:p>
            <a:fld id="{451A8743-2741-4DF3-95B9-0D9FFBCB0CDA}" type="slidenum">
              <a:rPr lang="en-IN" smtClean="0"/>
              <a:t>‹#›</a:t>
            </a:fld>
            <a:endParaRPr lang="en-IN"/>
          </a:p>
        </p:txBody>
      </p:sp>
    </p:spTree>
    <p:extLst>
      <p:ext uri="{BB962C8B-B14F-4D97-AF65-F5344CB8AC3E}">
        <p14:creationId xmlns:p14="http://schemas.microsoft.com/office/powerpoint/2010/main" val="3197062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60206-0882-464F-B310-AF71D977D0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B15F9F-E659-45BB-88C7-67AC3B63B0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FDA0E7-C14B-4429-8857-1B80316FD632}"/>
              </a:ext>
            </a:extLst>
          </p:cNvPr>
          <p:cNvSpPr>
            <a:spLocks noGrp="1"/>
          </p:cNvSpPr>
          <p:nvPr>
            <p:ph type="dt" sz="half" idx="10"/>
          </p:nvPr>
        </p:nvSpPr>
        <p:spPr/>
        <p:txBody>
          <a:bodyPr/>
          <a:lstStyle/>
          <a:p>
            <a:fld id="{6E0F7803-74B3-40ED-9355-B29159033A48}" type="datetimeFigureOut">
              <a:rPr lang="en-IN" smtClean="0"/>
              <a:t>08-11-2021</a:t>
            </a:fld>
            <a:endParaRPr lang="en-IN"/>
          </a:p>
        </p:txBody>
      </p:sp>
      <p:sp>
        <p:nvSpPr>
          <p:cNvPr id="5" name="Footer Placeholder 4">
            <a:extLst>
              <a:ext uri="{FF2B5EF4-FFF2-40B4-BE49-F238E27FC236}">
                <a16:creationId xmlns:a16="http://schemas.microsoft.com/office/drawing/2014/main" id="{AC34B461-4632-4E45-A367-F1FDF9D37D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DFFEBE-8393-417C-8960-20906DE932B0}"/>
              </a:ext>
            </a:extLst>
          </p:cNvPr>
          <p:cNvSpPr>
            <a:spLocks noGrp="1"/>
          </p:cNvSpPr>
          <p:nvPr>
            <p:ph type="sldNum" sz="quarter" idx="12"/>
          </p:nvPr>
        </p:nvSpPr>
        <p:spPr/>
        <p:txBody>
          <a:bodyPr/>
          <a:lstStyle/>
          <a:p>
            <a:fld id="{451A8743-2741-4DF3-95B9-0D9FFBCB0CDA}" type="slidenum">
              <a:rPr lang="en-IN" smtClean="0"/>
              <a:t>‹#›</a:t>
            </a:fld>
            <a:endParaRPr lang="en-IN"/>
          </a:p>
        </p:txBody>
      </p:sp>
    </p:spTree>
    <p:extLst>
      <p:ext uri="{BB962C8B-B14F-4D97-AF65-F5344CB8AC3E}">
        <p14:creationId xmlns:p14="http://schemas.microsoft.com/office/powerpoint/2010/main" val="54512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646D0-2F40-4D90-A06D-E379DD71B9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13EFDF-44DE-4B15-976B-453D8B3C22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BF23EA-763E-4CA2-B764-EE3462D48BB4}"/>
              </a:ext>
            </a:extLst>
          </p:cNvPr>
          <p:cNvSpPr>
            <a:spLocks noGrp="1"/>
          </p:cNvSpPr>
          <p:nvPr>
            <p:ph type="dt" sz="half" idx="10"/>
          </p:nvPr>
        </p:nvSpPr>
        <p:spPr/>
        <p:txBody>
          <a:bodyPr/>
          <a:lstStyle/>
          <a:p>
            <a:fld id="{6E0F7803-74B3-40ED-9355-B29159033A48}" type="datetimeFigureOut">
              <a:rPr lang="en-IN" smtClean="0"/>
              <a:t>08-11-2021</a:t>
            </a:fld>
            <a:endParaRPr lang="en-IN"/>
          </a:p>
        </p:txBody>
      </p:sp>
      <p:sp>
        <p:nvSpPr>
          <p:cNvPr id="5" name="Footer Placeholder 4">
            <a:extLst>
              <a:ext uri="{FF2B5EF4-FFF2-40B4-BE49-F238E27FC236}">
                <a16:creationId xmlns:a16="http://schemas.microsoft.com/office/drawing/2014/main" id="{88732E70-AC4D-46E7-861E-87AD22F0FE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B15DA5-3D9A-4CC1-8BCB-8031183D25E4}"/>
              </a:ext>
            </a:extLst>
          </p:cNvPr>
          <p:cNvSpPr>
            <a:spLocks noGrp="1"/>
          </p:cNvSpPr>
          <p:nvPr>
            <p:ph type="sldNum" sz="quarter" idx="12"/>
          </p:nvPr>
        </p:nvSpPr>
        <p:spPr/>
        <p:txBody>
          <a:bodyPr/>
          <a:lstStyle/>
          <a:p>
            <a:fld id="{451A8743-2741-4DF3-95B9-0D9FFBCB0CDA}" type="slidenum">
              <a:rPr lang="en-IN" smtClean="0"/>
              <a:t>‹#›</a:t>
            </a:fld>
            <a:endParaRPr lang="en-IN"/>
          </a:p>
        </p:txBody>
      </p:sp>
    </p:spTree>
    <p:extLst>
      <p:ext uri="{BB962C8B-B14F-4D97-AF65-F5344CB8AC3E}">
        <p14:creationId xmlns:p14="http://schemas.microsoft.com/office/powerpoint/2010/main" val="2384205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D7D7-C07D-438E-A73F-2C822C2DEB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E880ED-6A87-4CE1-AE45-87400974D2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4F28F0-CF25-4DFA-9DFA-778A17FB54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B1E639-1BCA-4B9D-84B3-A0D9186ABF41}"/>
              </a:ext>
            </a:extLst>
          </p:cNvPr>
          <p:cNvSpPr>
            <a:spLocks noGrp="1"/>
          </p:cNvSpPr>
          <p:nvPr>
            <p:ph type="dt" sz="half" idx="10"/>
          </p:nvPr>
        </p:nvSpPr>
        <p:spPr/>
        <p:txBody>
          <a:bodyPr/>
          <a:lstStyle/>
          <a:p>
            <a:fld id="{6E0F7803-74B3-40ED-9355-B29159033A48}" type="datetimeFigureOut">
              <a:rPr lang="en-IN" smtClean="0"/>
              <a:t>08-11-2021</a:t>
            </a:fld>
            <a:endParaRPr lang="en-IN"/>
          </a:p>
        </p:txBody>
      </p:sp>
      <p:sp>
        <p:nvSpPr>
          <p:cNvPr id="6" name="Footer Placeholder 5">
            <a:extLst>
              <a:ext uri="{FF2B5EF4-FFF2-40B4-BE49-F238E27FC236}">
                <a16:creationId xmlns:a16="http://schemas.microsoft.com/office/drawing/2014/main" id="{E357D21E-CC59-4DBF-A1FA-1B54E17B65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460341-CAD1-40AE-820A-873F901EC981}"/>
              </a:ext>
            </a:extLst>
          </p:cNvPr>
          <p:cNvSpPr>
            <a:spLocks noGrp="1"/>
          </p:cNvSpPr>
          <p:nvPr>
            <p:ph type="sldNum" sz="quarter" idx="12"/>
          </p:nvPr>
        </p:nvSpPr>
        <p:spPr/>
        <p:txBody>
          <a:bodyPr/>
          <a:lstStyle/>
          <a:p>
            <a:fld id="{451A8743-2741-4DF3-95B9-0D9FFBCB0CDA}" type="slidenum">
              <a:rPr lang="en-IN" smtClean="0"/>
              <a:t>‹#›</a:t>
            </a:fld>
            <a:endParaRPr lang="en-IN"/>
          </a:p>
        </p:txBody>
      </p:sp>
    </p:spTree>
    <p:extLst>
      <p:ext uri="{BB962C8B-B14F-4D97-AF65-F5344CB8AC3E}">
        <p14:creationId xmlns:p14="http://schemas.microsoft.com/office/powerpoint/2010/main" val="233083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A516F-E1E6-4521-9ECE-D0A3F519B1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A0AD3D-F5FD-4EE4-997F-6F7DC8AEEC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144B33-3269-4246-86E2-3F55872611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FC0387C-6E71-406D-A9BE-A8A4BB1F98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43AC5C-D9BD-471C-86A9-EC8B119C10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957324-E41B-416C-A546-7D42F0375E08}"/>
              </a:ext>
            </a:extLst>
          </p:cNvPr>
          <p:cNvSpPr>
            <a:spLocks noGrp="1"/>
          </p:cNvSpPr>
          <p:nvPr>
            <p:ph type="dt" sz="half" idx="10"/>
          </p:nvPr>
        </p:nvSpPr>
        <p:spPr/>
        <p:txBody>
          <a:bodyPr/>
          <a:lstStyle/>
          <a:p>
            <a:fld id="{6E0F7803-74B3-40ED-9355-B29159033A48}" type="datetimeFigureOut">
              <a:rPr lang="en-IN" smtClean="0"/>
              <a:t>08-11-2021</a:t>
            </a:fld>
            <a:endParaRPr lang="en-IN"/>
          </a:p>
        </p:txBody>
      </p:sp>
      <p:sp>
        <p:nvSpPr>
          <p:cNvPr id="8" name="Footer Placeholder 7">
            <a:extLst>
              <a:ext uri="{FF2B5EF4-FFF2-40B4-BE49-F238E27FC236}">
                <a16:creationId xmlns:a16="http://schemas.microsoft.com/office/drawing/2014/main" id="{8B8A8539-F390-4468-A451-7E6B7477E0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DE4CC14-ED3B-4C5D-879B-49063F998E26}"/>
              </a:ext>
            </a:extLst>
          </p:cNvPr>
          <p:cNvSpPr>
            <a:spLocks noGrp="1"/>
          </p:cNvSpPr>
          <p:nvPr>
            <p:ph type="sldNum" sz="quarter" idx="12"/>
          </p:nvPr>
        </p:nvSpPr>
        <p:spPr/>
        <p:txBody>
          <a:bodyPr/>
          <a:lstStyle/>
          <a:p>
            <a:fld id="{451A8743-2741-4DF3-95B9-0D9FFBCB0CDA}" type="slidenum">
              <a:rPr lang="en-IN" smtClean="0"/>
              <a:t>‹#›</a:t>
            </a:fld>
            <a:endParaRPr lang="en-IN"/>
          </a:p>
        </p:txBody>
      </p:sp>
    </p:spTree>
    <p:extLst>
      <p:ext uri="{BB962C8B-B14F-4D97-AF65-F5344CB8AC3E}">
        <p14:creationId xmlns:p14="http://schemas.microsoft.com/office/powerpoint/2010/main" val="2804889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83443-2671-4077-B3F3-DF520F764C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404520-E186-4335-A606-C302BA5B83AB}"/>
              </a:ext>
            </a:extLst>
          </p:cNvPr>
          <p:cNvSpPr>
            <a:spLocks noGrp="1"/>
          </p:cNvSpPr>
          <p:nvPr>
            <p:ph type="dt" sz="half" idx="10"/>
          </p:nvPr>
        </p:nvSpPr>
        <p:spPr/>
        <p:txBody>
          <a:bodyPr/>
          <a:lstStyle/>
          <a:p>
            <a:fld id="{6E0F7803-74B3-40ED-9355-B29159033A48}" type="datetimeFigureOut">
              <a:rPr lang="en-IN" smtClean="0"/>
              <a:t>08-11-2021</a:t>
            </a:fld>
            <a:endParaRPr lang="en-IN"/>
          </a:p>
        </p:txBody>
      </p:sp>
      <p:sp>
        <p:nvSpPr>
          <p:cNvPr id="4" name="Footer Placeholder 3">
            <a:extLst>
              <a:ext uri="{FF2B5EF4-FFF2-40B4-BE49-F238E27FC236}">
                <a16:creationId xmlns:a16="http://schemas.microsoft.com/office/drawing/2014/main" id="{3C3832D7-E008-430B-80BB-C514D3BCC3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575095-8C6A-4FE0-9024-8CBB18EF1BBE}"/>
              </a:ext>
            </a:extLst>
          </p:cNvPr>
          <p:cNvSpPr>
            <a:spLocks noGrp="1"/>
          </p:cNvSpPr>
          <p:nvPr>
            <p:ph type="sldNum" sz="quarter" idx="12"/>
          </p:nvPr>
        </p:nvSpPr>
        <p:spPr/>
        <p:txBody>
          <a:bodyPr/>
          <a:lstStyle/>
          <a:p>
            <a:fld id="{451A8743-2741-4DF3-95B9-0D9FFBCB0CDA}" type="slidenum">
              <a:rPr lang="en-IN" smtClean="0"/>
              <a:t>‹#›</a:t>
            </a:fld>
            <a:endParaRPr lang="en-IN"/>
          </a:p>
        </p:txBody>
      </p:sp>
    </p:spTree>
    <p:extLst>
      <p:ext uri="{BB962C8B-B14F-4D97-AF65-F5344CB8AC3E}">
        <p14:creationId xmlns:p14="http://schemas.microsoft.com/office/powerpoint/2010/main" val="100575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CDC5E0-1D5D-4BEE-9465-505741751E27}"/>
              </a:ext>
            </a:extLst>
          </p:cNvPr>
          <p:cNvSpPr>
            <a:spLocks noGrp="1"/>
          </p:cNvSpPr>
          <p:nvPr>
            <p:ph type="dt" sz="half" idx="10"/>
          </p:nvPr>
        </p:nvSpPr>
        <p:spPr/>
        <p:txBody>
          <a:bodyPr/>
          <a:lstStyle/>
          <a:p>
            <a:fld id="{6E0F7803-74B3-40ED-9355-B29159033A48}" type="datetimeFigureOut">
              <a:rPr lang="en-IN" smtClean="0"/>
              <a:t>08-11-2021</a:t>
            </a:fld>
            <a:endParaRPr lang="en-IN"/>
          </a:p>
        </p:txBody>
      </p:sp>
      <p:sp>
        <p:nvSpPr>
          <p:cNvPr id="3" name="Footer Placeholder 2">
            <a:extLst>
              <a:ext uri="{FF2B5EF4-FFF2-40B4-BE49-F238E27FC236}">
                <a16:creationId xmlns:a16="http://schemas.microsoft.com/office/drawing/2014/main" id="{12EA49D7-06A6-4099-820F-AE8ABE081E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532C45A-DDAA-4804-85F2-E4F00460B55A}"/>
              </a:ext>
            </a:extLst>
          </p:cNvPr>
          <p:cNvSpPr>
            <a:spLocks noGrp="1"/>
          </p:cNvSpPr>
          <p:nvPr>
            <p:ph type="sldNum" sz="quarter" idx="12"/>
          </p:nvPr>
        </p:nvSpPr>
        <p:spPr/>
        <p:txBody>
          <a:bodyPr/>
          <a:lstStyle/>
          <a:p>
            <a:fld id="{451A8743-2741-4DF3-95B9-0D9FFBCB0CDA}" type="slidenum">
              <a:rPr lang="en-IN" smtClean="0"/>
              <a:t>‹#›</a:t>
            </a:fld>
            <a:endParaRPr lang="en-IN"/>
          </a:p>
        </p:txBody>
      </p:sp>
    </p:spTree>
    <p:extLst>
      <p:ext uri="{BB962C8B-B14F-4D97-AF65-F5344CB8AC3E}">
        <p14:creationId xmlns:p14="http://schemas.microsoft.com/office/powerpoint/2010/main" val="3352457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ECFAC-A004-4CA7-8F9A-184D60EDAA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6151DA-0900-4A8C-8119-7960020CE7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5ACCD1-7F8F-4FA1-A59B-7573C4F7A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45830-65BE-4C25-A0B7-F03FD2954851}"/>
              </a:ext>
            </a:extLst>
          </p:cNvPr>
          <p:cNvSpPr>
            <a:spLocks noGrp="1"/>
          </p:cNvSpPr>
          <p:nvPr>
            <p:ph type="dt" sz="half" idx="10"/>
          </p:nvPr>
        </p:nvSpPr>
        <p:spPr/>
        <p:txBody>
          <a:bodyPr/>
          <a:lstStyle/>
          <a:p>
            <a:fld id="{6E0F7803-74B3-40ED-9355-B29159033A48}" type="datetimeFigureOut">
              <a:rPr lang="en-IN" smtClean="0"/>
              <a:t>08-11-2021</a:t>
            </a:fld>
            <a:endParaRPr lang="en-IN"/>
          </a:p>
        </p:txBody>
      </p:sp>
      <p:sp>
        <p:nvSpPr>
          <p:cNvPr id="6" name="Footer Placeholder 5">
            <a:extLst>
              <a:ext uri="{FF2B5EF4-FFF2-40B4-BE49-F238E27FC236}">
                <a16:creationId xmlns:a16="http://schemas.microsoft.com/office/drawing/2014/main" id="{2D1EC726-55D4-4573-91EF-4C9EA4AB31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53C406-8E08-4C91-8CFB-3C70A9EBB1CE}"/>
              </a:ext>
            </a:extLst>
          </p:cNvPr>
          <p:cNvSpPr>
            <a:spLocks noGrp="1"/>
          </p:cNvSpPr>
          <p:nvPr>
            <p:ph type="sldNum" sz="quarter" idx="12"/>
          </p:nvPr>
        </p:nvSpPr>
        <p:spPr/>
        <p:txBody>
          <a:bodyPr/>
          <a:lstStyle/>
          <a:p>
            <a:fld id="{451A8743-2741-4DF3-95B9-0D9FFBCB0CDA}" type="slidenum">
              <a:rPr lang="en-IN" smtClean="0"/>
              <a:t>‹#›</a:t>
            </a:fld>
            <a:endParaRPr lang="en-IN"/>
          </a:p>
        </p:txBody>
      </p:sp>
    </p:spTree>
    <p:extLst>
      <p:ext uri="{BB962C8B-B14F-4D97-AF65-F5344CB8AC3E}">
        <p14:creationId xmlns:p14="http://schemas.microsoft.com/office/powerpoint/2010/main" val="1061723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9FE95-7762-488B-BE42-930D1EF3F6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8BBE366-CCD4-45BD-AB3F-DB62731F2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7065EE8-5F53-456C-B2BD-233D0312B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3C6C38-9C49-4902-96C3-73B5A423EFA1}"/>
              </a:ext>
            </a:extLst>
          </p:cNvPr>
          <p:cNvSpPr>
            <a:spLocks noGrp="1"/>
          </p:cNvSpPr>
          <p:nvPr>
            <p:ph type="dt" sz="half" idx="10"/>
          </p:nvPr>
        </p:nvSpPr>
        <p:spPr/>
        <p:txBody>
          <a:bodyPr/>
          <a:lstStyle/>
          <a:p>
            <a:fld id="{6E0F7803-74B3-40ED-9355-B29159033A48}" type="datetimeFigureOut">
              <a:rPr lang="en-IN" smtClean="0"/>
              <a:t>08-11-2021</a:t>
            </a:fld>
            <a:endParaRPr lang="en-IN"/>
          </a:p>
        </p:txBody>
      </p:sp>
      <p:sp>
        <p:nvSpPr>
          <p:cNvPr id="6" name="Footer Placeholder 5">
            <a:extLst>
              <a:ext uri="{FF2B5EF4-FFF2-40B4-BE49-F238E27FC236}">
                <a16:creationId xmlns:a16="http://schemas.microsoft.com/office/drawing/2014/main" id="{3D6D6357-9AE4-4201-BFB8-0BFBFC1EF7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B94E05-7AD8-4607-95DB-DA977DFE32D0}"/>
              </a:ext>
            </a:extLst>
          </p:cNvPr>
          <p:cNvSpPr>
            <a:spLocks noGrp="1"/>
          </p:cNvSpPr>
          <p:nvPr>
            <p:ph type="sldNum" sz="quarter" idx="12"/>
          </p:nvPr>
        </p:nvSpPr>
        <p:spPr/>
        <p:txBody>
          <a:bodyPr/>
          <a:lstStyle/>
          <a:p>
            <a:fld id="{451A8743-2741-4DF3-95B9-0D9FFBCB0CDA}" type="slidenum">
              <a:rPr lang="en-IN" smtClean="0"/>
              <a:t>‹#›</a:t>
            </a:fld>
            <a:endParaRPr lang="en-IN"/>
          </a:p>
        </p:txBody>
      </p:sp>
    </p:spTree>
    <p:extLst>
      <p:ext uri="{BB962C8B-B14F-4D97-AF65-F5344CB8AC3E}">
        <p14:creationId xmlns:p14="http://schemas.microsoft.com/office/powerpoint/2010/main" val="244757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A2080E-05FD-49BD-9D72-CDF18138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CE5AB6-574B-4E00-AE8D-0C8761682D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9ADB3A-E4F1-4A3E-B1A8-B514957A3C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F7803-74B3-40ED-9355-B29159033A48}" type="datetimeFigureOut">
              <a:rPr lang="en-IN" smtClean="0"/>
              <a:t>08-11-2021</a:t>
            </a:fld>
            <a:endParaRPr lang="en-IN"/>
          </a:p>
        </p:txBody>
      </p:sp>
      <p:sp>
        <p:nvSpPr>
          <p:cNvPr id="5" name="Footer Placeholder 4">
            <a:extLst>
              <a:ext uri="{FF2B5EF4-FFF2-40B4-BE49-F238E27FC236}">
                <a16:creationId xmlns:a16="http://schemas.microsoft.com/office/drawing/2014/main" id="{01BB9090-1C5E-42F6-A5E5-54D9AFB84F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CDF9D5-5370-48CA-84CD-CF8F89824E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1A8743-2741-4DF3-95B9-0D9FFBCB0CDA}" type="slidenum">
              <a:rPr lang="en-IN" smtClean="0"/>
              <a:t>‹#›</a:t>
            </a:fld>
            <a:endParaRPr lang="en-IN"/>
          </a:p>
        </p:txBody>
      </p:sp>
    </p:spTree>
    <p:extLst>
      <p:ext uri="{BB962C8B-B14F-4D97-AF65-F5344CB8AC3E}">
        <p14:creationId xmlns:p14="http://schemas.microsoft.com/office/powerpoint/2010/main" val="3869812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4.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5.w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en.wikipedia.org/wiki/Skip_list" TargetMode="Externa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6.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16.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17.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18.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19.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0.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1.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2.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23.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23.wmf"/></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23.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24.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24.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25.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26.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27.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28.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29.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30.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3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32.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33.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33.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34.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35.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36.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37.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38.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38.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39.wmf"/></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40.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image" Target="../media/image41.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47.vml"/><Relationship Id="rId4" Type="http://schemas.openxmlformats.org/officeDocument/2006/relationships/image" Target="../media/image42.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48.vml"/><Relationship Id="rId4" Type="http://schemas.openxmlformats.org/officeDocument/2006/relationships/image" Target="../media/image42.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49.vml"/><Relationship Id="rId4" Type="http://schemas.openxmlformats.org/officeDocument/2006/relationships/image" Target="../media/image43.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50.vml"/><Relationship Id="rId4" Type="http://schemas.openxmlformats.org/officeDocument/2006/relationships/image" Target="../media/image44.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51.vml"/><Relationship Id="rId4" Type="http://schemas.openxmlformats.org/officeDocument/2006/relationships/image" Target="../media/image45.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52.vml"/><Relationship Id="rId4" Type="http://schemas.openxmlformats.org/officeDocument/2006/relationships/image" Target="../media/image46.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53.vml"/><Relationship Id="rId4" Type="http://schemas.openxmlformats.org/officeDocument/2006/relationships/image" Target="../media/image47.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54.vml"/><Relationship Id="rId4" Type="http://schemas.openxmlformats.org/officeDocument/2006/relationships/image" Target="../media/image48.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55.vml"/><Relationship Id="rId4" Type="http://schemas.openxmlformats.org/officeDocument/2006/relationships/image" Target="../media/image49.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DF7B-DD7F-407D-95ED-FA3E6D8864CE}"/>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A28B4D0F-B494-4161-8A64-2E4E4381C92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24246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452282"/>
            <a:ext cx="10842812" cy="4724681"/>
          </a:xfrm>
        </p:spPr>
        <p:txBody>
          <a:bodyPr>
            <a:normAutofit/>
          </a:bodyPr>
          <a:lstStyle/>
          <a:p>
            <a:r>
              <a:rPr lang="en-US" b="0" i="0" dirty="0">
                <a:solidFill>
                  <a:srgbClr val="202124"/>
                </a:solidFill>
                <a:effectLst/>
                <a:latin typeface="consolas" panose="020B0609020204030204" pitchFamily="49" charset="0"/>
              </a:rPr>
              <a:t>Now our update array contains all the highlighted nodes that will point to the new key: 10. </a:t>
            </a:r>
          </a:p>
          <a:p>
            <a:r>
              <a:rPr lang="en-US" b="0" i="0" dirty="0">
                <a:solidFill>
                  <a:srgbClr val="202124"/>
                </a:solidFill>
                <a:effectLst/>
                <a:latin typeface="consolas" panose="020B0609020204030204" pitchFamily="49" charset="0"/>
              </a:rPr>
              <a:t>We are inserting at the end of the skip list, so we just need to update the pointers of the nodes before it.</a:t>
            </a:r>
            <a:endParaRPr lang="en-IN" sz="5400" dirty="0"/>
          </a:p>
        </p:txBody>
      </p:sp>
      <p:graphicFrame>
        <p:nvGraphicFramePr>
          <p:cNvPr id="5" name="Object 4">
            <a:extLst>
              <a:ext uri="{FF2B5EF4-FFF2-40B4-BE49-F238E27FC236}">
                <a16:creationId xmlns:a16="http://schemas.microsoft.com/office/drawing/2014/main" id="{7FB0D813-BC93-4C14-A428-4632D9B8436E}"/>
              </a:ext>
            </a:extLst>
          </p:cNvPr>
          <p:cNvGraphicFramePr>
            <a:graphicFrameLocks noChangeAspect="1"/>
          </p:cNvGraphicFramePr>
          <p:nvPr>
            <p:extLst>
              <p:ext uri="{D42A27DB-BD31-4B8C-83A1-F6EECF244321}">
                <p14:modId xmlns:p14="http://schemas.microsoft.com/office/powerpoint/2010/main" val="921197210"/>
              </p:ext>
            </p:extLst>
          </p:nvPr>
        </p:nvGraphicFramePr>
        <p:xfrm>
          <a:off x="1790794" y="3708867"/>
          <a:ext cx="4912354" cy="2969839"/>
        </p:xfrm>
        <a:graphic>
          <a:graphicData uri="http://schemas.openxmlformats.org/presentationml/2006/ole">
            <mc:AlternateContent xmlns:mc="http://schemas.openxmlformats.org/markup-compatibility/2006">
              <mc:Choice xmlns:v="urn:schemas-microsoft-com:vml" Requires="v">
                <p:oleObj spid="_x0000_s4105" name="Bitmap Image" r:id="rId3" imgW="2156400" imgH="1303200" progId="Paint.Picture">
                  <p:embed/>
                </p:oleObj>
              </mc:Choice>
              <mc:Fallback>
                <p:oleObj name="Bitmap Image" r:id="rId3" imgW="2156400" imgH="1303200" progId="Paint.Picture">
                  <p:embed/>
                  <p:pic>
                    <p:nvPicPr>
                      <p:cNvPr id="0" name=""/>
                      <p:cNvPicPr/>
                      <p:nvPr/>
                    </p:nvPicPr>
                    <p:blipFill>
                      <a:blip r:embed="rId4"/>
                      <a:stretch>
                        <a:fillRect/>
                      </a:stretch>
                    </p:blipFill>
                    <p:spPr>
                      <a:xfrm>
                        <a:off x="1790794" y="3708867"/>
                        <a:ext cx="4912354" cy="2969839"/>
                      </a:xfrm>
                      <a:prstGeom prst="rect">
                        <a:avLst/>
                      </a:prstGeom>
                    </p:spPr>
                  </p:pic>
                </p:oleObj>
              </mc:Fallback>
            </mc:AlternateContent>
          </a:graphicData>
        </a:graphic>
      </p:graphicFrame>
    </p:spTree>
    <p:extLst>
      <p:ext uri="{BB962C8B-B14F-4D97-AF65-F5344CB8AC3E}">
        <p14:creationId xmlns:p14="http://schemas.microsoft.com/office/powerpoint/2010/main" val="3181710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452282"/>
            <a:ext cx="10842812" cy="4724681"/>
          </a:xfrm>
        </p:spPr>
        <p:txBody>
          <a:bodyPr>
            <a:normAutofit/>
          </a:bodyPr>
          <a:lstStyle/>
          <a:p>
            <a:r>
              <a:rPr lang="en-US" b="0" i="0" dirty="0">
                <a:solidFill>
                  <a:srgbClr val="202124"/>
                </a:solidFill>
                <a:effectLst/>
                <a:latin typeface="consolas" panose="020B0609020204030204" pitchFamily="49" charset="0"/>
              </a:rPr>
              <a:t>All of the pointers are now updated.</a:t>
            </a:r>
            <a:endParaRPr lang="en-IN" sz="5400" dirty="0"/>
          </a:p>
        </p:txBody>
      </p:sp>
      <p:graphicFrame>
        <p:nvGraphicFramePr>
          <p:cNvPr id="4" name="Object 3">
            <a:extLst>
              <a:ext uri="{FF2B5EF4-FFF2-40B4-BE49-F238E27FC236}">
                <a16:creationId xmlns:a16="http://schemas.microsoft.com/office/drawing/2014/main" id="{FF9F5543-20D4-4D0F-A1CC-C1C3B6515D06}"/>
              </a:ext>
            </a:extLst>
          </p:cNvPr>
          <p:cNvGraphicFramePr>
            <a:graphicFrameLocks noChangeAspect="1"/>
          </p:cNvGraphicFramePr>
          <p:nvPr>
            <p:extLst>
              <p:ext uri="{D42A27DB-BD31-4B8C-83A1-F6EECF244321}">
                <p14:modId xmlns:p14="http://schemas.microsoft.com/office/powerpoint/2010/main" val="3122687891"/>
              </p:ext>
            </p:extLst>
          </p:nvPr>
        </p:nvGraphicFramePr>
        <p:xfrm>
          <a:off x="1769409" y="2306497"/>
          <a:ext cx="4165226" cy="4456041"/>
        </p:xfrm>
        <a:graphic>
          <a:graphicData uri="http://schemas.openxmlformats.org/presentationml/2006/ole">
            <mc:AlternateContent xmlns:mc="http://schemas.openxmlformats.org/markup-compatibility/2006">
              <mc:Choice xmlns:v="urn:schemas-microsoft-com:vml" Requires="v">
                <p:oleObj spid="_x0000_s5129" name="Bitmap Image" r:id="rId3" imgW="1409760" imgH="1508760" progId="Paint.Picture">
                  <p:embed/>
                </p:oleObj>
              </mc:Choice>
              <mc:Fallback>
                <p:oleObj name="Bitmap Image" r:id="rId3" imgW="1409760" imgH="1508760" progId="Paint.Picture">
                  <p:embed/>
                  <p:pic>
                    <p:nvPicPr>
                      <p:cNvPr id="0" name=""/>
                      <p:cNvPicPr/>
                      <p:nvPr/>
                    </p:nvPicPr>
                    <p:blipFill>
                      <a:blip r:embed="rId4"/>
                      <a:stretch>
                        <a:fillRect/>
                      </a:stretch>
                    </p:blipFill>
                    <p:spPr>
                      <a:xfrm>
                        <a:off x="1769409" y="2306497"/>
                        <a:ext cx="4165226" cy="4456041"/>
                      </a:xfrm>
                      <a:prstGeom prst="rect">
                        <a:avLst/>
                      </a:prstGeom>
                    </p:spPr>
                  </p:pic>
                </p:oleObj>
              </mc:Fallback>
            </mc:AlternateContent>
          </a:graphicData>
        </a:graphic>
      </p:graphicFrame>
    </p:spTree>
    <p:extLst>
      <p:ext uri="{BB962C8B-B14F-4D97-AF65-F5344CB8AC3E}">
        <p14:creationId xmlns:p14="http://schemas.microsoft.com/office/powerpoint/2010/main" val="492887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452282"/>
            <a:ext cx="10842812" cy="4724681"/>
          </a:xfrm>
        </p:spPr>
        <p:txBody>
          <a:bodyPr>
            <a:normAutofit/>
          </a:bodyPr>
          <a:lstStyle/>
          <a:p>
            <a:r>
              <a:rPr lang="en-US" b="0" i="0" dirty="0">
                <a:solidFill>
                  <a:srgbClr val="202124"/>
                </a:solidFill>
                <a:effectLst/>
                <a:latin typeface="consolas" panose="020B0609020204030204" pitchFamily="49" charset="0"/>
              </a:rPr>
              <a:t>Insert value 30, assuming </a:t>
            </a:r>
            <a:r>
              <a:rPr lang="en-US" b="0" i="0" dirty="0" err="1">
                <a:solidFill>
                  <a:srgbClr val="202124"/>
                </a:solidFill>
                <a:effectLst/>
                <a:latin typeface="consolas" panose="020B0609020204030204" pitchFamily="49" charset="0"/>
              </a:rPr>
              <a:t>randomLevel</a:t>
            </a:r>
            <a:r>
              <a:rPr lang="en-US" b="0" i="0" dirty="0">
                <a:solidFill>
                  <a:srgbClr val="202124"/>
                </a:solidFill>
                <a:effectLst/>
                <a:latin typeface="consolas" panose="020B0609020204030204" pitchFamily="49" charset="0"/>
              </a:rPr>
              <a:t> returns 1.</a:t>
            </a:r>
            <a:endParaRPr lang="en-IN" sz="5400" dirty="0"/>
          </a:p>
        </p:txBody>
      </p:sp>
      <p:graphicFrame>
        <p:nvGraphicFramePr>
          <p:cNvPr id="4" name="Object 3">
            <a:extLst>
              <a:ext uri="{FF2B5EF4-FFF2-40B4-BE49-F238E27FC236}">
                <a16:creationId xmlns:a16="http://schemas.microsoft.com/office/drawing/2014/main" id="{FF9F5543-20D4-4D0F-A1CC-C1C3B6515D06}"/>
              </a:ext>
            </a:extLst>
          </p:cNvPr>
          <p:cNvGraphicFramePr>
            <a:graphicFrameLocks noChangeAspect="1"/>
          </p:cNvGraphicFramePr>
          <p:nvPr/>
        </p:nvGraphicFramePr>
        <p:xfrm>
          <a:off x="1769409" y="2306497"/>
          <a:ext cx="4165226" cy="4456041"/>
        </p:xfrm>
        <a:graphic>
          <a:graphicData uri="http://schemas.openxmlformats.org/presentationml/2006/ole">
            <mc:AlternateContent xmlns:mc="http://schemas.openxmlformats.org/markup-compatibility/2006">
              <mc:Choice xmlns:v="urn:schemas-microsoft-com:vml" Requires="v">
                <p:oleObj spid="_x0000_s6153" name="Bitmap Image" r:id="rId3" imgW="1409760" imgH="1508760" progId="Paint.Picture">
                  <p:embed/>
                </p:oleObj>
              </mc:Choice>
              <mc:Fallback>
                <p:oleObj name="Bitmap Image" r:id="rId3" imgW="1409760" imgH="1508760" progId="Paint.Picture">
                  <p:embed/>
                  <p:pic>
                    <p:nvPicPr>
                      <p:cNvPr id="4" name="Object 3">
                        <a:extLst>
                          <a:ext uri="{FF2B5EF4-FFF2-40B4-BE49-F238E27FC236}">
                            <a16:creationId xmlns:a16="http://schemas.microsoft.com/office/drawing/2014/main" id="{FF9F5543-20D4-4D0F-A1CC-C1C3B6515D06}"/>
                          </a:ext>
                        </a:extLst>
                      </p:cNvPr>
                      <p:cNvPicPr/>
                      <p:nvPr/>
                    </p:nvPicPr>
                    <p:blipFill>
                      <a:blip r:embed="rId4"/>
                      <a:stretch>
                        <a:fillRect/>
                      </a:stretch>
                    </p:blipFill>
                    <p:spPr>
                      <a:xfrm>
                        <a:off x="1769409" y="2306497"/>
                        <a:ext cx="4165226" cy="4456041"/>
                      </a:xfrm>
                      <a:prstGeom prst="rect">
                        <a:avLst/>
                      </a:prstGeom>
                    </p:spPr>
                  </p:pic>
                </p:oleObj>
              </mc:Fallback>
            </mc:AlternateContent>
          </a:graphicData>
        </a:graphic>
      </p:graphicFrame>
    </p:spTree>
    <p:extLst>
      <p:ext uri="{BB962C8B-B14F-4D97-AF65-F5344CB8AC3E}">
        <p14:creationId xmlns:p14="http://schemas.microsoft.com/office/powerpoint/2010/main" val="2280481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452282"/>
            <a:ext cx="10842812" cy="4724681"/>
          </a:xfrm>
        </p:spPr>
        <p:txBody>
          <a:bodyPr>
            <a:normAutofit/>
          </a:bodyPr>
          <a:lstStyle/>
          <a:p>
            <a:r>
              <a:rPr lang="en-US" b="0" i="0" dirty="0">
                <a:solidFill>
                  <a:srgbClr val="202124"/>
                </a:solidFill>
                <a:effectLst/>
                <a:latin typeface="consolas" panose="020B0609020204030204" pitchFamily="49" charset="0"/>
              </a:rPr>
              <a:t>The random depth of the node to be inserted is 1, so we must adjust the depth of the header node before inserting.</a:t>
            </a:r>
            <a:endParaRPr lang="en-IN" sz="5400" dirty="0"/>
          </a:p>
        </p:txBody>
      </p:sp>
      <p:graphicFrame>
        <p:nvGraphicFramePr>
          <p:cNvPr id="4" name="Object 3">
            <a:extLst>
              <a:ext uri="{FF2B5EF4-FFF2-40B4-BE49-F238E27FC236}">
                <a16:creationId xmlns:a16="http://schemas.microsoft.com/office/drawing/2014/main" id="{FF9F5543-20D4-4D0F-A1CC-C1C3B6515D06}"/>
              </a:ext>
            </a:extLst>
          </p:cNvPr>
          <p:cNvGraphicFramePr>
            <a:graphicFrameLocks noChangeAspect="1"/>
          </p:cNvGraphicFramePr>
          <p:nvPr>
            <p:extLst>
              <p:ext uri="{D42A27DB-BD31-4B8C-83A1-F6EECF244321}">
                <p14:modId xmlns:p14="http://schemas.microsoft.com/office/powerpoint/2010/main" val="1433484572"/>
              </p:ext>
            </p:extLst>
          </p:nvPr>
        </p:nvGraphicFramePr>
        <p:xfrm>
          <a:off x="1769408" y="3064155"/>
          <a:ext cx="3457015" cy="3698383"/>
        </p:xfrm>
        <a:graphic>
          <a:graphicData uri="http://schemas.openxmlformats.org/presentationml/2006/ole">
            <mc:AlternateContent xmlns:mc="http://schemas.openxmlformats.org/markup-compatibility/2006">
              <mc:Choice xmlns:v="urn:schemas-microsoft-com:vml" Requires="v">
                <p:oleObj spid="_x0000_s7177" name="Bitmap Image" r:id="rId3" imgW="1409760" imgH="1508760" progId="Paint.Picture">
                  <p:embed/>
                </p:oleObj>
              </mc:Choice>
              <mc:Fallback>
                <p:oleObj name="Bitmap Image" r:id="rId3" imgW="1409760" imgH="1508760" progId="Paint.Picture">
                  <p:embed/>
                  <p:pic>
                    <p:nvPicPr>
                      <p:cNvPr id="4" name="Object 3">
                        <a:extLst>
                          <a:ext uri="{FF2B5EF4-FFF2-40B4-BE49-F238E27FC236}">
                            <a16:creationId xmlns:a16="http://schemas.microsoft.com/office/drawing/2014/main" id="{FF9F5543-20D4-4D0F-A1CC-C1C3B6515D06}"/>
                          </a:ext>
                        </a:extLst>
                      </p:cNvPr>
                      <p:cNvPicPr/>
                      <p:nvPr/>
                    </p:nvPicPr>
                    <p:blipFill>
                      <a:blip r:embed="rId4"/>
                      <a:stretch>
                        <a:fillRect/>
                      </a:stretch>
                    </p:blipFill>
                    <p:spPr>
                      <a:xfrm>
                        <a:off x="1769408" y="3064155"/>
                        <a:ext cx="3457015" cy="3698383"/>
                      </a:xfrm>
                      <a:prstGeom prst="rect">
                        <a:avLst/>
                      </a:prstGeom>
                    </p:spPr>
                  </p:pic>
                </p:oleObj>
              </mc:Fallback>
            </mc:AlternateContent>
          </a:graphicData>
        </a:graphic>
      </p:graphicFrame>
    </p:spTree>
    <p:extLst>
      <p:ext uri="{BB962C8B-B14F-4D97-AF65-F5344CB8AC3E}">
        <p14:creationId xmlns:p14="http://schemas.microsoft.com/office/powerpoint/2010/main" val="2630391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452282"/>
            <a:ext cx="10842812" cy="4724681"/>
          </a:xfrm>
        </p:spPr>
        <p:txBody>
          <a:bodyPr>
            <a:normAutofit/>
          </a:bodyPr>
          <a:lstStyle/>
          <a:p>
            <a:r>
              <a:rPr lang="en-US" b="0" i="0" dirty="0">
                <a:solidFill>
                  <a:srgbClr val="202124"/>
                </a:solidFill>
                <a:effectLst/>
                <a:latin typeface="consolas" panose="020B0609020204030204" pitchFamily="49" charset="0"/>
              </a:rPr>
              <a:t>The random depth of the node to be inserted is 1, so we must adjust the depth of the header node before inserting.</a:t>
            </a:r>
            <a:endParaRPr lang="en-IN" sz="5400" dirty="0"/>
          </a:p>
        </p:txBody>
      </p:sp>
      <p:graphicFrame>
        <p:nvGraphicFramePr>
          <p:cNvPr id="5" name="Object 4">
            <a:extLst>
              <a:ext uri="{FF2B5EF4-FFF2-40B4-BE49-F238E27FC236}">
                <a16:creationId xmlns:a16="http://schemas.microsoft.com/office/drawing/2014/main" id="{94F2D8DA-FC25-4CDA-B49C-58FB684A2480}"/>
              </a:ext>
            </a:extLst>
          </p:cNvPr>
          <p:cNvGraphicFramePr>
            <a:graphicFrameLocks noChangeAspect="1"/>
          </p:cNvGraphicFramePr>
          <p:nvPr>
            <p:extLst>
              <p:ext uri="{D42A27DB-BD31-4B8C-83A1-F6EECF244321}">
                <p14:modId xmlns:p14="http://schemas.microsoft.com/office/powerpoint/2010/main" val="1709410832"/>
              </p:ext>
            </p:extLst>
          </p:nvPr>
        </p:nvGraphicFramePr>
        <p:xfrm>
          <a:off x="1945062" y="3029604"/>
          <a:ext cx="2765476" cy="3147360"/>
        </p:xfrm>
        <a:graphic>
          <a:graphicData uri="http://schemas.openxmlformats.org/presentationml/2006/ole">
            <mc:AlternateContent xmlns:mc="http://schemas.openxmlformats.org/markup-compatibility/2006">
              <mc:Choice xmlns:v="urn:schemas-microsoft-com:vml" Requires="v">
                <p:oleObj spid="_x0000_s8201" name="Bitmap Image" r:id="rId3" imgW="1379160" imgH="1569600" progId="Paint.Picture">
                  <p:embed/>
                </p:oleObj>
              </mc:Choice>
              <mc:Fallback>
                <p:oleObj name="Bitmap Image" r:id="rId3" imgW="1379160" imgH="1569600" progId="Paint.Picture">
                  <p:embed/>
                  <p:pic>
                    <p:nvPicPr>
                      <p:cNvPr id="0" name=""/>
                      <p:cNvPicPr/>
                      <p:nvPr/>
                    </p:nvPicPr>
                    <p:blipFill>
                      <a:blip r:embed="rId4"/>
                      <a:stretch>
                        <a:fillRect/>
                      </a:stretch>
                    </p:blipFill>
                    <p:spPr>
                      <a:xfrm>
                        <a:off x="1945062" y="3029604"/>
                        <a:ext cx="2765476" cy="3147360"/>
                      </a:xfrm>
                      <a:prstGeom prst="rect">
                        <a:avLst/>
                      </a:prstGeom>
                    </p:spPr>
                  </p:pic>
                </p:oleObj>
              </mc:Fallback>
            </mc:AlternateContent>
          </a:graphicData>
        </a:graphic>
      </p:graphicFrame>
    </p:spTree>
    <p:extLst>
      <p:ext uri="{BB962C8B-B14F-4D97-AF65-F5344CB8AC3E}">
        <p14:creationId xmlns:p14="http://schemas.microsoft.com/office/powerpoint/2010/main" val="1625190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452282"/>
            <a:ext cx="10842812" cy="4724681"/>
          </a:xfrm>
        </p:spPr>
        <p:txBody>
          <a:bodyPr>
            <a:normAutofit/>
          </a:bodyPr>
          <a:lstStyle/>
          <a:p>
            <a:r>
              <a:rPr lang="en-US" sz="2400" b="0" i="0" dirty="0">
                <a:solidFill>
                  <a:srgbClr val="202124"/>
                </a:solidFill>
                <a:effectLst/>
                <a:latin typeface="consolas" panose="020B0609020204030204" pitchFamily="49" charset="0"/>
              </a:rPr>
              <a:t>Starting from level 1 of the head, we look for the first node whose pointer points to the largest key that is less than or equal to key:30 that we want to insert, and save it into a temporary update array at index level. </a:t>
            </a:r>
          </a:p>
          <a:p>
            <a:r>
              <a:rPr lang="en-US" sz="2400" b="0" i="0" dirty="0">
                <a:solidFill>
                  <a:srgbClr val="202124"/>
                </a:solidFill>
                <a:effectLst/>
                <a:latin typeface="consolas" panose="020B0609020204030204" pitchFamily="49" charset="0"/>
              </a:rPr>
              <a:t>If no such key exists because the pointer is null, then update array will contain the last node at that level.</a:t>
            </a:r>
            <a:endParaRPr lang="en-IN" sz="4800" dirty="0"/>
          </a:p>
        </p:txBody>
      </p:sp>
      <p:graphicFrame>
        <p:nvGraphicFramePr>
          <p:cNvPr id="4" name="Object 3">
            <a:extLst>
              <a:ext uri="{FF2B5EF4-FFF2-40B4-BE49-F238E27FC236}">
                <a16:creationId xmlns:a16="http://schemas.microsoft.com/office/drawing/2014/main" id="{88E2526D-6EC8-4276-AF88-A2B742F2A1C2}"/>
              </a:ext>
            </a:extLst>
          </p:cNvPr>
          <p:cNvGraphicFramePr>
            <a:graphicFrameLocks noChangeAspect="1"/>
          </p:cNvGraphicFramePr>
          <p:nvPr>
            <p:extLst>
              <p:ext uri="{D42A27DB-BD31-4B8C-83A1-F6EECF244321}">
                <p14:modId xmlns:p14="http://schemas.microsoft.com/office/powerpoint/2010/main" val="687386000"/>
              </p:ext>
            </p:extLst>
          </p:nvPr>
        </p:nvGraphicFramePr>
        <p:xfrm>
          <a:off x="1881094" y="3708867"/>
          <a:ext cx="3990788" cy="3083651"/>
        </p:xfrm>
        <a:graphic>
          <a:graphicData uri="http://schemas.openxmlformats.org/presentationml/2006/ole">
            <mc:AlternateContent xmlns:mc="http://schemas.openxmlformats.org/markup-compatibility/2006">
              <mc:Choice xmlns:v="urn:schemas-microsoft-com:vml" Requires="v">
                <p:oleObj spid="_x0000_s9225" name="Bitmap Image" r:id="rId3" imgW="2080440" imgH="1607760" progId="Paint.Picture">
                  <p:embed/>
                </p:oleObj>
              </mc:Choice>
              <mc:Fallback>
                <p:oleObj name="Bitmap Image" r:id="rId3" imgW="2080440" imgH="1607760" progId="Paint.Picture">
                  <p:embed/>
                  <p:pic>
                    <p:nvPicPr>
                      <p:cNvPr id="0" name=""/>
                      <p:cNvPicPr/>
                      <p:nvPr/>
                    </p:nvPicPr>
                    <p:blipFill>
                      <a:blip r:embed="rId4"/>
                      <a:stretch>
                        <a:fillRect/>
                      </a:stretch>
                    </p:blipFill>
                    <p:spPr>
                      <a:xfrm>
                        <a:off x="1881094" y="3708867"/>
                        <a:ext cx="3990788" cy="3083651"/>
                      </a:xfrm>
                      <a:prstGeom prst="rect">
                        <a:avLst/>
                      </a:prstGeom>
                    </p:spPr>
                  </p:pic>
                </p:oleObj>
              </mc:Fallback>
            </mc:AlternateContent>
          </a:graphicData>
        </a:graphic>
      </p:graphicFrame>
    </p:spTree>
    <p:extLst>
      <p:ext uri="{BB962C8B-B14F-4D97-AF65-F5344CB8AC3E}">
        <p14:creationId xmlns:p14="http://schemas.microsoft.com/office/powerpoint/2010/main" val="24855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452282"/>
            <a:ext cx="10842812" cy="4724681"/>
          </a:xfrm>
        </p:spPr>
        <p:txBody>
          <a:bodyPr>
            <a:normAutofit/>
          </a:bodyPr>
          <a:lstStyle/>
          <a:p>
            <a:r>
              <a:rPr lang="en-US" sz="2400" b="0" i="0" dirty="0">
                <a:solidFill>
                  <a:srgbClr val="202124"/>
                </a:solidFill>
                <a:effectLst/>
                <a:latin typeface="consolas" panose="020B0609020204030204" pitchFamily="49" charset="0"/>
              </a:rPr>
              <a:t>We save this highlighted node into our updated array since it will point to our new key: 30 if their height matches. </a:t>
            </a:r>
          </a:p>
          <a:p>
            <a:r>
              <a:rPr lang="en-US" sz="2400" b="0" i="0" dirty="0">
                <a:solidFill>
                  <a:srgbClr val="202124"/>
                </a:solidFill>
                <a:effectLst/>
                <a:latin typeface="consolas" panose="020B0609020204030204" pitchFamily="49" charset="0"/>
              </a:rPr>
              <a:t>The update array actually contains a pointer to a node but we display the value of the node it is pointing to.</a:t>
            </a:r>
          </a:p>
          <a:p>
            <a:r>
              <a:rPr lang="en-US" sz="2400" b="0" i="0" dirty="0">
                <a:solidFill>
                  <a:srgbClr val="202124"/>
                </a:solidFill>
                <a:effectLst/>
                <a:latin typeface="consolas" panose="020B0609020204030204" pitchFamily="49" charset="0"/>
              </a:rPr>
              <a:t> To continue the process, we reduce level by one or stop if there are no more levels.</a:t>
            </a:r>
            <a:endParaRPr lang="en-IN" sz="6600" dirty="0"/>
          </a:p>
        </p:txBody>
      </p:sp>
      <p:graphicFrame>
        <p:nvGraphicFramePr>
          <p:cNvPr id="5" name="Object 4">
            <a:extLst>
              <a:ext uri="{FF2B5EF4-FFF2-40B4-BE49-F238E27FC236}">
                <a16:creationId xmlns:a16="http://schemas.microsoft.com/office/drawing/2014/main" id="{EB296D94-E1C0-4E61-8C15-F5DD6B52255D}"/>
              </a:ext>
            </a:extLst>
          </p:cNvPr>
          <p:cNvGraphicFramePr>
            <a:graphicFrameLocks noChangeAspect="1"/>
          </p:cNvGraphicFramePr>
          <p:nvPr>
            <p:extLst>
              <p:ext uri="{D42A27DB-BD31-4B8C-83A1-F6EECF244321}">
                <p14:modId xmlns:p14="http://schemas.microsoft.com/office/powerpoint/2010/main" val="3021703545"/>
              </p:ext>
            </p:extLst>
          </p:nvPr>
        </p:nvGraphicFramePr>
        <p:xfrm>
          <a:off x="2219885" y="3903943"/>
          <a:ext cx="4327787" cy="2891304"/>
        </p:xfrm>
        <a:graphic>
          <a:graphicData uri="http://schemas.openxmlformats.org/presentationml/2006/ole">
            <mc:AlternateContent xmlns:mc="http://schemas.openxmlformats.org/markup-compatibility/2006">
              <mc:Choice xmlns:v="urn:schemas-microsoft-com:vml" Requires="v">
                <p:oleObj spid="_x0000_s10249" name="Bitmap Image" r:id="rId3" imgW="2247840" imgH="1501200" progId="Paint.Picture">
                  <p:embed/>
                </p:oleObj>
              </mc:Choice>
              <mc:Fallback>
                <p:oleObj name="Bitmap Image" r:id="rId3" imgW="2247840" imgH="1501200" progId="Paint.Picture">
                  <p:embed/>
                  <p:pic>
                    <p:nvPicPr>
                      <p:cNvPr id="0" name=""/>
                      <p:cNvPicPr/>
                      <p:nvPr/>
                    </p:nvPicPr>
                    <p:blipFill>
                      <a:blip r:embed="rId4"/>
                      <a:stretch>
                        <a:fillRect/>
                      </a:stretch>
                    </p:blipFill>
                    <p:spPr>
                      <a:xfrm>
                        <a:off x="2219885" y="3903943"/>
                        <a:ext cx="4327787" cy="2891304"/>
                      </a:xfrm>
                      <a:prstGeom prst="rect">
                        <a:avLst/>
                      </a:prstGeom>
                    </p:spPr>
                  </p:pic>
                </p:oleObj>
              </mc:Fallback>
            </mc:AlternateContent>
          </a:graphicData>
        </a:graphic>
      </p:graphicFrame>
    </p:spTree>
    <p:extLst>
      <p:ext uri="{BB962C8B-B14F-4D97-AF65-F5344CB8AC3E}">
        <p14:creationId xmlns:p14="http://schemas.microsoft.com/office/powerpoint/2010/main" val="2068801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452282"/>
            <a:ext cx="10842812" cy="4724681"/>
          </a:xfrm>
        </p:spPr>
        <p:txBody>
          <a:bodyPr>
            <a:normAutofit/>
          </a:bodyPr>
          <a:lstStyle/>
          <a:p>
            <a:r>
              <a:rPr lang="en-US" sz="3200" b="0" i="0" dirty="0">
                <a:solidFill>
                  <a:srgbClr val="202124"/>
                </a:solidFill>
                <a:effectLst/>
                <a:latin typeface="consolas" panose="020B0609020204030204" pitchFamily="49" charset="0"/>
              </a:rPr>
              <a:t>We compare 30 to the next record 10. If it is less, we move forward, else we save this value.</a:t>
            </a:r>
            <a:endParaRPr lang="en-IN" sz="11500" dirty="0"/>
          </a:p>
        </p:txBody>
      </p:sp>
      <p:graphicFrame>
        <p:nvGraphicFramePr>
          <p:cNvPr id="4" name="Object 3">
            <a:extLst>
              <a:ext uri="{FF2B5EF4-FFF2-40B4-BE49-F238E27FC236}">
                <a16:creationId xmlns:a16="http://schemas.microsoft.com/office/drawing/2014/main" id="{66D725B4-8E6E-45DC-AF61-90E6D847F41F}"/>
              </a:ext>
            </a:extLst>
          </p:cNvPr>
          <p:cNvGraphicFramePr>
            <a:graphicFrameLocks noChangeAspect="1"/>
          </p:cNvGraphicFramePr>
          <p:nvPr>
            <p:extLst>
              <p:ext uri="{D42A27DB-BD31-4B8C-83A1-F6EECF244321}">
                <p14:modId xmlns:p14="http://schemas.microsoft.com/office/powerpoint/2010/main" val="2418157697"/>
              </p:ext>
            </p:extLst>
          </p:nvPr>
        </p:nvGraphicFramePr>
        <p:xfrm>
          <a:off x="2204197" y="3262451"/>
          <a:ext cx="4340038" cy="3245512"/>
        </p:xfrm>
        <a:graphic>
          <a:graphicData uri="http://schemas.openxmlformats.org/presentationml/2006/ole">
            <mc:AlternateContent xmlns:mc="http://schemas.openxmlformats.org/markup-compatibility/2006">
              <mc:Choice xmlns:v="urn:schemas-microsoft-com:vml" Requires="v">
                <p:oleObj spid="_x0000_s11273" name="Bitmap Image" r:id="rId3" imgW="2171880" imgH="1623240" progId="Paint.Picture">
                  <p:embed/>
                </p:oleObj>
              </mc:Choice>
              <mc:Fallback>
                <p:oleObj name="Bitmap Image" r:id="rId3" imgW="2171880" imgH="1623240" progId="Paint.Picture">
                  <p:embed/>
                  <p:pic>
                    <p:nvPicPr>
                      <p:cNvPr id="0" name=""/>
                      <p:cNvPicPr/>
                      <p:nvPr/>
                    </p:nvPicPr>
                    <p:blipFill>
                      <a:blip r:embed="rId4"/>
                      <a:stretch>
                        <a:fillRect/>
                      </a:stretch>
                    </p:blipFill>
                    <p:spPr>
                      <a:xfrm>
                        <a:off x="2204197" y="3262451"/>
                        <a:ext cx="4340038" cy="3245512"/>
                      </a:xfrm>
                      <a:prstGeom prst="rect">
                        <a:avLst/>
                      </a:prstGeom>
                    </p:spPr>
                  </p:pic>
                </p:oleObj>
              </mc:Fallback>
            </mc:AlternateContent>
          </a:graphicData>
        </a:graphic>
      </p:graphicFrame>
    </p:spTree>
    <p:extLst>
      <p:ext uri="{BB962C8B-B14F-4D97-AF65-F5344CB8AC3E}">
        <p14:creationId xmlns:p14="http://schemas.microsoft.com/office/powerpoint/2010/main" val="3304067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sz="2400" b="0" i="0" dirty="0">
                <a:solidFill>
                  <a:srgbClr val="202124"/>
                </a:solidFill>
                <a:effectLst/>
                <a:latin typeface="consolas" panose="020B0609020204030204" pitchFamily="49" charset="0"/>
              </a:rPr>
              <a:t>We save this highlighted node into our updated array since it will point to our new key: 30 if their height matches. </a:t>
            </a:r>
          </a:p>
          <a:p>
            <a:r>
              <a:rPr lang="en-US" sz="2400" b="0" i="0" dirty="0">
                <a:solidFill>
                  <a:srgbClr val="202124"/>
                </a:solidFill>
                <a:effectLst/>
                <a:latin typeface="consolas" panose="020B0609020204030204" pitchFamily="49" charset="0"/>
              </a:rPr>
              <a:t>The update array actually contains a pointer to a node but we display the value of the node it is pointing to. </a:t>
            </a:r>
          </a:p>
          <a:p>
            <a:r>
              <a:rPr lang="en-US" sz="2400" b="0" i="0" dirty="0">
                <a:solidFill>
                  <a:srgbClr val="202124"/>
                </a:solidFill>
                <a:effectLst/>
                <a:latin typeface="consolas" panose="020B0609020204030204" pitchFamily="49" charset="0"/>
              </a:rPr>
              <a:t>To continue the process, we reduce level by one or stop if there are no more levels.</a:t>
            </a:r>
            <a:endParaRPr lang="en-IN" sz="13800" dirty="0"/>
          </a:p>
        </p:txBody>
      </p:sp>
      <p:graphicFrame>
        <p:nvGraphicFramePr>
          <p:cNvPr id="5" name="Object 4">
            <a:extLst>
              <a:ext uri="{FF2B5EF4-FFF2-40B4-BE49-F238E27FC236}">
                <a16:creationId xmlns:a16="http://schemas.microsoft.com/office/drawing/2014/main" id="{B11FC03D-E540-4EF9-B59F-AAB0B6307AE8}"/>
              </a:ext>
            </a:extLst>
          </p:cNvPr>
          <p:cNvGraphicFramePr>
            <a:graphicFrameLocks noChangeAspect="1"/>
          </p:cNvGraphicFramePr>
          <p:nvPr>
            <p:extLst>
              <p:ext uri="{D42A27DB-BD31-4B8C-83A1-F6EECF244321}">
                <p14:modId xmlns:p14="http://schemas.microsoft.com/office/powerpoint/2010/main" val="1042773315"/>
              </p:ext>
            </p:extLst>
          </p:nvPr>
        </p:nvGraphicFramePr>
        <p:xfrm>
          <a:off x="1972143" y="3428999"/>
          <a:ext cx="4715528" cy="3367257"/>
        </p:xfrm>
        <a:graphic>
          <a:graphicData uri="http://schemas.openxmlformats.org/presentationml/2006/ole">
            <mc:AlternateContent xmlns:mc="http://schemas.openxmlformats.org/markup-compatibility/2006">
              <mc:Choice xmlns:v="urn:schemas-microsoft-com:vml" Requires="v">
                <p:oleObj spid="_x0000_s12297" name="Bitmap Image" r:id="rId3" imgW="2187000" imgH="1562040" progId="Paint.Picture">
                  <p:embed/>
                </p:oleObj>
              </mc:Choice>
              <mc:Fallback>
                <p:oleObj name="Bitmap Image" r:id="rId3" imgW="2187000" imgH="1562040" progId="Paint.Picture">
                  <p:embed/>
                  <p:pic>
                    <p:nvPicPr>
                      <p:cNvPr id="0" name=""/>
                      <p:cNvPicPr/>
                      <p:nvPr/>
                    </p:nvPicPr>
                    <p:blipFill>
                      <a:blip r:embed="rId4"/>
                      <a:stretch>
                        <a:fillRect/>
                      </a:stretch>
                    </p:blipFill>
                    <p:spPr>
                      <a:xfrm>
                        <a:off x="1972143" y="3428999"/>
                        <a:ext cx="4715528" cy="3367257"/>
                      </a:xfrm>
                      <a:prstGeom prst="rect">
                        <a:avLst/>
                      </a:prstGeom>
                    </p:spPr>
                  </p:pic>
                </p:oleObj>
              </mc:Fallback>
            </mc:AlternateContent>
          </a:graphicData>
        </a:graphic>
      </p:graphicFrame>
    </p:spTree>
    <p:extLst>
      <p:ext uri="{BB962C8B-B14F-4D97-AF65-F5344CB8AC3E}">
        <p14:creationId xmlns:p14="http://schemas.microsoft.com/office/powerpoint/2010/main" val="1188978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b="0" i="0" dirty="0">
                <a:solidFill>
                  <a:srgbClr val="202124"/>
                </a:solidFill>
                <a:effectLst/>
                <a:latin typeface="consolas" panose="020B0609020204030204" pitchFamily="49" charset="0"/>
              </a:rPr>
              <a:t>Now our update array contains all the highlighted nodes that will point to the new key: 30.</a:t>
            </a:r>
          </a:p>
          <a:p>
            <a:r>
              <a:rPr lang="en-US" b="0" i="0" dirty="0">
                <a:solidFill>
                  <a:srgbClr val="202124"/>
                </a:solidFill>
                <a:effectLst/>
                <a:latin typeface="consolas" panose="020B0609020204030204" pitchFamily="49" charset="0"/>
              </a:rPr>
              <a:t> We are inserting at the end of the skip list, so we just need to update the pointers of the nodes before it.</a:t>
            </a:r>
            <a:endParaRPr lang="en-IN" sz="28700" dirty="0"/>
          </a:p>
        </p:txBody>
      </p:sp>
      <p:graphicFrame>
        <p:nvGraphicFramePr>
          <p:cNvPr id="4" name="Object 3">
            <a:extLst>
              <a:ext uri="{FF2B5EF4-FFF2-40B4-BE49-F238E27FC236}">
                <a16:creationId xmlns:a16="http://schemas.microsoft.com/office/drawing/2014/main" id="{232C962A-0F6E-4651-B203-FF73E5C6CCCA}"/>
              </a:ext>
            </a:extLst>
          </p:cNvPr>
          <p:cNvGraphicFramePr>
            <a:graphicFrameLocks noChangeAspect="1"/>
          </p:cNvGraphicFramePr>
          <p:nvPr>
            <p:extLst>
              <p:ext uri="{D42A27DB-BD31-4B8C-83A1-F6EECF244321}">
                <p14:modId xmlns:p14="http://schemas.microsoft.com/office/powerpoint/2010/main" val="3384423028"/>
              </p:ext>
            </p:extLst>
          </p:nvPr>
        </p:nvGraphicFramePr>
        <p:xfrm>
          <a:off x="1493838" y="3429000"/>
          <a:ext cx="5449362" cy="3169024"/>
        </p:xfrm>
        <a:graphic>
          <a:graphicData uri="http://schemas.openxmlformats.org/presentationml/2006/ole">
            <mc:AlternateContent xmlns:mc="http://schemas.openxmlformats.org/markup-compatibility/2006">
              <mc:Choice xmlns:v="urn:schemas-microsoft-com:vml" Requires="v">
                <p:oleObj spid="_x0000_s13321" name="Bitmap Image" r:id="rId3" imgW="2804040" imgH="1630800" progId="Paint.Picture">
                  <p:embed/>
                </p:oleObj>
              </mc:Choice>
              <mc:Fallback>
                <p:oleObj name="Bitmap Image" r:id="rId3" imgW="2804040" imgH="1630800" progId="Paint.Picture">
                  <p:embed/>
                  <p:pic>
                    <p:nvPicPr>
                      <p:cNvPr id="0" name=""/>
                      <p:cNvPicPr/>
                      <p:nvPr/>
                    </p:nvPicPr>
                    <p:blipFill>
                      <a:blip r:embed="rId4"/>
                      <a:stretch>
                        <a:fillRect/>
                      </a:stretch>
                    </p:blipFill>
                    <p:spPr>
                      <a:xfrm>
                        <a:off x="1493838" y="3429000"/>
                        <a:ext cx="5449362" cy="3169024"/>
                      </a:xfrm>
                      <a:prstGeom prst="rect">
                        <a:avLst/>
                      </a:prstGeom>
                    </p:spPr>
                  </p:pic>
                </p:oleObj>
              </mc:Fallback>
            </mc:AlternateContent>
          </a:graphicData>
        </a:graphic>
      </p:graphicFrame>
    </p:spTree>
    <p:extLst>
      <p:ext uri="{BB962C8B-B14F-4D97-AF65-F5344CB8AC3E}">
        <p14:creationId xmlns:p14="http://schemas.microsoft.com/office/powerpoint/2010/main" val="1627588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0D5F-DA53-4DB6-899B-F38B4F0CAF2C}"/>
              </a:ext>
            </a:extLst>
          </p:cNvPr>
          <p:cNvSpPr>
            <a:spLocks noGrp="1"/>
          </p:cNvSpPr>
          <p:nvPr>
            <p:ph type="title"/>
          </p:nvPr>
        </p:nvSpPr>
        <p:spPr/>
        <p:txBody>
          <a:bodyPr/>
          <a:lstStyle/>
          <a:p>
            <a:r>
              <a:rPr lang="en-IN" b="1" i="0" dirty="0">
                <a:solidFill>
                  <a:srgbClr val="273239"/>
                </a:solidFill>
                <a:effectLst/>
                <a:latin typeface="sofia-pro"/>
              </a:rPr>
              <a:t>Skip List </a:t>
            </a:r>
            <a:br>
              <a:rPr lang="en-IN" b="1" i="0" dirty="0">
                <a:solidFill>
                  <a:srgbClr val="273239"/>
                </a:solidFill>
                <a:effectLst/>
                <a:latin typeface="sofia-pro"/>
              </a:rPr>
            </a:br>
            <a:endParaRPr lang="en-IN" dirty="0"/>
          </a:p>
        </p:txBody>
      </p:sp>
      <p:sp>
        <p:nvSpPr>
          <p:cNvPr id="3" name="Content Placeholder 2">
            <a:extLst>
              <a:ext uri="{FF2B5EF4-FFF2-40B4-BE49-F238E27FC236}">
                <a16:creationId xmlns:a16="http://schemas.microsoft.com/office/drawing/2014/main" id="{70720B0C-4904-48B6-BBFA-2BC250DB9A50}"/>
              </a:ext>
            </a:extLst>
          </p:cNvPr>
          <p:cNvSpPr>
            <a:spLocks noGrp="1"/>
          </p:cNvSpPr>
          <p:nvPr>
            <p:ph idx="1"/>
          </p:nvPr>
        </p:nvSpPr>
        <p:spPr>
          <a:xfrm>
            <a:off x="838200" y="1300898"/>
            <a:ext cx="5741709" cy="4939645"/>
          </a:xfrm>
        </p:spPr>
        <p:txBody>
          <a:bodyPr/>
          <a:lstStyle/>
          <a:p>
            <a:r>
              <a:rPr lang="en-US" b="1" i="0" dirty="0">
                <a:solidFill>
                  <a:srgbClr val="273239"/>
                </a:solidFill>
                <a:effectLst/>
                <a:latin typeface="urw-din"/>
              </a:rPr>
              <a:t>Can we search in a sorted linked list in better than O(n) time?</a:t>
            </a:r>
          </a:p>
          <a:p>
            <a:r>
              <a:rPr lang="en-US" b="0" i="0" dirty="0">
                <a:solidFill>
                  <a:srgbClr val="273239"/>
                </a:solidFill>
                <a:effectLst/>
                <a:latin typeface="urw-din"/>
              </a:rPr>
              <a:t>The answer is </a:t>
            </a:r>
            <a:r>
              <a:rPr lang="en-US" b="0" i="0" u="sng" dirty="0">
                <a:effectLst/>
                <a:latin typeface="urw-din"/>
                <a:hlinkClick r:id="rId2"/>
              </a:rPr>
              <a:t>Skip List</a:t>
            </a:r>
            <a:r>
              <a:rPr lang="en-US" b="0" i="0" dirty="0">
                <a:solidFill>
                  <a:srgbClr val="273239"/>
                </a:solidFill>
                <a:effectLst/>
                <a:latin typeface="urw-din"/>
              </a:rPr>
              <a:t>. </a:t>
            </a:r>
            <a:endParaRPr lang="en-US" b="1" dirty="0">
              <a:solidFill>
                <a:srgbClr val="273239"/>
              </a:solidFill>
              <a:latin typeface="urw-din"/>
            </a:endParaRPr>
          </a:p>
          <a:p>
            <a:r>
              <a:rPr lang="en-US" b="0" i="0" dirty="0">
                <a:solidFill>
                  <a:srgbClr val="273239"/>
                </a:solidFill>
                <a:effectLst/>
                <a:latin typeface="urw-din"/>
              </a:rPr>
              <a:t>The idea is simple, we create multiple layers so that we can skip some nodes.</a:t>
            </a:r>
            <a:endParaRPr lang="en-IN" dirty="0"/>
          </a:p>
        </p:txBody>
      </p:sp>
      <p:pic>
        <p:nvPicPr>
          <p:cNvPr id="59396" name="Picture 4" descr="Lightbox">
            <a:extLst>
              <a:ext uri="{FF2B5EF4-FFF2-40B4-BE49-F238E27FC236}">
                <a16:creationId xmlns:a16="http://schemas.microsoft.com/office/drawing/2014/main" id="{7185DDF4-9E0C-4781-A601-C910221D6A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249" y="5175217"/>
            <a:ext cx="9753600" cy="13906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36D93F4-1EC5-43E2-8554-773CD3935770}"/>
              </a:ext>
            </a:extLst>
          </p:cNvPr>
          <p:cNvPicPr>
            <a:picLocks noChangeAspect="1"/>
          </p:cNvPicPr>
          <p:nvPr/>
        </p:nvPicPr>
        <p:blipFill>
          <a:blip r:embed="rId4">
            <a:lum bright="-20000" contrast="40000"/>
          </a:blip>
          <a:stretch>
            <a:fillRect/>
          </a:stretch>
        </p:blipFill>
        <p:spPr>
          <a:xfrm>
            <a:off x="6579909" y="1104799"/>
            <a:ext cx="5215944" cy="2328153"/>
          </a:xfrm>
          <a:prstGeom prst="rect">
            <a:avLst/>
          </a:prstGeom>
        </p:spPr>
      </p:pic>
    </p:spTree>
    <p:extLst>
      <p:ext uri="{BB962C8B-B14F-4D97-AF65-F5344CB8AC3E}">
        <p14:creationId xmlns:p14="http://schemas.microsoft.com/office/powerpoint/2010/main" val="626272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b="0" i="0" dirty="0">
                <a:solidFill>
                  <a:srgbClr val="202124"/>
                </a:solidFill>
                <a:effectLst/>
                <a:latin typeface="consolas" panose="020B0609020204030204" pitchFamily="49" charset="0"/>
              </a:rPr>
              <a:t>All of the pointers are now updated.</a:t>
            </a:r>
            <a:endParaRPr lang="en-IN" sz="28700" dirty="0"/>
          </a:p>
        </p:txBody>
      </p:sp>
      <p:graphicFrame>
        <p:nvGraphicFramePr>
          <p:cNvPr id="5" name="Object 4">
            <a:extLst>
              <a:ext uri="{FF2B5EF4-FFF2-40B4-BE49-F238E27FC236}">
                <a16:creationId xmlns:a16="http://schemas.microsoft.com/office/drawing/2014/main" id="{EF865984-3850-426B-AA56-0482FBF27DC7}"/>
              </a:ext>
            </a:extLst>
          </p:cNvPr>
          <p:cNvGraphicFramePr>
            <a:graphicFrameLocks noChangeAspect="1"/>
          </p:cNvGraphicFramePr>
          <p:nvPr>
            <p:extLst>
              <p:ext uri="{D42A27DB-BD31-4B8C-83A1-F6EECF244321}">
                <p14:modId xmlns:p14="http://schemas.microsoft.com/office/powerpoint/2010/main" val="1261082828"/>
              </p:ext>
            </p:extLst>
          </p:nvPr>
        </p:nvGraphicFramePr>
        <p:xfrm>
          <a:off x="1740180" y="2108900"/>
          <a:ext cx="5227631" cy="3745053"/>
        </p:xfrm>
        <a:graphic>
          <a:graphicData uri="http://schemas.openxmlformats.org/presentationml/2006/ole">
            <mc:AlternateContent xmlns:mc="http://schemas.openxmlformats.org/markup-compatibility/2006">
              <mc:Choice xmlns:v="urn:schemas-microsoft-com:vml" Requires="v">
                <p:oleObj spid="_x0000_s14345" name="Bitmap Image" r:id="rId3" imgW="2148840" imgH="1539360" progId="Paint.Picture">
                  <p:embed/>
                </p:oleObj>
              </mc:Choice>
              <mc:Fallback>
                <p:oleObj name="Bitmap Image" r:id="rId3" imgW="2148840" imgH="1539360" progId="Paint.Picture">
                  <p:embed/>
                  <p:pic>
                    <p:nvPicPr>
                      <p:cNvPr id="0" name=""/>
                      <p:cNvPicPr/>
                      <p:nvPr/>
                    </p:nvPicPr>
                    <p:blipFill>
                      <a:blip r:embed="rId4"/>
                      <a:stretch>
                        <a:fillRect/>
                      </a:stretch>
                    </p:blipFill>
                    <p:spPr>
                      <a:xfrm>
                        <a:off x="1740180" y="2108900"/>
                        <a:ext cx="5227631" cy="3745053"/>
                      </a:xfrm>
                      <a:prstGeom prst="rect">
                        <a:avLst/>
                      </a:prstGeom>
                    </p:spPr>
                  </p:pic>
                </p:oleObj>
              </mc:Fallback>
            </mc:AlternateContent>
          </a:graphicData>
        </a:graphic>
      </p:graphicFrame>
    </p:spTree>
    <p:extLst>
      <p:ext uri="{BB962C8B-B14F-4D97-AF65-F5344CB8AC3E}">
        <p14:creationId xmlns:p14="http://schemas.microsoft.com/office/powerpoint/2010/main" val="1791205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b="0" i="0" dirty="0">
                <a:solidFill>
                  <a:srgbClr val="202124"/>
                </a:solidFill>
                <a:effectLst/>
                <a:latin typeface="consolas" panose="020B0609020204030204" pitchFamily="49" charset="0"/>
              </a:rPr>
              <a:t>Insert value 20, assuming </a:t>
            </a:r>
            <a:r>
              <a:rPr lang="en-US" b="0" i="0" dirty="0" err="1">
                <a:solidFill>
                  <a:srgbClr val="202124"/>
                </a:solidFill>
                <a:effectLst/>
                <a:latin typeface="consolas" panose="020B0609020204030204" pitchFamily="49" charset="0"/>
              </a:rPr>
              <a:t>randomLevel</a:t>
            </a:r>
            <a:r>
              <a:rPr lang="en-US" b="0" i="0" dirty="0">
                <a:solidFill>
                  <a:srgbClr val="202124"/>
                </a:solidFill>
                <a:effectLst/>
                <a:latin typeface="consolas" panose="020B0609020204030204" pitchFamily="49" charset="0"/>
              </a:rPr>
              <a:t> returns 2.</a:t>
            </a:r>
            <a:endParaRPr lang="en-IN" sz="28700" dirty="0"/>
          </a:p>
        </p:txBody>
      </p:sp>
      <p:graphicFrame>
        <p:nvGraphicFramePr>
          <p:cNvPr id="5" name="Object 4">
            <a:extLst>
              <a:ext uri="{FF2B5EF4-FFF2-40B4-BE49-F238E27FC236}">
                <a16:creationId xmlns:a16="http://schemas.microsoft.com/office/drawing/2014/main" id="{EF865984-3850-426B-AA56-0482FBF27DC7}"/>
              </a:ext>
            </a:extLst>
          </p:cNvPr>
          <p:cNvGraphicFramePr>
            <a:graphicFrameLocks noChangeAspect="1"/>
          </p:cNvGraphicFramePr>
          <p:nvPr/>
        </p:nvGraphicFramePr>
        <p:xfrm>
          <a:off x="1740180" y="2108900"/>
          <a:ext cx="5227631" cy="3745053"/>
        </p:xfrm>
        <a:graphic>
          <a:graphicData uri="http://schemas.openxmlformats.org/presentationml/2006/ole">
            <mc:AlternateContent xmlns:mc="http://schemas.openxmlformats.org/markup-compatibility/2006">
              <mc:Choice xmlns:v="urn:schemas-microsoft-com:vml" Requires="v">
                <p:oleObj spid="_x0000_s15369" name="Bitmap Image" r:id="rId3" imgW="2148840" imgH="1539360" progId="Paint.Picture">
                  <p:embed/>
                </p:oleObj>
              </mc:Choice>
              <mc:Fallback>
                <p:oleObj name="Bitmap Image" r:id="rId3" imgW="2148840" imgH="1539360" progId="Paint.Picture">
                  <p:embed/>
                  <p:pic>
                    <p:nvPicPr>
                      <p:cNvPr id="5" name="Object 4">
                        <a:extLst>
                          <a:ext uri="{FF2B5EF4-FFF2-40B4-BE49-F238E27FC236}">
                            <a16:creationId xmlns:a16="http://schemas.microsoft.com/office/drawing/2014/main" id="{EF865984-3850-426B-AA56-0482FBF27DC7}"/>
                          </a:ext>
                        </a:extLst>
                      </p:cNvPr>
                      <p:cNvPicPr/>
                      <p:nvPr/>
                    </p:nvPicPr>
                    <p:blipFill>
                      <a:blip r:embed="rId4"/>
                      <a:stretch>
                        <a:fillRect/>
                      </a:stretch>
                    </p:blipFill>
                    <p:spPr>
                      <a:xfrm>
                        <a:off x="1740180" y="2108900"/>
                        <a:ext cx="5227631" cy="3745053"/>
                      </a:xfrm>
                      <a:prstGeom prst="rect">
                        <a:avLst/>
                      </a:prstGeom>
                    </p:spPr>
                  </p:pic>
                </p:oleObj>
              </mc:Fallback>
            </mc:AlternateContent>
          </a:graphicData>
        </a:graphic>
      </p:graphicFrame>
    </p:spTree>
    <p:extLst>
      <p:ext uri="{BB962C8B-B14F-4D97-AF65-F5344CB8AC3E}">
        <p14:creationId xmlns:p14="http://schemas.microsoft.com/office/powerpoint/2010/main" val="3413698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b="0" i="0" dirty="0">
                <a:solidFill>
                  <a:srgbClr val="202124"/>
                </a:solidFill>
                <a:effectLst/>
                <a:latin typeface="consolas" panose="020B0609020204030204" pitchFamily="49" charset="0"/>
              </a:rPr>
              <a:t>The random depth of the node to be inserted is 2, so we must adjust the depth of the header node before inserting.</a:t>
            </a:r>
            <a:endParaRPr lang="en-IN" sz="28700" dirty="0"/>
          </a:p>
        </p:txBody>
      </p:sp>
      <p:graphicFrame>
        <p:nvGraphicFramePr>
          <p:cNvPr id="4" name="Object 3">
            <a:extLst>
              <a:ext uri="{FF2B5EF4-FFF2-40B4-BE49-F238E27FC236}">
                <a16:creationId xmlns:a16="http://schemas.microsoft.com/office/drawing/2014/main" id="{A3D1E964-0372-440B-9608-083DF35D43BC}"/>
              </a:ext>
            </a:extLst>
          </p:cNvPr>
          <p:cNvGraphicFramePr>
            <a:graphicFrameLocks noChangeAspect="1"/>
          </p:cNvGraphicFramePr>
          <p:nvPr>
            <p:extLst>
              <p:ext uri="{D42A27DB-BD31-4B8C-83A1-F6EECF244321}">
                <p14:modId xmlns:p14="http://schemas.microsoft.com/office/powerpoint/2010/main" val="4036550251"/>
              </p:ext>
            </p:extLst>
          </p:nvPr>
        </p:nvGraphicFramePr>
        <p:xfrm>
          <a:off x="2215496" y="2692305"/>
          <a:ext cx="4068763" cy="3812487"/>
        </p:xfrm>
        <a:graphic>
          <a:graphicData uri="http://schemas.openxmlformats.org/presentationml/2006/ole">
            <mc:AlternateContent xmlns:mc="http://schemas.openxmlformats.org/markup-compatibility/2006">
              <mc:Choice xmlns:v="urn:schemas-microsoft-com:vml" Requires="v">
                <p:oleObj spid="_x0000_s16393" name="Bitmap Image" r:id="rId3" imgW="2042280" imgH="1912680" progId="Paint.Picture">
                  <p:embed/>
                </p:oleObj>
              </mc:Choice>
              <mc:Fallback>
                <p:oleObj name="Bitmap Image" r:id="rId3" imgW="2042280" imgH="1912680" progId="Paint.Picture">
                  <p:embed/>
                  <p:pic>
                    <p:nvPicPr>
                      <p:cNvPr id="0" name=""/>
                      <p:cNvPicPr/>
                      <p:nvPr/>
                    </p:nvPicPr>
                    <p:blipFill>
                      <a:blip r:embed="rId4"/>
                      <a:stretch>
                        <a:fillRect/>
                      </a:stretch>
                    </p:blipFill>
                    <p:spPr>
                      <a:xfrm>
                        <a:off x="2215496" y="2692305"/>
                        <a:ext cx="4068763" cy="3812487"/>
                      </a:xfrm>
                      <a:prstGeom prst="rect">
                        <a:avLst/>
                      </a:prstGeom>
                    </p:spPr>
                  </p:pic>
                </p:oleObj>
              </mc:Fallback>
            </mc:AlternateContent>
          </a:graphicData>
        </a:graphic>
      </p:graphicFrame>
    </p:spTree>
    <p:extLst>
      <p:ext uri="{BB962C8B-B14F-4D97-AF65-F5344CB8AC3E}">
        <p14:creationId xmlns:p14="http://schemas.microsoft.com/office/powerpoint/2010/main" val="2345540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sz="2400" b="0" i="0" dirty="0">
                <a:solidFill>
                  <a:srgbClr val="202124"/>
                </a:solidFill>
                <a:effectLst/>
                <a:latin typeface="consolas" panose="020B0609020204030204" pitchFamily="49" charset="0"/>
              </a:rPr>
              <a:t>Starting from level 2 of the head, we look for the first node whose pointer points to the largest key that is less than or equal to key:20 that we want to insert, and save it into a temporary update array at index level.</a:t>
            </a:r>
          </a:p>
          <a:p>
            <a:r>
              <a:rPr lang="en-US" sz="2400" b="0" i="0" dirty="0">
                <a:solidFill>
                  <a:srgbClr val="202124"/>
                </a:solidFill>
                <a:effectLst/>
                <a:latin typeface="consolas" panose="020B0609020204030204" pitchFamily="49" charset="0"/>
              </a:rPr>
              <a:t> If no such key exists because the pointer is null, then update array will contain the last node at that level.</a:t>
            </a:r>
            <a:endParaRPr lang="en-IN" sz="23900" dirty="0"/>
          </a:p>
        </p:txBody>
      </p:sp>
      <p:graphicFrame>
        <p:nvGraphicFramePr>
          <p:cNvPr id="5" name="Object 4">
            <a:extLst>
              <a:ext uri="{FF2B5EF4-FFF2-40B4-BE49-F238E27FC236}">
                <a16:creationId xmlns:a16="http://schemas.microsoft.com/office/drawing/2014/main" id="{9982548D-971F-4CE3-BE8D-4FF943301A1A}"/>
              </a:ext>
            </a:extLst>
          </p:cNvPr>
          <p:cNvGraphicFramePr>
            <a:graphicFrameLocks noChangeAspect="1"/>
          </p:cNvGraphicFramePr>
          <p:nvPr>
            <p:extLst>
              <p:ext uri="{D42A27DB-BD31-4B8C-83A1-F6EECF244321}">
                <p14:modId xmlns:p14="http://schemas.microsoft.com/office/powerpoint/2010/main" val="3108710265"/>
              </p:ext>
            </p:extLst>
          </p:nvPr>
        </p:nvGraphicFramePr>
        <p:xfrm>
          <a:off x="1782855" y="3522756"/>
          <a:ext cx="4582085" cy="3112261"/>
        </p:xfrm>
        <a:graphic>
          <a:graphicData uri="http://schemas.openxmlformats.org/presentationml/2006/ole">
            <mc:AlternateContent xmlns:mc="http://schemas.openxmlformats.org/markup-compatibility/2006">
              <mc:Choice xmlns:v="urn:schemas-microsoft-com:vml" Requires="v">
                <p:oleObj spid="_x0000_s17417" name="Bitmap Image" r:id="rId3" imgW="2781360" imgH="1889640" progId="Paint.Picture">
                  <p:embed/>
                </p:oleObj>
              </mc:Choice>
              <mc:Fallback>
                <p:oleObj name="Bitmap Image" r:id="rId3" imgW="2781360" imgH="1889640" progId="Paint.Picture">
                  <p:embed/>
                  <p:pic>
                    <p:nvPicPr>
                      <p:cNvPr id="0" name=""/>
                      <p:cNvPicPr/>
                      <p:nvPr/>
                    </p:nvPicPr>
                    <p:blipFill>
                      <a:blip r:embed="rId4"/>
                      <a:stretch>
                        <a:fillRect/>
                      </a:stretch>
                    </p:blipFill>
                    <p:spPr>
                      <a:xfrm>
                        <a:off x="1782855" y="3522756"/>
                        <a:ext cx="4582085" cy="3112261"/>
                      </a:xfrm>
                      <a:prstGeom prst="rect">
                        <a:avLst/>
                      </a:prstGeom>
                    </p:spPr>
                  </p:pic>
                </p:oleObj>
              </mc:Fallback>
            </mc:AlternateContent>
          </a:graphicData>
        </a:graphic>
      </p:graphicFrame>
    </p:spTree>
    <p:extLst>
      <p:ext uri="{BB962C8B-B14F-4D97-AF65-F5344CB8AC3E}">
        <p14:creationId xmlns:p14="http://schemas.microsoft.com/office/powerpoint/2010/main" val="416603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sz="2400" b="0" i="0" dirty="0">
                <a:solidFill>
                  <a:srgbClr val="202124"/>
                </a:solidFill>
                <a:effectLst/>
                <a:latin typeface="consolas" panose="020B0609020204030204" pitchFamily="49" charset="0"/>
              </a:rPr>
              <a:t>We save this highlighted node into our updated array since it will point to our new key: 20 if their height matches.</a:t>
            </a:r>
          </a:p>
          <a:p>
            <a:r>
              <a:rPr lang="en-US" sz="2400" b="0" i="0" dirty="0">
                <a:solidFill>
                  <a:srgbClr val="202124"/>
                </a:solidFill>
                <a:effectLst/>
                <a:latin typeface="consolas" panose="020B0609020204030204" pitchFamily="49" charset="0"/>
              </a:rPr>
              <a:t>The update array actually contains a pointer to a node but we display the value of the node it is pointing to. </a:t>
            </a:r>
          </a:p>
          <a:p>
            <a:r>
              <a:rPr lang="en-US" sz="2400" b="0" i="0" dirty="0">
                <a:solidFill>
                  <a:srgbClr val="202124"/>
                </a:solidFill>
                <a:effectLst/>
                <a:latin typeface="consolas" panose="020B0609020204030204" pitchFamily="49" charset="0"/>
              </a:rPr>
              <a:t>To continue the process, we reduce level by one or stop if there are no more levels.</a:t>
            </a:r>
            <a:endParaRPr lang="en-IN" sz="41300" dirty="0"/>
          </a:p>
        </p:txBody>
      </p:sp>
      <p:graphicFrame>
        <p:nvGraphicFramePr>
          <p:cNvPr id="4" name="Object 3">
            <a:extLst>
              <a:ext uri="{FF2B5EF4-FFF2-40B4-BE49-F238E27FC236}">
                <a16:creationId xmlns:a16="http://schemas.microsoft.com/office/drawing/2014/main" id="{92445758-A5B2-4A94-A506-683FC8C9442D}"/>
              </a:ext>
            </a:extLst>
          </p:cNvPr>
          <p:cNvGraphicFramePr>
            <a:graphicFrameLocks noChangeAspect="1"/>
          </p:cNvGraphicFramePr>
          <p:nvPr>
            <p:extLst>
              <p:ext uri="{D42A27DB-BD31-4B8C-83A1-F6EECF244321}">
                <p14:modId xmlns:p14="http://schemas.microsoft.com/office/powerpoint/2010/main" val="2329833450"/>
              </p:ext>
            </p:extLst>
          </p:nvPr>
        </p:nvGraphicFramePr>
        <p:xfrm>
          <a:off x="1941700" y="3648775"/>
          <a:ext cx="4813284" cy="3137507"/>
        </p:xfrm>
        <a:graphic>
          <a:graphicData uri="http://schemas.openxmlformats.org/presentationml/2006/ole">
            <mc:AlternateContent xmlns:mc="http://schemas.openxmlformats.org/markup-compatibility/2006">
              <mc:Choice xmlns:v="urn:schemas-microsoft-com:vml" Requires="v">
                <p:oleObj spid="_x0000_s18441" name="Bitmap Image" r:id="rId3" imgW="2712600" imgH="1767960" progId="Paint.Picture">
                  <p:embed/>
                </p:oleObj>
              </mc:Choice>
              <mc:Fallback>
                <p:oleObj name="Bitmap Image" r:id="rId3" imgW="2712600" imgH="1767960" progId="Paint.Picture">
                  <p:embed/>
                  <p:pic>
                    <p:nvPicPr>
                      <p:cNvPr id="0" name=""/>
                      <p:cNvPicPr/>
                      <p:nvPr/>
                    </p:nvPicPr>
                    <p:blipFill>
                      <a:blip r:embed="rId4"/>
                      <a:stretch>
                        <a:fillRect/>
                      </a:stretch>
                    </p:blipFill>
                    <p:spPr>
                      <a:xfrm>
                        <a:off x="1941700" y="3648775"/>
                        <a:ext cx="4813284" cy="3137507"/>
                      </a:xfrm>
                      <a:prstGeom prst="rect">
                        <a:avLst/>
                      </a:prstGeom>
                    </p:spPr>
                  </p:pic>
                </p:oleObj>
              </mc:Fallback>
            </mc:AlternateContent>
          </a:graphicData>
        </a:graphic>
      </p:graphicFrame>
    </p:spTree>
    <p:extLst>
      <p:ext uri="{BB962C8B-B14F-4D97-AF65-F5344CB8AC3E}">
        <p14:creationId xmlns:p14="http://schemas.microsoft.com/office/powerpoint/2010/main" val="2990072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sz="3600" b="0" i="0" dirty="0">
                <a:solidFill>
                  <a:srgbClr val="202124"/>
                </a:solidFill>
                <a:effectLst/>
                <a:latin typeface="consolas" panose="020B0609020204030204" pitchFamily="49" charset="0"/>
              </a:rPr>
              <a:t>We compare 20 to the next record 30. </a:t>
            </a:r>
          </a:p>
          <a:p>
            <a:r>
              <a:rPr lang="en-US" sz="3600" b="0" i="0" dirty="0">
                <a:solidFill>
                  <a:srgbClr val="202124"/>
                </a:solidFill>
                <a:effectLst/>
                <a:latin typeface="consolas" panose="020B0609020204030204" pitchFamily="49" charset="0"/>
              </a:rPr>
              <a:t>If what it points to is less, we move forward, else we store this value in the update array.</a:t>
            </a:r>
            <a:endParaRPr lang="en-IN" sz="123400" dirty="0"/>
          </a:p>
        </p:txBody>
      </p:sp>
      <p:graphicFrame>
        <p:nvGraphicFramePr>
          <p:cNvPr id="5" name="Object 4">
            <a:extLst>
              <a:ext uri="{FF2B5EF4-FFF2-40B4-BE49-F238E27FC236}">
                <a16:creationId xmlns:a16="http://schemas.microsoft.com/office/drawing/2014/main" id="{6336A1C3-C52E-4396-AC1A-63AD95C42652}"/>
              </a:ext>
            </a:extLst>
          </p:cNvPr>
          <p:cNvGraphicFramePr>
            <a:graphicFrameLocks noChangeAspect="1"/>
          </p:cNvGraphicFramePr>
          <p:nvPr>
            <p:extLst>
              <p:ext uri="{D42A27DB-BD31-4B8C-83A1-F6EECF244321}">
                <p14:modId xmlns:p14="http://schemas.microsoft.com/office/powerpoint/2010/main" val="895268963"/>
              </p:ext>
            </p:extLst>
          </p:nvPr>
        </p:nvGraphicFramePr>
        <p:xfrm>
          <a:off x="2207372" y="3353454"/>
          <a:ext cx="4982322" cy="3422316"/>
        </p:xfrm>
        <a:graphic>
          <a:graphicData uri="http://schemas.openxmlformats.org/presentationml/2006/ole">
            <mc:AlternateContent xmlns:mc="http://schemas.openxmlformats.org/markup-compatibility/2006">
              <mc:Choice xmlns:v="urn:schemas-microsoft-com:vml" Requires="v">
                <p:oleObj spid="_x0000_s19465" name="Bitmap Image" r:id="rId3" imgW="2773800" imgH="1905120" progId="Paint.Picture">
                  <p:embed/>
                </p:oleObj>
              </mc:Choice>
              <mc:Fallback>
                <p:oleObj name="Bitmap Image" r:id="rId3" imgW="2773800" imgH="1905120" progId="Paint.Picture">
                  <p:embed/>
                  <p:pic>
                    <p:nvPicPr>
                      <p:cNvPr id="0" name=""/>
                      <p:cNvPicPr/>
                      <p:nvPr/>
                    </p:nvPicPr>
                    <p:blipFill>
                      <a:blip r:embed="rId4"/>
                      <a:stretch>
                        <a:fillRect/>
                      </a:stretch>
                    </p:blipFill>
                    <p:spPr>
                      <a:xfrm>
                        <a:off x="2207372" y="3353454"/>
                        <a:ext cx="4982322" cy="3422316"/>
                      </a:xfrm>
                      <a:prstGeom prst="rect">
                        <a:avLst/>
                      </a:prstGeom>
                    </p:spPr>
                  </p:pic>
                </p:oleObj>
              </mc:Fallback>
            </mc:AlternateContent>
          </a:graphicData>
        </a:graphic>
      </p:graphicFrame>
    </p:spTree>
    <p:extLst>
      <p:ext uri="{BB962C8B-B14F-4D97-AF65-F5344CB8AC3E}">
        <p14:creationId xmlns:p14="http://schemas.microsoft.com/office/powerpoint/2010/main" val="4082478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sz="2400" b="0" i="0" dirty="0">
                <a:solidFill>
                  <a:srgbClr val="202124"/>
                </a:solidFill>
                <a:effectLst/>
                <a:latin typeface="consolas" panose="020B0609020204030204" pitchFamily="49" charset="0"/>
              </a:rPr>
              <a:t>We save this highlighted node into our updated array since it will point to our new key: 20 if their height matches. </a:t>
            </a:r>
          </a:p>
          <a:p>
            <a:r>
              <a:rPr lang="en-US" sz="2400" b="0" i="0" dirty="0">
                <a:solidFill>
                  <a:srgbClr val="202124"/>
                </a:solidFill>
                <a:effectLst/>
                <a:latin typeface="consolas" panose="020B0609020204030204" pitchFamily="49" charset="0"/>
              </a:rPr>
              <a:t>The update array actually contains a pointer to a node but we display the value of the node it is pointing to. </a:t>
            </a:r>
          </a:p>
          <a:p>
            <a:r>
              <a:rPr lang="en-US" sz="2400" b="0" i="0" dirty="0">
                <a:solidFill>
                  <a:srgbClr val="202124"/>
                </a:solidFill>
                <a:effectLst/>
                <a:latin typeface="consolas" panose="020B0609020204030204" pitchFamily="49" charset="0"/>
              </a:rPr>
              <a:t>To continue the process, we reduce level by one or stop if there are no more levels.</a:t>
            </a:r>
            <a:endParaRPr lang="en-IN" sz="123400" dirty="0"/>
          </a:p>
        </p:txBody>
      </p:sp>
      <p:graphicFrame>
        <p:nvGraphicFramePr>
          <p:cNvPr id="4" name="Object 3">
            <a:extLst>
              <a:ext uri="{FF2B5EF4-FFF2-40B4-BE49-F238E27FC236}">
                <a16:creationId xmlns:a16="http://schemas.microsoft.com/office/drawing/2014/main" id="{D7D26F97-CB9B-4A41-8299-D9CC20E042EA}"/>
              </a:ext>
            </a:extLst>
          </p:cNvPr>
          <p:cNvGraphicFramePr>
            <a:graphicFrameLocks noChangeAspect="1"/>
          </p:cNvGraphicFramePr>
          <p:nvPr>
            <p:extLst>
              <p:ext uri="{D42A27DB-BD31-4B8C-83A1-F6EECF244321}">
                <p14:modId xmlns:p14="http://schemas.microsoft.com/office/powerpoint/2010/main" val="3027564107"/>
              </p:ext>
            </p:extLst>
          </p:nvPr>
        </p:nvGraphicFramePr>
        <p:xfrm>
          <a:off x="1694328" y="3499130"/>
          <a:ext cx="4805083" cy="3203389"/>
        </p:xfrm>
        <a:graphic>
          <a:graphicData uri="http://schemas.openxmlformats.org/presentationml/2006/ole">
            <mc:AlternateContent xmlns:mc="http://schemas.openxmlformats.org/markup-compatibility/2006">
              <mc:Choice xmlns:v="urn:schemas-microsoft-com:vml" Requires="v">
                <p:oleObj spid="_x0000_s20489" name="Bitmap Image" r:id="rId3" imgW="2743200" imgH="1828800" progId="Paint.Picture">
                  <p:embed/>
                </p:oleObj>
              </mc:Choice>
              <mc:Fallback>
                <p:oleObj name="Bitmap Image" r:id="rId3" imgW="2743200" imgH="1828800" progId="Paint.Picture">
                  <p:embed/>
                  <p:pic>
                    <p:nvPicPr>
                      <p:cNvPr id="0" name=""/>
                      <p:cNvPicPr/>
                      <p:nvPr/>
                    </p:nvPicPr>
                    <p:blipFill>
                      <a:blip r:embed="rId4"/>
                      <a:stretch>
                        <a:fillRect/>
                      </a:stretch>
                    </p:blipFill>
                    <p:spPr>
                      <a:xfrm>
                        <a:off x="1694328" y="3499130"/>
                        <a:ext cx="4805083" cy="3203389"/>
                      </a:xfrm>
                      <a:prstGeom prst="rect">
                        <a:avLst/>
                      </a:prstGeom>
                    </p:spPr>
                  </p:pic>
                </p:oleObj>
              </mc:Fallback>
            </mc:AlternateContent>
          </a:graphicData>
        </a:graphic>
      </p:graphicFrame>
    </p:spTree>
    <p:extLst>
      <p:ext uri="{BB962C8B-B14F-4D97-AF65-F5344CB8AC3E}">
        <p14:creationId xmlns:p14="http://schemas.microsoft.com/office/powerpoint/2010/main" val="3989606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sz="3600" b="0" i="0" dirty="0">
                <a:solidFill>
                  <a:srgbClr val="202124"/>
                </a:solidFill>
                <a:effectLst/>
                <a:latin typeface="consolas" panose="020B0609020204030204" pitchFamily="49" charset="0"/>
              </a:rPr>
              <a:t>We compare 20 to the next record 10. If it is less, we move forward, else we save this value.</a:t>
            </a:r>
            <a:endParaRPr lang="en-IN" sz="368400" dirty="0"/>
          </a:p>
        </p:txBody>
      </p:sp>
      <p:graphicFrame>
        <p:nvGraphicFramePr>
          <p:cNvPr id="5" name="Object 4">
            <a:extLst>
              <a:ext uri="{FF2B5EF4-FFF2-40B4-BE49-F238E27FC236}">
                <a16:creationId xmlns:a16="http://schemas.microsoft.com/office/drawing/2014/main" id="{EC90A955-3012-4975-B093-1F505C43419F}"/>
              </a:ext>
            </a:extLst>
          </p:cNvPr>
          <p:cNvGraphicFramePr>
            <a:graphicFrameLocks noChangeAspect="1"/>
          </p:cNvGraphicFramePr>
          <p:nvPr>
            <p:extLst>
              <p:ext uri="{D42A27DB-BD31-4B8C-83A1-F6EECF244321}">
                <p14:modId xmlns:p14="http://schemas.microsoft.com/office/powerpoint/2010/main" val="3492301980"/>
              </p:ext>
            </p:extLst>
          </p:nvPr>
        </p:nvGraphicFramePr>
        <p:xfrm>
          <a:off x="1063065" y="2841438"/>
          <a:ext cx="5194300" cy="3546309"/>
        </p:xfrm>
        <a:graphic>
          <a:graphicData uri="http://schemas.openxmlformats.org/presentationml/2006/ole">
            <mc:AlternateContent xmlns:mc="http://schemas.openxmlformats.org/markup-compatibility/2006">
              <mc:Choice xmlns:v="urn:schemas-microsoft-com:vml" Requires="v">
                <p:oleObj spid="_x0000_s21513" name="Bitmap Image" r:id="rId3" imgW="2766240" imgH="1889640" progId="Paint.Picture">
                  <p:embed/>
                </p:oleObj>
              </mc:Choice>
              <mc:Fallback>
                <p:oleObj name="Bitmap Image" r:id="rId3" imgW="2766240" imgH="1889640" progId="Paint.Picture">
                  <p:embed/>
                  <p:pic>
                    <p:nvPicPr>
                      <p:cNvPr id="0" name=""/>
                      <p:cNvPicPr/>
                      <p:nvPr/>
                    </p:nvPicPr>
                    <p:blipFill>
                      <a:blip r:embed="rId4"/>
                      <a:stretch>
                        <a:fillRect/>
                      </a:stretch>
                    </p:blipFill>
                    <p:spPr>
                      <a:xfrm>
                        <a:off x="1063065" y="2841438"/>
                        <a:ext cx="5194300" cy="3546309"/>
                      </a:xfrm>
                      <a:prstGeom prst="rect">
                        <a:avLst/>
                      </a:prstGeom>
                    </p:spPr>
                  </p:pic>
                </p:oleObj>
              </mc:Fallback>
            </mc:AlternateContent>
          </a:graphicData>
        </a:graphic>
      </p:graphicFrame>
    </p:spTree>
    <p:extLst>
      <p:ext uri="{BB962C8B-B14F-4D97-AF65-F5344CB8AC3E}">
        <p14:creationId xmlns:p14="http://schemas.microsoft.com/office/powerpoint/2010/main" val="2578990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sz="2400" b="0" i="0" dirty="0">
                <a:solidFill>
                  <a:srgbClr val="202124"/>
                </a:solidFill>
                <a:effectLst/>
                <a:latin typeface="consolas" panose="020B0609020204030204" pitchFamily="49" charset="0"/>
              </a:rPr>
              <a:t>We save this highlighted node into our updated array since it will point to our new key: 20 if their height matches. </a:t>
            </a:r>
          </a:p>
          <a:p>
            <a:r>
              <a:rPr lang="en-US" sz="2400" b="0" i="0" dirty="0">
                <a:solidFill>
                  <a:srgbClr val="202124"/>
                </a:solidFill>
                <a:effectLst/>
                <a:latin typeface="consolas" panose="020B0609020204030204" pitchFamily="49" charset="0"/>
              </a:rPr>
              <a:t>The update array actually contains a pointer to a node but we display the value of the node it is pointing to. </a:t>
            </a:r>
          </a:p>
          <a:p>
            <a:r>
              <a:rPr lang="en-US" sz="2400" b="0" i="0" dirty="0">
                <a:solidFill>
                  <a:srgbClr val="202124"/>
                </a:solidFill>
                <a:effectLst/>
                <a:latin typeface="consolas" panose="020B0609020204030204" pitchFamily="49" charset="0"/>
              </a:rPr>
              <a:t>To continue the process, we reduce level by one or stop if there are no more levels.</a:t>
            </a:r>
            <a:endParaRPr lang="en-IN" sz="368400" dirty="0"/>
          </a:p>
        </p:txBody>
      </p:sp>
      <p:graphicFrame>
        <p:nvGraphicFramePr>
          <p:cNvPr id="4" name="Object 3">
            <a:extLst>
              <a:ext uri="{FF2B5EF4-FFF2-40B4-BE49-F238E27FC236}">
                <a16:creationId xmlns:a16="http://schemas.microsoft.com/office/drawing/2014/main" id="{DFC530AF-176E-45F6-8AE7-EBC53A45003B}"/>
              </a:ext>
            </a:extLst>
          </p:cNvPr>
          <p:cNvGraphicFramePr>
            <a:graphicFrameLocks noChangeAspect="1"/>
          </p:cNvGraphicFramePr>
          <p:nvPr>
            <p:extLst>
              <p:ext uri="{D42A27DB-BD31-4B8C-83A1-F6EECF244321}">
                <p14:modId xmlns:p14="http://schemas.microsoft.com/office/powerpoint/2010/main" val="758747421"/>
              </p:ext>
            </p:extLst>
          </p:nvPr>
        </p:nvGraphicFramePr>
        <p:xfrm>
          <a:off x="1077819" y="3429000"/>
          <a:ext cx="4641663" cy="3175036"/>
        </p:xfrm>
        <a:graphic>
          <a:graphicData uri="http://schemas.openxmlformats.org/presentationml/2006/ole">
            <mc:AlternateContent xmlns:mc="http://schemas.openxmlformats.org/markup-compatibility/2006">
              <mc:Choice xmlns:v="urn:schemas-microsoft-com:vml" Requires="v">
                <p:oleObj spid="_x0000_s22537" name="Bitmap Image" r:id="rId3" imgW="2773800" imgH="1897560" progId="Paint.Picture">
                  <p:embed/>
                </p:oleObj>
              </mc:Choice>
              <mc:Fallback>
                <p:oleObj name="Bitmap Image" r:id="rId3" imgW="2773800" imgH="1897560" progId="Paint.Picture">
                  <p:embed/>
                  <p:pic>
                    <p:nvPicPr>
                      <p:cNvPr id="0" name=""/>
                      <p:cNvPicPr/>
                      <p:nvPr/>
                    </p:nvPicPr>
                    <p:blipFill>
                      <a:blip r:embed="rId4"/>
                      <a:stretch>
                        <a:fillRect/>
                      </a:stretch>
                    </p:blipFill>
                    <p:spPr>
                      <a:xfrm>
                        <a:off x="1077819" y="3429000"/>
                        <a:ext cx="4641663" cy="3175036"/>
                      </a:xfrm>
                      <a:prstGeom prst="rect">
                        <a:avLst/>
                      </a:prstGeom>
                    </p:spPr>
                  </p:pic>
                </p:oleObj>
              </mc:Fallback>
            </mc:AlternateContent>
          </a:graphicData>
        </a:graphic>
      </p:graphicFrame>
    </p:spTree>
    <p:extLst>
      <p:ext uri="{BB962C8B-B14F-4D97-AF65-F5344CB8AC3E}">
        <p14:creationId xmlns:p14="http://schemas.microsoft.com/office/powerpoint/2010/main" val="1891008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sz="2400" b="0" i="0" dirty="0">
                <a:solidFill>
                  <a:srgbClr val="202124"/>
                </a:solidFill>
                <a:effectLst/>
                <a:latin typeface="consolas" panose="020B0609020204030204" pitchFamily="49" charset="0"/>
              </a:rPr>
              <a:t>We save this highlighted node into our updated array since it will point to our new key: 20 if their height matches. </a:t>
            </a:r>
          </a:p>
          <a:p>
            <a:r>
              <a:rPr lang="en-US" sz="2400" b="0" i="0" dirty="0">
                <a:solidFill>
                  <a:srgbClr val="202124"/>
                </a:solidFill>
                <a:effectLst/>
                <a:latin typeface="consolas" panose="020B0609020204030204" pitchFamily="49" charset="0"/>
              </a:rPr>
              <a:t>The update array actually contains a pointer to a node but we display the value of the node it is pointing to. </a:t>
            </a:r>
          </a:p>
          <a:p>
            <a:r>
              <a:rPr lang="en-US" sz="2400" b="0" i="0" dirty="0">
                <a:solidFill>
                  <a:srgbClr val="202124"/>
                </a:solidFill>
                <a:effectLst/>
                <a:latin typeface="consolas" panose="020B0609020204030204" pitchFamily="49" charset="0"/>
              </a:rPr>
              <a:t>To continue the process, we reduce level by one or stop if there are no more levels.</a:t>
            </a:r>
            <a:endParaRPr lang="en-IN" sz="368400" dirty="0"/>
          </a:p>
        </p:txBody>
      </p:sp>
      <p:graphicFrame>
        <p:nvGraphicFramePr>
          <p:cNvPr id="4" name="Object 3">
            <a:extLst>
              <a:ext uri="{FF2B5EF4-FFF2-40B4-BE49-F238E27FC236}">
                <a16:creationId xmlns:a16="http://schemas.microsoft.com/office/drawing/2014/main" id="{DFC530AF-176E-45F6-8AE7-EBC53A45003B}"/>
              </a:ext>
            </a:extLst>
          </p:cNvPr>
          <p:cNvGraphicFramePr>
            <a:graphicFrameLocks noChangeAspect="1"/>
          </p:cNvGraphicFramePr>
          <p:nvPr/>
        </p:nvGraphicFramePr>
        <p:xfrm>
          <a:off x="1077819" y="3429000"/>
          <a:ext cx="4641663" cy="3175036"/>
        </p:xfrm>
        <a:graphic>
          <a:graphicData uri="http://schemas.openxmlformats.org/presentationml/2006/ole">
            <mc:AlternateContent xmlns:mc="http://schemas.openxmlformats.org/markup-compatibility/2006">
              <mc:Choice xmlns:v="urn:schemas-microsoft-com:vml" Requires="v">
                <p:oleObj spid="_x0000_s23561" name="Bitmap Image" r:id="rId3" imgW="2773800" imgH="1897560" progId="Paint.Picture">
                  <p:embed/>
                </p:oleObj>
              </mc:Choice>
              <mc:Fallback>
                <p:oleObj name="Bitmap Image" r:id="rId3" imgW="2773800" imgH="1897560" progId="Paint.Picture">
                  <p:embed/>
                  <p:pic>
                    <p:nvPicPr>
                      <p:cNvPr id="4" name="Object 3">
                        <a:extLst>
                          <a:ext uri="{FF2B5EF4-FFF2-40B4-BE49-F238E27FC236}">
                            <a16:creationId xmlns:a16="http://schemas.microsoft.com/office/drawing/2014/main" id="{DFC530AF-176E-45F6-8AE7-EBC53A45003B}"/>
                          </a:ext>
                        </a:extLst>
                      </p:cNvPr>
                      <p:cNvPicPr/>
                      <p:nvPr/>
                    </p:nvPicPr>
                    <p:blipFill>
                      <a:blip r:embed="rId4"/>
                      <a:stretch>
                        <a:fillRect/>
                      </a:stretch>
                    </p:blipFill>
                    <p:spPr>
                      <a:xfrm>
                        <a:off x="1077819" y="3429000"/>
                        <a:ext cx="4641663" cy="3175036"/>
                      </a:xfrm>
                      <a:prstGeom prst="rect">
                        <a:avLst/>
                      </a:prstGeom>
                    </p:spPr>
                  </p:pic>
                </p:oleObj>
              </mc:Fallback>
            </mc:AlternateContent>
          </a:graphicData>
        </a:graphic>
      </p:graphicFrame>
    </p:spTree>
    <p:extLst>
      <p:ext uri="{BB962C8B-B14F-4D97-AF65-F5344CB8AC3E}">
        <p14:creationId xmlns:p14="http://schemas.microsoft.com/office/powerpoint/2010/main" val="3830082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3B7C6-45FB-4961-BE6F-A80781CD0B86}"/>
              </a:ext>
            </a:extLst>
          </p:cNvPr>
          <p:cNvSpPr>
            <a:spLocks noGrp="1"/>
          </p:cNvSpPr>
          <p:nvPr>
            <p:ph type="title"/>
          </p:nvPr>
        </p:nvSpPr>
        <p:spPr/>
        <p:txBody>
          <a:bodyPr/>
          <a:lstStyle/>
          <a:p>
            <a:pPr fontAlgn="base"/>
            <a:r>
              <a:rPr lang="en-IN" b="1" i="0" dirty="0">
                <a:solidFill>
                  <a:srgbClr val="273239"/>
                </a:solidFill>
                <a:effectLst/>
                <a:latin typeface="sofia-pro"/>
              </a:rPr>
              <a:t>Skip List (Insertion)</a:t>
            </a:r>
            <a:br>
              <a:rPr lang="en-IN" b="1" i="0" dirty="0">
                <a:solidFill>
                  <a:srgbClr val="273239"/>
                </a:solidFill>
                <a:effectLst/>
                <a:latin typeface="sofia-pro"/>
              </a:rPr>
            </a:br>
            <a:endParaRPr lang="en-IN" dirty="0"/>
          </a:p>
        </p:txBody>
      </p:sp>
      <p:sp>
        <p:nvSpPr>
          <p:cNvPr id="3" name="Content Placeholder 2">
            <a:extLst>
              <a:ext uri="{FF2B5EF4-FFF2-40B4-BE49-F238E27FC236}">
                <a16:creationId xmlns:a16="http://schemas.microsoft.com/office/drawing/2014/main" id="{19C08EE5-31CA-441D-A684-1AEBB4BC593B}"/>
              </a:ext>
            </a:extLst>
          </p:cNvPr>
          <p:cNvSpPr>
            <a:spLocks noGrp="1"/>
          </p:cNvSpPr>
          <p:nvPr>
            <p:ph idx="1"/>
          </p:nvPr>
        </p:nvSpPr>
        <p:spPr>
          <a:xfrm>
            <a:off x="838200" y="1498273"/>
            <a:ext cx="10515600" cy="4678690"/>
          </a:xfrm>
        </p:spPr>
        <p:txBody>
          <a:bodyPr/>
          <a:lstStyle/>
          <a:p>
            <a:r>
              <a:rPr lang="en-US" b="0" i="0" dirty="0">
                <a:solidFill>
                  <a:srgbClr val="273239"/>
                </a:solidFill>
                <a:effectLst/>
                <a:latin typeface="urw-din"/>
              </a:rPr>
              <a:t>Each element in the list is represented by a node.</a:t>
            </a:r>
          </a:p>
          <a:p>
            <a:r>
              <a:rPr lang="en-US" dirty="0">
                <a:solidFill>
                  <a:srgbClr val="273239"/>
                </a:solidFill>
                <a:latin typeface="urw-din"/>
              </a:rPr>
              <a:t>T</a:t>
            </a:r>
            <a:r>
              <a:rPr lang="en-US" b="0" i="0" dirty="0">
                <a:solidFill>
                  <a:srgbClr val="273239"/>
                </a:solidFill>
                <a:effectLst/>
                <a:latin typeface="urw-din"/>
              </a:rPr>
              <a:t>he level of the node is chosen randomly while insertion in the list. </a:t>
            </a:r>
          </a:p>
          <a:p>
            <a:r>
              <a:rPr lang="en-US" b="1" i="0" dirty="0">
                <a:solidFill>
                  <a:srgbClr val="273239"/>
                </a:solidFill>
                <a:effectLst/>
                <a:latin typeface="urw-din"/>
              </a:rPr>
              <a:t>Level does not depend on the number of elements in the node.</a:t>
            </a:r>
            <a:r>
              <a:rPr lang="en-US" b="0" i="0" dirty="0">
                <a:solidFill>
                  <a:srgbClr val="273239"/>
                </a:solidFill>
                <a:effectLst/>
                <a:latin typeface="urw-din"/>
              </a:rPr>
              <a:t> </a:t>
            </a:r>
            <a:endParaRPr lang="en-IN" dirty="0"/>
          </a:p>
        </p:txBody>
      </p:sp>
      <p:sp>
        <p:nvSpPr>
          <p:cNvPr id="5" name="Rectangle 2">
            <a:extLst>
              <a:ext uri="{FF2B5EF4-FFF2-40B4-BE49-F238E27FC236}">
                <a16:creationId xmlns:a16="http://schemas.microsoft.com/office/drawing/2014/main" id="{1F90768B-0FA1-43E9-AA35-CF650FAB41F7}"/>
              </a:ext>
            </a:extLst>
          </p:cNvPr>
          <p:cNvSpPr>
            <a:spLocks noChangeArrowheads="1"/>
          </p:cNvSpPr>
          <p:nvPr/>
        </p:nvSpPr>
        <p:spPr bwMode="auto">
          <a:xfrm>
            <a:off x="518472" y="3429000"/>
            <a:ext cx="5703217"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273239"/>
                </a:solidFill>
                <a:effectLst/>
                <a:latin typeface="Consolas" panose="020B0609020204030204" pitchFamily="49" charset="0"/>
              </a:rPr>
              <a:t>randomLevel</a:t>
            </a:r>
            <a:r>
              <a:rPr kumimoji="0" lang="en-US" altLang="en-US" sz="2000" b="1" i="0" u="none" strike="noStrike" cap="none" normalizeH="0" baseline="0" dirty="0">
                <a:ln>
                  <a:noFill/>
                </a:ln>
                <a:solidFill>
                  <a:srgbClr val="27323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273239"/>
                </a:solidFill>
                <a:effectLst/>
                <a:latin typeface="Consolas" panose="020B0609020204030204" pitchFamily="49" charset="0"/>
              </a:rPr>
              <a:t>lvl</a:t>
            </a:r>
            <a:r>
              <a:rPr kumimoji="0" lang="en-US" altLang="en-US" sz="2000" b="1" i="0" u="none" strike="noStrike" cap="none" normalizeH="0" baseline="0" dirty="0">
                <a:ln>
                  <a:noFill/>
                </a:ln>
                <a:solidFill>
                  <a:srgbClr val="273239"/>
                </a:solidFill>
                <a:effectLst/>
                <a:latin typeface="Consolas" panose="020B0609020204030204" pitchFamily="49" charset="0"/>
              </a:rPr>
              <a:t> := 1 </a:t>
            </a:r>
            <a:r>
              <a:rPr kumimoji="0" lang="en-US" altLang="en-US" sz="2000" b="0" i="0" u="none" strike="noStrike" cap="none" normalizeH="0" baseline="0" dirty="0">
                <a:ln>
                  <a:noFill/>
                </a:ln>
                <a:solidFill>
                  <a:srgbClr val="273239"/>
                </a:solidFill>
                <a:effectLst/>
                <a:latin typeface="Consolas" panose="020B0609020204030204" pitchFamily="49" charset="0"/>
              </a:rPr>
              <a:t>//random() that returns a random value in [0...1)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Consolas" panose="020B0609020204030204" pitchFamily="49" charset="0"/>
              </a:rPr>
              <a:t>while random() &lt; p and </a:t>
            </a:r>
            <a:r>
              <a:rPr kumimoji="0" lang="en-US" altLang="en-US" sz="2000" b="1" i="0" u="none" strike="noStrike" cap="none" normalizeH="0" baseline="0" dirty="0" err="1">
                <a:ln>
                  <a:noFill/>
                </a:ln>
                <a:solidFill>
                  <a:srgbClr val="273239"/>
                </a:solidFill>
                <a:effectLst/>
                <a:latin typeface="Consolas" panose="020B0609020204030204" pitchFamily="49" charset="0"/>
              </a:rPr>
              <a:t>lvl</a:t>
            </a:r>
            <a:r>
              <a:rPr kumimoji="0" lang="en-US" altLang="en-US" sz="2000" b="1" i="0" u="none" strike="noStrike" cap="none" normalizeH="0" baseline="0" dirty="0">
                <a:ln>
                  <a:noFill/>
                </a:ln>
                <a:solidFill>
                  <a:srgbClr val="273239"/>
                </a:solidFill>
                <a:effectLst/>
                <a:latin typeface="Consolas" panose="020B0609020204030204" pitchFamily="49" charset="0"/>
              </a:rPr>
              <a:t> &lt; </a:t>
            </a:r>
            <a:r>
              <a:rPr kumimoji="0" lang="en-US" altLang="en-US" sz="2000" b="1" i="0" u="none" strike="noStrike" cap="none" normalizeH="0" baseline="0" dirty="0" err="1">
                <a:ln>
                  <a:noFill/>
                </a:ln>
                <a:solidFill>
                  <a:srgbClr val="273239"/>
                </a:solidFill>
                <a:effectLst/>
                <a:latin typeface="Consolas" panose="020B0609020204030204" pitchFamily="49" charset="0"/>
              </a:rPr>
              <a:t>MaxLevel</a:t>
            </a:r>
            <a:r>
              <a:rPr kumimoji="0" lang="en-US" altLang="en-US" sz="2000" b="1" i="0" u="none" strike="noStrike" cap="none" normalizeH="0" baseline="0" dirty="0">
                <a:ln>
                  <a:noFill/>
                </a:ln>
                <a:solidFill>
                  <a:srgbClr val="273239"/>
                </a:solidFill>
                <a:effectLst/>
                <a:latin typeface="Consolas" panose="020B0609020204030204" pitchFamily="49" charset="0"/>
              </a:rPr>
              <a:t> do </a:t>
            </a:r>
            <a:r>
              <a:rPr kumimoji="0" lang="en-US" altLang="en-US" sz="2000" b="1" i="0" u="none" strike="noStrike" cap="none" normalizeH="0" baseline="0" dirty="0" err="1">
                <a:ln>
                  <a:noFill/>
                </a:ln>
                <a:solidFill>
                  <a:srgbClr val="273239"/>
                </a:solidFill>
                <a:effectLst/>
                <a:latin typeface="Consolas" panose="020B0609020204030204" pitchFamily="49" charset="0"/>
              </a:rPr>
              <a:t>lvl</a:t>
            </a:r>
            <a:r>
              <a:rPr kumimoji="0" lang="en-US" altLang="en-US" sz="2000" b="1" i="0" u="none" strike="noStrike" cap="none" normalizeH="0" baseline="0" dirty="0">
                <a:ln>
                  <a:noFill/>
                </a:ln>
                <a:solidFill>
                  <a:srgbClr val="273239"/>
                </a:solidFill>
                <a:effectLst/>
                <a:latin typeface="Consolas" panose="020B0609020204030204" pitchFamily="49" charset="0"/>
              </a:rPr>
              <a:t> := </a:t>
            </a:r>
            <a:r>
              <a:rPr kumimoji="0" lang="en-US" altLang="en-US" sz="2000" b="1" i="0" u="none" strike="noStrike" cap="none" normalizeH="0" baseline="0" dirty="0" err="1">
                <a:ln>
                  <a:noFill/>
                </a:ln>
                <a:solidFill>
                  <a:srgbClr val="273239"/>
                </a:solidFill>
                <a:effectLst/>
                <a:latin typeface="Consolas" panose="020B0609020204030204" pitchFamily="49" charset="0"/>
              </a:rPr>
              <a:t>lvl</a:t>
            </a:r>
            <a:r>
              <a:rPr kumimoji="0" lang="en-US" altLang="en-US" sz="2000" b="1" i="0" u="none" strike="noStrike" cap="none" normalizeH="0" baseline="0" dirty="0">
                <a:ln>
                  <a:noFill/>
                </a:ln>
                <a:solidFill>
                  <a:srgbClr val="273239"/>
                </a:solidFill>
                <a:effectLst/>
                <a:latin typeface="Consolas" panose="020B0609020204030204" pitchFamily="49" charset="0"/>
              </a:rPr>
              <a:t> + 1 return </a:t>
            </a:r>
            <a:r>
              <a:rPr kumimoji="0" lang="en-US" altLang="en-US" sz="2000" b="1" i="0" u="none" strike="noStrike" cap="none" normalizeH="0" baseline="0" dirty="0" err="1">
                <a:ln>
                  <a:noFill/>
                </a:ln>
                <a:solidFill>
                  <a:srgbClr val="273239"/>
                </a:solidFill>
                <a:effectLst/>
                <a:latin typeface="Consolas" panose="020B0609020204030204" pitchFamily="49" charset="0"/>
              </a:rPr>
              <a:t>lvl</a:t>
            </a:r>
            <a:r>
              <a:rPr kumimoji="0" lang="en-US" altLang="en-US" sz="2000" b="1" i="0" u="none" strike="noStrike" cap="none" normalizeH="0" baseline="0" dirty="0">
                <a:ln>
                  <a:noFill/>
                </a:ln>
                <a:solidFill>
                  <a:schemeClr val="tx1"/>
                </a:solidFill>
                <a:effectLst/>
              </a:rPr>
              <a:t> </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pic>
        <p:nvPicPr>
          <p:cNvPr id="57348" name="Picture 4" descr="Lightbox">
            <a:extLst>
              <a:ext uri="{FF2B5EF4-FFF2-40B4-BE49-F238E27FC236}">
                <a16:creationId xmlns:a16="http://schemas.microsoft.com/office/drawing/2014/main" id="{D0C97DC5-5537-4ADD-8C74-6EBCE2244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050" y="3820844"/>
            <a:ext cx="5603112" cy="1538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572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sz="2400" b="0" i="0" dirty="0">
                <a:solidFill>
                  <a:srgbClr val="202124"/>
                </a:solidFill>
                <a:effectLst/>
                <a:latin typeface="consolas" panose="020B0609020204030204" pitchFamily="49" charset="0"/>
              </a:rPr>
              <a:t>Now our update array contains all the highlighted nodes that will point to the new key: 20. </a:t>
            </a:r>
          </a:p>
          <a:p>
            <a:r>
              <a:rPr lang="en-US" sz="2400" b="0" i="0" dirty="0">
                <a:solidFill>
                  <a:srgbClr val="202124"/>
                </a:solidFill>
                <a:effectLst/>
                <a:latin typeface="consolas" panose="020B0609020204030204" pitchFamily="49" charset="0"/>
              </a:rPr>
              <a:t>This key is to be inserted into the middle, so we must update both its pointer, and the node before it, at each level.</a:t>
            </a:r>
            <a:endParaRPr lang="en-IN" sz="400000" dirty="0"/>
          </a:p>
        </p:txBody>
      </p:sp>
      <p:graphicFrame>
        <p:nvGraphicFramePr>
          <p:cNvPr id="4" name="Object 3">
            <a:extLst>
              <a:ext uri="{FF2B5EF4-FFF2-40B4-BE49-F238E27FC236}">
                <a16:creationId xmlns:a16="http://schemas.microsoft.com/office/drawing/2014/main" id="{DFC530AF-176E-45F6-8AE7-EBC53A45003B}"/>
              </a:ext>
            </a:extLst>
          </p:cNvPr>
          <p:cNvGraphicFramePr>
            <a:graphicFrameLocks noChangeAspect="1"/>
          </p:cNvGraphicFramePr>
          <p:nvPr>
            <p:extLst>
              <p:ext uri="{D42A27DB-BD31-4B8C-83A1-F6EECF244321}">
                <p14:modId xmlns:p14="http://schemas.microsoft.com/office/powerpoint/2010/main" val="1861744645"/>
              </p:ext>
            </p:extLst>
          </p:nvPr>
        </p:nvGraphicFramePr>
        <p:xfrm>
          <a:off x="1176431" y="3249706"/>
          <a:ext cx="4641663" cy="3175036"/>
        </p:xfrm>
        <a:graphic>
          <a:graphicData uri="http://schemas.openxmlformats.org/presentationml/2006/ole">
            <mc:AlternateContent xmlns:mc="http://schemas.openxmlformats.org/markup-compatibility/2006">
              <mc:Choice xmlns:v="urn:schemas-microsoft-com:vml" Requires="v">
                <p:oleObj spid="_x0000_s24585" name="Bitmap Image" r:id="rId3" imgW="2773800" imgH="1897560" progId="Paint.Picture">
                  <p:embed/>
                </p:oleObj>
              </mc:Choice>
              <mc:Fallback>
                <p:oleObj name="Bitmap Image" r:id="rId3" imgW="2773800" imgH="1897560" progId="Paint.Picture">
                  <p:embed/>
                  <p:pic>
                    <p:nvPicPr>
                      <p:cNvPr id="4" name="Object 3">
                        <a:extLst>
                          <a:ext uri="{FF2B5EF4-FFF2-40B4-BE49-F238E27FC236}">
                            <a16:creationId xmlns:a16="http://schemas.microsoft.com/office/drawing/2014/main" id="{DFC530AF-176E-45F6-8AE7-EBC53A45003B}"/>
                          </a:ext>
                        </a:extLst>
                      </p:cNvPr>
                      <p:cNvPicPr/>
                      <p:nvPr/>
                    </p:nvPicPr>
                    <p:blipFill>
                      <a:blip r:embed="rId4"/>
                      <a:stretch>
                        <a:fillRect/>
                      </a:stretch>
                    </p:blipFill>
                    <p:spPr>
                      <a:xfrm>
                        <a:off x="1176431" y="3249706"/>
                        <a:ext cx="4641663" cy="3175036"/>
                      </a:xfrm>
                      <a:prstGeom prst="rect">
                        <a:avLst/>
                      </a:prstGeom>
                    </p:spPr>
                  </p:pic>
                </p:oleObj>
              </mc:Fallback>
            </mc:AlternateContent>
          </a:graphicData>
        </a:graphic>
      </p:graphicFrame>
    </p:spTree>
    <p:extLst>
      <p:ext uri="{BB962C8B-B14F-4D97-AF65-F5344CB8AC3E}">
        <p14:creationId xmlns:p14="http://schemas.microsoft.com/office/powerpoint/2010/main" val="1394145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IN" sz="4000" b="0" i="0" dirty="0">
                <a:solidFill>
                  <a:srgbClr val="202124"/>
                </a:solidFill>
                <a:effectLst/>
                <a:latin typeface="consolas" panose="020B0609020204030204" pitchFamily="49" charset="0"/>
              </a:rPr>
              <a:t>Update pointers.</a:t>
            </a:r>
            <a:endParaRPr lang="en-IN" sz="400000" dirty="0"/>
          </a:p>
        </p:txBody>
      </p:sp>
      <p:graphicFrame>
        <p:nvGraphicFramePr>
          <p:cNvPr id="5" name="Object 4">
            <a:extLst>
              <a:ext uri="{FF2B5EF4-FFF2-40B4-BE49-F238E27FC236}">
                <a16:creationId xmlns:a16="http://schemas.microsoft.com/office/drawing/2014/main" id="{EA4AA01E-4157-4C9C-B1CC-DB87DD667683}"/>
              </a:ext>
            </a:extLst>
          </p:cNvPr>
          <p:cNvGraphicFramePr>
            <a:graphicFrameLocks noChangeAspect="1"/>
          </p:cNvGraphicFramePr>
          <p:nvPr>
            <p:extLst>
              <p:ext uri="{D42A27DB-BD31-4B8C-83A1-F6EECF244321}">
                <p14:modId xmlns:p14="http://schemas.microsoft.com/office/powerpoint/2010/main" val="1706515041"/>
              </p:ext>
            </p:extLst>
          </p:nvPr>
        </p:nvGraphicFramePr>
        <p:xfrm>
          <a:off x="1630456" y="2546631"/>
          <a:ext cx="6016438" cy="4120848"/>
        </p:xfrm>
        <a:graphic>
          <a:graphicData uri="http://schemas.openxmlformats.org/presentationml/2006/ole">
            <mc:AlternateContent xmlns:mc="http://schemas.openxmlformats.org/markup-compatibility/2006">
              <mc:Choice xmlns:v="urn:schemas-microsoft-com:vml" Requires="v">
                <p:oleObj spid="_x0000_s25609" name="Bitmap Image" r:id="rId3" imgW="2781360" imgH="1905120" progId="Paint.Picture">
                  <p:embed/>
                </p:oleObj>
              </mc:Choice>
              <mc:Fallback>
                <p:oleObj name="Bitmap Image" r:id="rId3" imgW="2781360" imgH="1905120" progId="Paint.Picture">
                  <p:embed/>
                  <p:pic>
                    <p:nvPicPr>
                      <p:cNvPr id="0" name=""/>
                      <p:cNvPicPr/>
                      <p:nvPr/>
                    </p:nvPicPr>
                    <p:blipFill>
                      <a:blip r:embed="rId4"/>
                      <a:stretch>
                        <a:fillRect/>
                      </a:stretch>
                    </p:blipFill>
                    <p:spPr>
                      <a:xfrm>
                        <a:off x="1630456" y="2546631"/>
                        <a:ext cx="6016438" cy="4120848"/>
                      </a:xfrm>
                      <a:prstGeom prst="rect">
                        <a:avLst/>
                      </a:prstGeom>
                    </p:spPr>
                  </p:pic>
                </p:oleObj>
              </mc:Fallback>
            </mc:AlternateContent>
          </a:graphicData>
        </a:graphic>
      </p:graphicFrame>
    </p:spTree>
    <p:extLst>
      <p:ext uri="{BB962C8B-B14F-4D97-AF65-F5344CB8AC3E}">
        <p14:creationId xmlns:p14="http://schemas.microsoft.com/office/powerpoint/2010/main" val="2922084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sz="2800" b="0" i="0" dirty="0">
                <a:solidFill>
                  <a:srgbClr val="202124"/>
                </a:solidFill>
                <a:effectLst/>
                <a:latin typeface="consolas" panose="020B0609020204030204" pitchFamily="49" charset="0"/>
              </a:rPr>
              <a:t>Insert value 25, assuming </a:t>
            </a:r>
            <a:r>
              <a:rPr lang="en-US" sz="2800" b="0" i="0" dirty="0" err="1">
                <a:solidFill>
                  <a:srgbClr val="202124"/>
                </a:solidFill>
                <a:effectLst/>
                <a:latin typeface="consolas" panose="020B0609020204030204" pitchFamily="49" charset="0"/>
              </a:rPr>
              <a:t>randomLevel</a:t>
            </a:r>
            <a:r>
              <a:rPr lang="en-US" sz="2800" b="0" i="0" dirty="0">
                <a:solidFill>
                  <a:srgbClr val="202124"/>
                </a:solidFill>
                <a:effectLst/>
                <a:latin typeface="consolas" panose="020B0609020204030204" pitchFamily="49" charset="0"/>
              </a:rPr>
              <a:t> returns 0.</a:t>
            </a:r>
            <a:endParaRPr lang="en-IN" sz="400000" dirty="0"/>
          </a:p>
        </p:txBody>
      </p:sp>
      <p:graphicFrame>
        <p:nvGraphicFramePr>
          <p:cNvPr id="5" name="Object 4">
            <a:extLst>
              <a:ext uri="{FF2B5EF4-FFF2-40B4-BE49-F238E27FC236}">
                <a16:creationId xmlns:a16="http://schemas.microsoft.com/office/drawing/2014/main" id="{EA4AA01E-4157-4C9C-B1CC-DB87DD667683}"/>
              </a:ext>
            </a:extLst>
          </p:cNvPr>
          <p:cNvGraphicFramePr>
            <a:graphicFrameLocks noChangeAspect="1"/>
          </p:cNvGraphicFramePr>
          <p:nvPr/>
        </p:nvGraphicFramePr>
        <p:xfrm>
          <a:off x="1630456" y="2546631"/>
          <a:ext cx="6016438" cy="4120848"/>
        </p:xfrm>
        <a:graphic>
          <a:graphicData uri="http://schemas.openxmlformats.org/presentationml/2006/ole">
            <mc:AlternateContent xmlns:mc="http://schemas.openxmlformats.org/markup-compatibility/2006">
              <mc:Choice xmlns:v="urn:schemas-microsoft-com:vml" Requires="v">
                <p:oleObj spid="_x0000_s26633" name="Bitmap Image" r:id="rId3" imgW="2781360" imgH="1905120" progId="Paint.Picture">
                  <p:embed/>
                </p:oleObj>
              </mc:Choice>
              <mc:Fallback>
                <p:oleObj name="Bitmap Image" r:id="rId3" imgW="2781360" imgH="1905120" progId="Paint.Picture">
                  <p:embed/>
                  <p:pic>
                    <p:nvPicPr>
                      <p:cNvPr id="5" name="Object 4">
                        <a:extLst>
                          <a:ext uri="{FF2B5EF4-FFF2-40B4-BE49-F238E27FC236}">
                            <a16:creationId xmlns:a16="http://schemas.microsoft.com/office/drawing/2014/main" id="{EA4AA01E-4157-4C9C-B1CC-DB87DD667683}"/>
                          </a:ext>
                        </a:extLst>
                      </p:cNvPr>
                      <p:cNvPicPr/>
                      <p:nvPr/>
                    </p:nvPicPr>
                    <p:blipFill>
                      <a:blip r:embed="rId4"/>
                      <a:stretch>
                        <a:fillRect/>
                      </a:stretch>
                    </p:blipFill>
                    <p:spPr>
                      <a:xfrm>
                        <a:off x="1630456" y="2546631"/>
                        <a:ext cx="6016438" cy="4120848"/>
                      </a:xfrm>
                      <a:prstGeom prst="rect">
                        <a:avLst/>
                      </a:prstGeom>
                    </p:spPr>
                  </p:pic>
                </p:oleObj>
              </mc:Fallback>
            </mc:AlternateContent>
          </a:graphicData>
        </a:graphic>
      </p:graphicFrame>
    </p:spTree>
    <p:extLst>
      <p:ext uri="{BB962C8B-B14F-4D97-AF65-F5344CB8AC3E}">
        <p14:creationId xmlns:p14="http://schemas.microsoft.com/office/powerpoint/2010/main" val="368023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b="0" i="0" dirty="0">
                <a:solidFill>
                  <a:srgbClr val="202124"/>
                </a:solidFill>
                <a:effectLst/>
                <a:latin typeface="consolas" panose="020B0609020204030204" pitchFamily="49" charset="0"/>
              </a:rPr>
              <a:t>Starting from level 2 of the head, we look for the first node whose pointer points to the largest key that is less than or equal to key:25 that we want to insert, and save it into a temporary update array at index level. </a:t>
            </a:r>
          </a:p>
          <a:p>
            <a:r>
              <a:rPr lang="en-US" b="0" i="0" dirty="0">
                <a:solidFill>
                  <a:srgbClr val="202124"/>
                </a:solidFill>
                <a:effectLst/>
                <a:latin typeface="consolas" panose="020B0609020204030204" pitchFamily="49" charset="0"/>
              </a:rPr>
              <a:t>If no such key exists because the pointer is null, then update array will contain the last node at that level.</a:t>
            </a:r>
            <a:endParaRPr lang="en-IN" sz="400000" dirty="0"/>
          </a:p>
        </p:txBody>
      </p:sp>
      <p:graphicFrame>
        <p:nvGraphicFramePr>
          <p:cNvPr id="4" name="Object 3">
            <a:extLst>
              <a:ext uri="{FF2B5EF4-FFF2-40B4-BE49-F238E27FC236}">
                <a16:creationId xmlns:a16="http://schemas.microsoft.com/office/drawing/2014/main" id="{C2B0028F-F2EA-41DA-B7DA-72ABF070CCCF}"/>
              </a:ext>
            </a:extLst>
          </p:cNvPr>
          <p:cNvGraphicFramePr>
            <a:graphicFrameLocks noChangeAspect="1"/>
          </p:cNvGraphicFramePr>
          <p:nvPr>
            <p:extLst>
              <p:ext uri="{D42A27DB-BD31-4B8C-83A1-F6EECF244321}">
                <p14:modId xmlns:p14="http://schemas.microsoft.com/office/powerpoint/2010/main" val="4151855072"/>
              </p:ext>
            </p:extLst>
          </p:nvPr>
        </p:nvGraphicFramePr>
        <p:xfrm>
          <a:off x="2659063" y="4160464"/>
          <a:ext cx="5059549" cy="2647791"/>
        </p:xfrm>
        <a:graphic>
          <a:graphicData uri="http://schemas.openxmlformats.org/presentationml/2006/ole">
            <mc:AlternateContent xmlns:mc="http://schemas.openxmlformats.org/markup-compatibility/2006">
              <mc:Choice xmlns:v="urn:schemas-microsoft-com:vml" Requires="v">
                <p:oleObj spid="_x0000_s27657" name="Bitmap Image" r:id="rId3" imgW="3436560" imgH="1798200" progId="Paint.Picture">
                  <p:embed/>
                </p:oleObj>
              </mc:Choice>
              <mc:Fallback>
                <p:oleObj name="Bitmap Image" r:id="rId3" imgW="3436560" imgH="1798200" progId="Paint.Picture">
                  <p:embed/>
                  <p:pic>
                    <p:nvPicPr>
                      <p:cNvPr id="0" name=""/>
                      <p:cNvPicPr/>
                      <p:nvPr/>
                    </p:nvPicPr>
                    <p:blipFill>
                      <a:blip r:embed="rId4"/>
                      <a:stretch>
                        <a:fillRect/>
                      </a:stretch>
                    </p:blipFill>
                    <p:spPr>
                      <a:xfrm>
                        <a:off x="2659063" y="4160464"/>
                        <a:ext cx="5059549" cy="2647791"/>
                      </a:xfrm>
                      <a:prstGeom prst="rect">
                        <a:avLst/>
                      </a:prstGeom>
                    </p:spPr>
                  </p:pic>
                </p:oleObj>
              </mc:Fallback>
            </mc:AlternateContent>
          </a:graphicData>
        </a:graphic>
      </p:graphicFrame>
    </p:spTree>
    <p:extLst>
      <p:ext uri="{BB962C8B-B14F-4D97-AF65-F5344CB8AC3E}">
        <p14:creationId xmlns:p14="http://schemas.microsoft.com/office/powerpoint/2010/main" val="3723913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b="0" i="0" dirty="0">
                <a:solidFill>
                  <a:srgbClr val="202124"/>
                </a:solidFill>
                <a:effectLst/>
                <a:latin typeface="consolas" panose="020B0609020204030204" pitchFamily="49" charset="0"/>
              </a:rPr>
              <a:t>We compare 25 to the next record 20. If it is less, we move forward, else we save this value.</a:t>
            </a:r>
            <a:endParaRPr lang="en-IN" sz="400000" dirty="0"/>
          </a:p>
        </p:txBody>
      </p:sp>
      <p:graphicFrame>
        <p:nvGraphicFramePr>
          <p:cNvPr id="5" name="Object 4">
            <a:extLst>
              <a:ext uri="{FF2B5EF4-FFF2-40B4-BE49-F238E27FC236}">
                <a16:creationId xmlns:a16="http://schemas.microsoft.com/office/drawing/2014/main" id="{23BC6486-E19A-476E-A73A-AFC051E1B588}"/>
              </a:ext>
            </a:extLst>
          </p:cNvPr>
          <p:cNvGraphicFramePr>
            <a:graphicFrameLocks noChangeAspect="1"/>
          </p:cNvGraphicFramePr>
          <p:nvPr>
            <p:extLst>
              <p:ext uri="{D42A27DB-BD31-4B8C-83A1-F6EECF244321}">
                <p14:modId xmlns:p14="http://schemas.microsoft.com/office/powerpoint/2010/main" val="2320240807"/>
              </p:ext>
            </p:extLst>
          </p:nvPr>
        </p:nvGraphicFramePr>
        <p:xfrm>
          <a:off x="2084014" y="2639638"/>
          <a:ext cx="7588939" cy="3707373"/>
        </p:xfrm>
        <a:graphic>
          <a:graphicData uri="http://schemas.openxmlformats.org/presentationml/2006/ole">
            <mc:AlternateContent xmlns:mc="http://schemas.openxmlformats.org/markup-compatibility/2006">
              <mc:Choice xmlns:v="urn:schemas-microsoft-com:vml" Requires="v">
                <p:oleObj spid="_x0000_s28681" name="Bitmap Image" r:id="rId3" imgW="3665160" imgH="1790640" progId="Paint.Picture">
                  <p:embed/>
                </p:oleObj>
              </mc:Choice>
              <mc:Fallback>
                <p:oleObj name="Bitmap Image" r:id="rId3" imgW="3665160" imgH="1790640" progId="Paint.Picture">
                  <p:embed/>
                  <p:pic>
                    <p:nvPicPr>
                      <p:cNvPr id="0" name=""/>
                      <p:cNvPicPr/>
                      <p:nvPr/>
                    </p:nvPicPr>
                    <p:blipFill>
                      <a:blip r:embed="rId4"/>
                      <a:stretch>
                        <a:fillRect/>
                      </a:stretch>
                    </p:blipFill>
                    <p:spPr>
                      <a:xfrm>
                        <a:off x="2084014" y="2639638"/>
                        <a:ext cx="7588939" cy="3707373"/>
                      </a:xfrm>
                      <a:prstGeom prst="rect">
                        <a:avLst/>
                      </a:prstGeom>
                    </p:spPr>
                  </p:pic>
                </p:oleObj>
              </mc:Fallback>
            </mc:AlternateContent>
          </a:graphicData>
        </a:graphic>
      </p:graphicFrame>
    </p:spTree>
    <p:extLst>
      <p:ext uri="{BB962C8B-B14F-4D97-AF65-F5344CB8AC3E}">
        <p14:creationId xmlns:p14="http://schemas.microsoft.com/office/powerpoint/2010/main" val="915049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sz="2400" b="0" i="0" dirty="0">
                <a:solidFill>
                  <a:srgbClr val="202124"/>
                </a:solidFill>
                <a:effectLst/>
                <a:latin typeface="consolas" panose="020B0609020204030204" pitchFamily="49" charset="0"/>
              </a:rPr>
              <a:t>We save this highlighted node into our updated array since it will point to our new key: 25 if their height matches. </a:t>
            </a:r>
          </a:p>
          <a:p>
            <a:r>
              <a:rPr lang="en-US" sz="2400" b="0" i="0" dirty="0">
                <a:solidFill>
                  <a:srgbClr val="202124"/>
                </a:solidFill>
                <a:effectLst/>
                <a:latin typeface="consolas" panose="020B0609020204030204" pitchFamily="49" charset="0"/>
              </a:rPr>
              <a:t>The update array actually contains a pointer to a node but we display the value of the node it is pointing to. </a:t>
            </a:r>
          </a:p>
          <a:p>
            <a:r>
              <a:rPr lang="en-US" sz="2400" b="0" i="0" dirty="0">
                <a:solidFill>
                  <a:srgbClr val="202124"/>
                </a:solidFill>
                <a:effectLst/>
                <a:latin typeface="consolas" panose="020B0609020204030204" pitchFamily="49" charset="0"/>
              </a:rPr>
              <a:t>To continue the process, we reduce level by one or stop if there are no more levels.</a:t>
            </a:r>
            <a:endParaRPr lang="en-IN" sz="333300" dirty="0"/>
          </a:p>
        </p:txBody>
      </p:sp>
      <p:graphicFrame>
        <p:nvGraphicFramePr>
          <p:cNvPr id="4" name="Object 3">
            <a:extLst>
              <a:ext uri="{FF2B5EF4-FFF2-40B4-BE49-F238E27FC236}">
                <a16:creationId xmlns:a16="http://schemas.microsoft.com/office/drawing/2014/main" id="{CD34ED8E-B06F-41E2-B120-62AA03319EB9}"/>
              </a:ext>
            </a:extLst>
          </p:cNvPr>
          <p:cNvGraphicFramePr>
            <a:graphicFrameLocks noChangeAspect="1"/>
          </p:cNvGraphicFramePr>
          <p:nvPr>
            <p:extLst>
              <p:ext uri="{D42A27DB-BD31-4B8C-83A1-F6EECF244321}">
                <p14:modId xmlns:p14="http://schemas.microsoft.com/office/powerpoint/2010/main" val="1512065778"/>
              </p:ext>
            </p:extLst>
          </p:nvPr>
        </p:nvGraphicFramePr>
        <p:xfrm>
          <a:off x="1386075" y="3429000"/>
          <a:ext cx="5973949" cy="3205139"/>
        </p:xfrm>
        <a:graphic>
          <a:graphicData uri="http://schemas.openxmlformats.org/presentationml/2006/ole">
            <mc:AlternateContent xmlns:mc="http://schemas.openxmlformats.org/markup-compatibility/2006">
              <mc:Choice xmlns:v="urn:schemas-microsoft-com:vml" Requires="v">
                <p:oleObj spid="_x0000_s29705" name="Bitmap Image" r:id="rId3" imgW="3520440" imgH="1889640" progId="Paint.Picture">
                  <p:embed/>
                </p:oleObj>
              </mc:Choice>
              <mc:Fallback>
                <p:oleObj name="Bitmap Image" r:id="rId3" imgW="3520440" imgH="1889640" progId="Paint.Picture">
                  <p:embed/>
                  <p:pic>
                    <p:nvPicPr>
                      <p:cNvPr id="0" name=""/>
                      <p:cNvPicPr/>
                      <p:nvPr/>
                    </p:nvPicPr>
                    <p:blipFill>
                      <a:blip r:embed="rId4"/>
                      <a:stretch>
                        <a:fillRect/>
                      </a:stretch>
                    </p:blipFill>
                    <p:spPr>
                      <a:xfrm>
                        <a:off x="1386075" y="3429000"/>
                        <a:ext cx="5973949" cy="3205139"/>
                      </a:xfrm>
                      <a:prstGeom prst="rect">
                        <a:avLst/>
                      </a:prstGeom>
                    </p:spPr>
                  </p:pic>
                </p:oleObj>
              </mc:Fallback>
            </mc:AlternateContent>
          </a:graphicData>
        </a:graphic>
      </p:graphicFrame>
    </p:spTree>
    <p:extLst>
      <p:ext uri="{BB962C8B-B14F-4D97-AF65-F5344CB8AC3E}">
        <p14:creationId xmlns:p14="http://schemas.microsoft.com/office/powerpoint/2010/main" val="2992425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b="0" i="0" dirty="0">
                <a:solidFill>
                  <a:srgbClr val="202124"/>
                </a:solidFill>
                <a:effectLst/>
                <a:latin typeface="consolas" panose="020B0609020204030204" pitchFamily="49" charset="0"/>
              </a:rPr>
              <a:t>We compare 25 to the next record 30.</a:t>
            </a:r>
          </a:p>
          <a:p>
            <a:r>
              <a:rPr lang="en-US" b="0" i="0" dirty="0">
                <a:solidFill>
                  <a:srgbClr val="202124"/>
                </a:solidFill>
                <a:effectLst/>
                <a:latin typeface="consolas" panose="020B0609020204030204" pitchFamily="49" charset="0"/>
              </a:rPr>
              <a:t>If what it points to is less, we move forward, else we store this value in the update array.</a:t>
            </a:r>
            <a:endParaRPr lang="en-IN" sz="400000" dirty="0"/>
          </a:p>
        </p:txBody>
      </p:sp>
      <p:graphicFrame>
        <p:nvGraphicFramePr>
          <p:cNvPr id="7" name="Object 6">
            <a:extLst>
              <a:ext uri="{FF2B5EF4-FFF2-40B4-BE49-F238E27FC236}">
                <a16:creationId xmlns:a16="http://schemas.microsoft.com/office/drawing/2014/main" id="{8427891F-765E-4394-9BFD-69282D0D6FE1}"/>
              </a:ext>
            </a:extLst>
          </p:cNvPr>
          <p:cNvGraphicFramePr>
            <a:graphicFrameLocks noChangeAspect="1"/>
          </p:cNvGraphicFramePr>
          <p:nvPr>
            <p:extLst>
              <p:ext uri="{D42A27DB-BD31-4B8C-83A1-F6EECF244321}">
                <p14:modId xmlns:p14="http://schemas.microsoft.com/office/powerpoint/2010/main" val="156243605"/>
              </p:ext>
            </p:extLst>
          </p:nvPr>
        </p:nvGraphicFramePr>
        <p:xfrm>
          <a:off x="1424174" y="2635156"/>
          <a:ext cx="6428908" cy="3783278"/>
        </p:xfrm>
        <a:graphic>
          <a:graphicData uri="http://schemas.openxmlformats.org/presentationml/2006/ole">
            <mc:AlternateContent xmlns:mc="http://schemas.openxmlformats.org/markup-compatibility/2006">
              <mc:Choice xmlns:v="urn:schemas-microsoft-com:vml" Requires="v">
                <p:oleObj spid="_x0000_s30729" name="Bitmap Image" r:id="rId3" imgW="3444120" imgH="2026800" progId="Paint.Picture">
                  <p:embed/>
                </p:oleObj>
              </mc:Choice>
              <mc:Fallback>
                <p:oleObj name="Bitmap Image" r:id="rId3" imgW="3444120" imgH="2026800" progId="Paint.Picture">
                  <p:embed/>
                  <p:pic>
                    <p:nvPicPr>
                      <p:cNvPr id="0" name=""/>
                      <p:cNvPicPr/>
                      <p:nvPr/>
                    </p:nvPicPr>
                    <p:blipFill>
                      <a:blip r:embed="rId4"/>
                      <a:stretch>
                        <a:fillRect/>
                      </a:stretch>
                    </p:blipFill>
                    <p:spPr>
                      <a:xfrm>
                        <a:off x="1424174" y="2635156"/>
                        <a:ext cx="6428908" cy="3783278"/>
                      </a:xfrm>
                      <a:prstGeom prst="rect">
                        <a:avLst/>
                      </a:prstGeom>
                    </p:spPr>
                  </p:pic>
                </p:oleObj>
              </mc:Fallback>
            </mc:AlternateContent>
          </a:graphicData>
        </a:graphic>
      </p:graphicFrame>
    </p:spTree>
    <p:extLst>
      <p:ext uri="{BB962C8B-B14F-4D97-AF65-F5344CB8AC3E}">
        <p14:creationId xmlns:p14="http://schemas.microsoft.com/office/powerpoint/2010/main" val="23027031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sz="2400" b="0" i="0" dirty="0">
                <a:solidFill>
                  <a:srgbClr val="202124"/>
                </a:solidFill>
                <a:effectLst/>
                <a:latin typeface="consolas" panose="020B0609020204030204" pitchFamily="49" charset="0"/>
              </a:rPr>
              <a:t>We save this highlighted node into our updated array since it will point to our new key: 25 if their height matches. </a:t>
            </a:r>
          </a:p>
          <a:p>
            <a:r>
              <a:rPr lang="en-US" sz="2400" b="0" i="0" dirty="0">
                <a:solidFill>
                  <a:srgbClr val="202124"/>
                </a:solidFill>
                <a:effectLst/>
                <a:latin typeface="consolas" panose="020B0609020204030204" pitchFamily="49" charset="0"/>
              </a:rPr>
              <a:t>The update array actually contains a pointer to a node but we display the value of the node it is pointing to.</a:t>
            </a:r>
          </a:p>
          <a:p>
            <a:r>
              <a:rPr lang="en-US" sz="2400" b="0" i="0" dirty="0">
                <a:solidFill>
                  <a:srgbClr val="202124"/>
                </a:solidFill>
                <a:effectLst/>
                <a:latin typeface="consolas" panose="020B0609020204030204" pitchFamily="49" charset="0"/>
              </a:rPr>
              <a:t> To continue the process, we reduce level by one or stop if there are no more levels.</a:t>
            </a:r>
            <a:endParaRPr lang="en-IN" sz="333400" dirty="0"/>
          </a:p>
        </p:txBody>
      </p:sp>
      <p:graphicFrame>
        <p:nvGraphicFramePr>
          <p:cNvPr id="4" name="Object 3">
            <a:extLst>
              <a:ext uri="{FF2B5EF4-FFF2-40B4-BE49-F238E27FC236}">
                <a16:creationId xmlns:a16="http://schemas.microsoft.com/office/drawing/2014/main" id="{79C2FC2F-1CC7-4A64-A850-2816994699EC}"/>
              </a:ext>
            </a:extLst>
          </p:cNvPr>
          <p:cNvGraphicFramePr>
            <a:graphicFrameLocks noChangeAspect="1"/>
          </p:cNvGraphicFramePr>
          <p:nvPr>
            <p:extLst>
              <p:ext uri="{D42A27DB-BD31-4B8C-83A1-F6EECF244321}">
                <p14:modId xmlns:p14="http://schemas.microsoft.com/office/powerpoint/2010/main" val="3343978494"/>
              </p:ext>
            </p:extLst>
          </p:nvPr>
        </p:nvGraphicFramePr>
        <p:xfrm>
          <a:off x="1017494" y="3648775"/>
          <a:ext cx="5661212" cy="2954237"/>
        </p:xfrm>
        <a:graphic>
          <a:graphicData uri="http://schemas.openxmlformats.org/presentationml/2006/ole">
            <mc:AlternateContent xmlns:mc="http://schemas.openxmlformats.org/markup-compatibility/2006">
              <mc:Choice xmlns:v="urn:schemas-microsoft-com:vml" Requires="v">
                <p:oleObj spid="_x0000_s31753" name="Bitmap Image" r:id="rId3" imgW="3489840" imgH="1821240" progId="Paint.Picture">
                  <p:embed/>
                </p:oleObj>
              </mc:Choice>
              <mc:Fallback>
                <p:oleObj name="Bitmap Image" r:id="rId3" imgW="3489840" imgH="1821240" progId="Paint.Picture">
                  <p:embed/>
                  <p:pic>
                    <p:nvPicPr>
                      <p:cNvPr id="0" name=""/>
                      <p:cNvPicPr/>
                      <p:nvPr/>
                    </p:nvPicPr>
                    <p:blipFill>
                      <a:blip r:embed="rId4"/>
                      <a:stretch>
                        <a:fillRect/>
                      </a:stretch>
                    </p:blipFill>
                    <p:spPr>
                      <a:xfrm>
                        <a:off x="1017494" y="3648775"/>
                        <a:ext cx="5661212" cy="2954237"/>
                      </a:xfrm>
                      <a:prstGeom prst="rect">
                        <a:avLst/>
                      </a:prstGeom>
                    </p:spPr>
                  </p:pic>
                </p:oleObj>
              </mc:Fallback>
            </mc:AlternateContent>
          </a:graphicData>
        </a:graphic>
      </p:graphicFrame>
    </p:spTree>
    <p:extLst>
      <p:ext uri="{BB962C8B-B14F-4D97-AF65-F5344CB8AC3E}">
        <p14:creationId xmlns:p14="http://schemas.microsoft.com/office/powerpoint/2010/main" val="14390154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sz="3600" b="0" i="0" dirty="0">
                <a:solidFill>
                  <a:srgbClr val="202124"/>
                </a:solidFill>
                <a:effectLst/>
                <a:latin typeface="consolas" panose="020B0609020204030204" pitchFamily="49" charset="0"/>
              </a:rPr>
              <a:t>We compare 25 to the next record 30.</a:t>
            </a:r>
          </a:p>
          <a:p>
            <a:r>
              <a:rPr lang="en-US" sz="3600" b="0" i="0" dirty="0">
                <a:solidFill>
                  <a:srgbClr val="202124"/>
                </a:solidFill>
                <a:effectLst/>
                <a:latin typeface="consolas" panose="020B0609020204030204" pitchFamily="49" charset="0"/>
              </a:rPr>
              <a:t>If what it points to is less, we move forward, else we store this value in the update array.</a:t>
            </a:r>
            <a:endParaRPr lang="en-IN" sz="400000" dirty="0"/>
          </a:p>
        </p:txBody>
      </p:sp>
      <p:graphicFrame>
        <p:nvGraphicFramePr>
          <p:cNvPr id="5" name="Object 4">
            <a:extLst>
              <a:ext uri="{FF2B5EF4-FFF2-40B4-BE49-F238E27FC236}">
                <a16:creationId xmlns:a16="http://schemas.microsoft.com/office/drawing/2014/main" id="{CFAF8302-43A9-4FF4-835C-CD9DAE76A731}"/>
              </a:ext>
            </a:extLst>
          </p:cNvPr>
          <p:cNvGraphicFramePr>
            <a:graphicFrameLocks noChangeAspect="1"/>
          </p:cNvGraphicFramePr>
          <p:nvPr>
            <p:extLst>
              <p:ext uri="{D42A27DB-BD31-4B8C-83A1-F6EECF244321}">
                <p14:modId xmlns:p14="http://schemas.microsoft.com/office/powerpoint/2010/main" val="2791893235"/>
              </p:ext>
            </p:extLst>
          </p:nvPr>
        </p:nvGraphicFramePr>
        <p:xfrm>
          <a:off x="1249082" y="3325626"/>
          <a:ext cx="5360121" cy="2851337"/>
        </p:xfrm>
        <a:graphic>
          <a:graphicData uri="http://schemas.openxmlformats.org/presentationml/2006/ole">
            <mc:AlternateContent xmlns:mc="http://schemas.openxmlformats.org/markup-compatibility/2006">
              <mc:Choice xmlns:v="urn:schemas-microsoft-com:vml" Requires="v">
                <p:oleObj spid="_x0000_s32777" name="Bitmap Image" r:id="rId3" imgW="3452040" imgH="1836360" progId="Paint.Picture">
                  <p:embed/>
                </p:oleObj>
              </mc:Choice>
              <mc:Fallback>
                <p:oleObj name="Bitmap Image" r:id="rId3" imgW="3452040" imgH="1836360" progId="Paint.Picture">
                  <p:embed/>
                  <p:pic>
                    <p:nvPicPr>
                      <p:cNvPr id="0" name=""/>
                      <p:cNvPicPr/>
                      <p:nvPr/>
                    </p:nvPicPr>
                    <p:blipFill>
                      <a:blip r:embed="rId4"/>
                      <a:stretch>
                        <a:fillRect/>
                      </a:stretch>
                    </p:blipFill>
                    <p:spPr>
                      <a:xfrm>
                        <a:off x="1249082" y="3325626"/>
                        <a:ext cx="5360121" cy="2851337"/>
                      </a:xfrm>
                      <a:prstGeom prst="rect">
                        <a:avLst/>
                      </a:prstGeom>
                    </p:spPr>
                  </p:pic>
                </p:oleObj>
              </mc:Fallback>
            </mc:AlternateContent>
          </a:graphicData>
        </a:graphic>
      </p:graphicFrame>
    </p:spTree>
    <p:extLst>
      <p:ext uri="{BB962C8B-B14F-4D97-AF65-F5344CB8AC3E}">
        <p14:creationId xmlns:p14="http://schemas.microsoft.com/office/powerpoint/2010/main" val="2194861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sz="2400" b="0" i="0" dirty="0">
                <a:solidFill>
                  <a:srgbClr val="202124"/>
                </a:solidFill>
                <a:effectLst/>
                <a:latin typeface="consolas" panose="020B0609020204030204" pitchFamily="49" charset="0"/>
              </a:rPr>
              <a:t>We save this highlighted node into our updated array since it will point to our new key: 25 if their height matches.</a:t>
            </a:r>
          </a:p>
          <a:p>
            <a:r>
              <a:rPr lang="en-US" sz="2400" b="0" i="0" dirty="0">
                <a:solidFill>
                  <a:srgbClr val="202124"/>
                </a:solidFill>
                <a:effectLst/>
                <a:latin typeface="consolas" panose="020B0609020204030204" pitchFamily="49" charset="0"/>
              </a:rPr>
              <a:t> The update array actually contains a pointer to a node but we display the value of the node it is pointing to.</a:t>
            </a:r>
          </a:p>
          <a:p>
            <a:r>
              <a:rPr lang="en-US" sz="2400" b="0" i="0" dirty="0">
                <a:solidFill>
                  <a:srgbClr val="202124"/>
                </a:solidFill>
                <a:effectLst/>
                <a:latin typeface="consolas" panose="020B0609020204030204" pitchFamily="49" charset="0"/>
              </a:rPr>
              <a:t> To continue the process, we reduce level by one or stop if there are no more levels.</a:t>
            </a:r>
            <a:endParaRPr lang="en-IN" sz="400000" dirty="0"/>
          </a:p>
        </p:txBody>
      </p:sp>
      <p:graphicFrame>
        <p:nvGraphicFramePr>
          <p:cNvPr id="4" name="Object 3">
            <a:extLst>
              <a:ext uri="{FF2B5EF4-FFF2-40B4-BE49-F238E27FC236}">
                <a16:creationId xmlns:a16="http://schemas.microsoft.com/office/drawing/2014/main" id="{931B0904-9F06-474A-B9DD-E13C1DCEF566}"/>
              </a:ext>
            </a:extLst>
          </p:cNvPr>
          <p:cNvGraphicFramePr>
            <a:graphicFrameLocks noChangeAspect="1"/>
          </p:cNvGraphicFramePr>
          <p:nvPr>
            <p:extLst>
              <p:ext uri="{D42A27DB-BD31-4B8C-83A1-F6EECF244321}">
                <p14:modId xmlns:p14="http://schemas.microsoft.com/office/powerpoint/2010/main" val="1794119992"/>
              </p:ext>
            </p:extLst>
          </p:nvPr>
        </p:nvGraphicFramePr>
        <p:xfrm>
          <a:off x="838200" y="3515938"/>
          <a:ext cx="5894294" cy="3153635"/>
        </p:xfrm>
        <a:graphic>
          <a:graphicData uri="http://schemas.openxmlformats.org/presentationml/2006/ole">
            <mc:AlternateContent xmlns:mc="http://schemas.openxmlformats.org/markup-compatibility/2006">
              <mc:Choice xmlns:v="urn:schemas-microsoft-com:vml" Requires="v">
                <p:oleObj spid="_x0000_s33801" name="Bitmap Image" r:id="rId3" imgW="3489840" imgH="1866960" progId="Paint.Picture">
                  <p:embed/>
                </p:oleObj>
              </mc:Choice>
              <mc:Fallback>
                <p:oleObj name="Bitmap Image" r:id="rId3" imgW="3489840" imgH="1866960" progId="Paint.Picture">
                  <p:embed/>
                  <p:pic>
                    <p:nvPicPr>
                      <p:cNvPr id="0" name=""/>
                      <p:cNvPicPr/>
                      <p:nvPr/>
                    </p:nvPicPr>
                    <p:blipFill>
                      <a:blip r:embed="rId4"/>
                      <a:stretch>
                        <a:fillRect/>
                      </a:stretch>
                    </p:blipFill>
                    <p:spPr>
                      <a:xfrm>
                        <a:off x="838200" y="3515938"/>
                        <a:ext cx="5894294" cy="3153635"/>
                      </a:xfrm>
                      <a:prstGeom prst="rect">
                        <a:avLst/>
                      </a:prstGeom>
                    </p:spPr>
                  </p:pic>
                </p:oleObj>
              </mc:Fallback>
            </mc:AlternateContent>
          </a:graphicData>
        </a:graphic>
      </p:graphicFrame>
    </p:spTree>
    <p:extLst>
      <p:ext uri="{BB962C8B-B14F-4D97-AF65-F5344CB8AC3E}">
        <p14:creationId xmlns:p14="http://schemas.microsoft.com/office/powerpoint/2010/main" val="1275495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FF3D0-0DDA-4D03-8F73-8F4B22DDD3F3}"/>
              </a:ext>
            </a:extLst>
          </p:cNvPr>
          <p:cNvSpPr>
            <a:spLocks noGrp="1"/>
          </p:cNvSpPr>
          <p:nvPr>
            <p:ph type="title"/>
          </p:nvPr>
        </p:nvSpPr>
        <p:spPr/>
        <p:txBody>
          <a:bodyPr/>
          <a:lstStyle/>
          <a:p>
            <a:r>
              <a:rPr lang="en-IN" b="1" i="0" dirty="0">
                <a:solidFill>
                  <a:srgbClr val="273239"/>
                </a:solidFill>
                <a:effectLst/>
                <a:latin typeface="urw-din"/>
              </a:rPr>
              <a:t>Insertion in Skip List</a:t>
            </a:r>
            <a:endParaRPr lang="en-IN" dirty="0"/>
          </a:p>
        </p:txBody>
      </p:sp>
      <p:sp>
        <p:nvSpPr>
          <p:cNvPr id="3" name="Content Placeholder 2">
            <a:extLst>
              <a:ext uri="{FF2B5EF4-FFF2-40B4-BE49-F238E27FC236}">
                <a16:creationId xmlns:a16="http://schemas.microsoft.com/office/drawing/2014/main" id="{F507368C-A85B-4890-AFAD-94F3C56B3D2E}"/>
              </a:ext>
            </a:extLst>
          </p:cNvPr>
          <p:cNvSpPr>
            <a:spLocks noGrp="1"/>
          </p:cNvSpPr>
          <p:nvPr>
            <p:ph idx="1"/>
          </p:nvPr>
        </p:nvSpPr>
        <p:spPr/>
        <p:txBody>
          <a:bodyPr/>
          <a:lstStyle/>
          <a:p>
            <a:pPr algn="l" fontAlgn="base"/>
            <a:r>
              <a:rPr lang="en-US" b="0" i="0" dirty="0">
                <a:solidFill>
                  <a:srgbClr val="273239"/>
                </a:solidFill>
                <a:effectLst/>
                <a:latin typeface="urw-din"/>
              </a:rPr>
              <a:t>We will start from highest level in the list and compare key of next node of the current node with the key to be inserted. </a:t>
            </a:r>
          </a:p>
          <a:p>
            <a:pPr algn="l" fontAlgn="base"/>
            <a:r>
              <a:rPr lang="en-US" b="0" i="0" dirty="0">
                <a:solidFill>
                  <a:srgbClr val="273239"/>
                </a:solidFill>
                <a:effectLst/>
                <a:latin typeface="urw-din"/>
              </a:rPr>
              <a:t>Basic idea is If –</a:t>
            </a:r>
          </a:p>
          <a:p>
            <a:pPr algn="l" fontAlgn="base">
              <a:buFont typeface="+mj-lt"/>
              <a:buAutoNum type="arabicPeriod"/>
            </a:pPr>
            <a:r>
              <a:rPr lang="en-US" b="0" i="0" dirty="0">
                <a:solidFill>
                  <a:srgbClr val="273239"/>
                </a:solidFill>
                <a:effectLst/>
                <a:latin typeface="urw-din"/>
              </a:rPr>
              <a:t>Key of next node is less than key to be inserted then we keep on moving forward on the same level</a:t>
            </a:r>
          </a:p>
          <a:p>
            <a:pPr algn="l" fontAlgn="base">
              <a:buFont typeface="+mj-lt"/>
              <a:buAutoNum type="arabicPeriod"/>
            </a:pPr>
            <a:r>
              <a:rPr lang="en-US" b="0" i="0" dirty="0">
                <a:solidFill>
                  <a:srgbClr val="273239"/>
                </a:solidFill>
                <a:effectLst/>
                <a:latin typeface="urw-din"/>
              </a:rPr>
              <a:t>Key of next node is greater than the key to be inserted then we store the pointer to current node </a:t>
            </a:r>
            <a:r>
              <a:rPr lang="en-US" b="1" i="0" dirty="0" err="1">
                <a:solidFill>
                  <a:srgbClr val="273239"/>
                </a:solidFill>
                <a:effectLst/>
                <a:latin typeface="urw-din"/>
              </a:rPr>
              <a:t>i</a:t>
            </a:r>
            <a:r>
              <a:rPr lang="en-US" b="0" i="0" dirty="0">
                <a:solidFill>
                  <a:srgbClr val="273239"/>
                </a:solidFill>
                <a:effectLst/>
                <a:latin typeface="urw-din"/>
              </a:rPr>
              <a:t> at </a:t>
            </a:r>
            <a:r>
              <a:rPr lang="en-US" b="1" i="0" dirty="0">
                <a:solidFill>
                  <a:srgbClr val="273239"/>
                </a:solidFill>
                <a:effectLst/>
                <a:latin typeface="urw-din"/>
              </a:rPr>
              <a:t>update[</a:t>
            </a:r>
            <a:r>
              <a:rPr lang="en-US" b="1" i="0" dirty="0" err="1">
                <a:solidFill>
                  <a:srgbClr val="273239"/>
                </a:solidFill>
                <a:effectLst/>
                <a:latin typeface="urw-din"/>
              </a:rPr>
              <a:t>i</a:t>
            </a:r>
            <a:r>
              <a:rPr lang="en-US" b="1" i="0" dirty="0">
                <a:solidFill>
                  <a:srgbClr val="273239"/>
                </a:solidFill>
                <a:effectLst/>
                <a:latin typeface="urw-din"/>
              </a:rPr>
              <a:t>]</a:t>
            </a:r>
            <a:r>
              <a:rPr lang="en-US" b="0" i="0" dirty="0">
                <a:solidFill>
                  <a:srgbClr val="273239"/>
                </a:solidFill>
                <a:effectLst/>
                <a:latin typeface="urw-din"/>
              </a:rPr>
              <a:t> and move one level down and continue our search.</a:t>
            </a:r>
          </a:p>
          <a:p>
            <a:pPr algn="l" fontAlgn="base"/>
            <a:r>
              <a:rPr lang="en-US" b="0" i="0" dirty="0">
                <a:solidFill>
                  <a:srgbClr val="273239"/>
                </a:solidFill>
                <a:effectLst/>
                <a:latin typeface="urw-din"/>
              </a:rPr>
              <a:t>At the level 0, we will definitely find a position to insert given key.</a:t>
            </a:r>
          </a:p>
          <a:p>
            <a:endParaRPr lang="en-IN" dirty="0"/>
          </a:p>
        </p:txBody>
      </p:sp>
    </p:spTree>
    <p:extLst>
      <p:ext uri="{BB962C8B-B14F-4D97-AF65-F5344CB8AC3E}">
        <p14:creationId xmlns:p14="http://schemas.microsoft.com/office/powerpoint/2010/main" val="18846752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b="0" i="0" dirty="0">
                <a:solidFill>
                  <a:srgbClr val="202124"/>
                </a:solidFill>
                <a:effectLst/>
                <a:latin typeface="consolas" panose="020B0609020204030204" pitchFamily="49" charset="0"/>
              </a:rPr>
              <a:t>Now our update array contains all the highlighted nodes that will point to the new key: 25. </a:t>
            </a:r>
          </a:p>
          <a:p>
            <a:r>
              <a:rPr lang="en-US" b="0" i="0" dirty="0">
                <a:solidFill>
                  <a:srgbClr val="202124"/>
                </a:solidFill>
                <a:effectLst/>
                <a:latin typeface="consolas" panose="020B0609020204030204" pitchFamily="49" charset="0"/>
              </a:rPr>
              <a:t>This key is to be inserted into the middle, so we must update both its pointer, and the node before it, at each level.</a:t>
            </a:r>
            <a:endParaRPr lang="en-IN" sz="400000" dirty="0"/>
          </a:p>
        </p:txBody>
      </p:sp>
      <p:graphicFrame>
        <p:nvGraphicFramePr>
          <p:cNvPr id="5" name="Object 4">
            <a:extLst>
              <a:ext uri="{FF2B5EF4-FFF2-40B4-BE49-F238E27FC236}">
                <a16:creationId xmlns:a16="http://schemas.microsoft.com/office/drawing/2014/main" id="{06475E8A-0620-45FC-A452-DEF055C679C9}"/>
              </a:ext>
            </a:extLst>
          </p:cNvPr>
          <p:cNvGraphicFramePr>
            <a:graphicFrameLocks noChangeAspect="1"/>
          </p:cNvGraphicFramePr>
          <p:nvPr>
            <p:extLst>
              <p:ext uri="{D42A27DB-BD31-4B8C-83A1-F6EECF244321}">
                <p14:modId xmlns:p14="http://schemas.microsoft.com/office/powerpoint/2010/main" val="3945720493"/>
              </p:ext>
            </p:extLst>
          </p:nvPr>
        </p:nvGraphicFramePr>
        <p:xfrm>
          <a:off x="1208928" y="3429000"/>
          <a:ext cx="7279672" cy="3160059"/>
        </p:xfrm>
        <a:graphic>
          <a:graphicData uri="http://schemas.openxmlformats.org/presentationml/2006/ole">
            <mc:AlternateContent xmlns:mc="http://schemas.openxmlformats.org/markup-compatibility/2006">
              <mc:Choice xmlns:v="urn:schemas-microsoft-com:vml" Requires="v">
                <p:oleObj spid="_x0000_s34825" name="Bitmap Image" r:id="rId3" imgW="4107240" imgH="1783080" progId="Paint.Picture">
                  <p:embed/>
                </p:oleObj>
              </mc:Choice>
              <mc:Fallback>
                <p:oleObj name="Bitmap Image" r:id="rId3" imgW="4107240" imgH="1783080" progId="Paint.Picture">
                  <p:embed/>
                  <p:pic>
                    <p:nvPicPr>
                      <p:cNvPr id="0" name=""/>
                      <p:cNvPicPr/>
                      <p:nvPr/>
                    </p:nvPicPr>
                    <p:blipFill>
                      <a:blip r:embed="rId4"/>
                      <a:stretch>
                        <a:fillRect/>
                      </a:stretch>
                    </p:blipFill>
                    <p:spPr>
                      <a:xfrm>
                        <a:off x="1208928" y="3429000"/>
                        <a:ext cx="7279672" cy="3160059"/>
                      </a:xfrm>
                      <a:prstGeom prst="rect">
                        <a:avLst/>
                      </a:prstGeom>
                    </p:spPr>
                  </p:pic>
                </p:oleObj>
              </mc:Fallback>
            </mc:AlternateContent>
          </a:graphicData>
        </a:graphic>
      </p:graphicFrame>
    </p:spTree>
    <p:extLst>
      <p:ext uri="{BB962C8B-B14F-4D97-AF65-F5344CB8AC3E}">
        <p14:creationId xmlns:p14="http://schemas.microsoft.com/office/powerpoint/2010/main" val="26801117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IN" b="0" i="0" dirty="0">
                <a:solidFill>
                  <a:srgbClr val="202124"/>
                </a:solidFill>
                <a:effectLst/>
                <a:latin typeface="consolas" panose="020B0609020204030204" pitchFamily="49" charset="0"/>
              </a:rPr>
              <a:t>Update pointers.</a:t>
            </a:r>
            <a:endParaRPr lang="en-IN" sz="400000" dirty="0"/>
          </a:p>
        </p:txBody>
      </p:sp>
      <p:graphicFrame>
        <p:nvGraphicFramePr>
          <p:cNvPr id="4" name="Object 3">
            <a:extLst>
              <a:ext uri="{FF2B5EF4-FFF2-40B4-BE49-F238E27FC236}">
                <a16:creationId xmlns:a16="http://schemas.microsoft.com/office/drawing/2014/main" id="{8515A3A0-F583-4AC2-B825-33C585DDAD89}"/>
              </a:ext>
            </a:extLst>
          </p:cNvPr>
          <p:cNvGraphicFramePr>
            <a:graphicFrameLocks noChangeAspect="1"/>
          </p:cNvGraphicFramePr>
          <p:nvPr>
            <p:extLst>
              <p:ext uri="{D42A27DB-BD31-4B8C-83A1-F6EECF244321}">
                <p14:modId xmlns:p14="http://schemas.microsoft.com/office/powerpoint/2010/main" val="1795624956"/>
              </p:ext>
            </p:extLst>
          </p:nvPr>
        </p:nvGraphicFramePr>
        <p:xfrm>
          <a:off x="953715" y="2254344"/>
          <a:ext cx="7207965" cy="3778903"/>
        </p:xfrm>
        <a:graphic>
          <a:graphicData uri="http://schemas.openxmlformats.org/presentationml/2006/ole">
            <mc:AlternateContent xmlns:mc="http://schemas.openxmlformats.org/markup-compatibility/2006">
              <mc:Choice xmlns:v="urn:schemas-microsoft-com:vml" Requires="v">
                <p:oleObj spid="_x0000_s35849" name="Bitmap Image" r:id="rId3" imgW="3794760" imgH="1989000" progId="Paint.Picture">
                  <p:embed/>
                </p:oleObj>
              </mc:Choice>
              <mc:Fallback>
                <p:oleObj name="Bitmap Image" r:id="rId3" imgW="3794760" imgH="1989000" progId="Paint.Picture">
                  <p:embed/>
                  <p:pic>
                    <p:nvPicPr>
                      <p:cNvPr id="0" name=""/>
                      <p:cNvPicPr/>
                      <p:nvPr/>
                    </p:nvPicPr>
                    <p:blipFill>
                      <a:blip r:embed="rId4"/>
                      <a:stretch>
                        <a:fillRect/>
                      </a:stretch>
                    </p:blipFill>
                    <p:spPr>
                      <a:xfrm>
                        <a:off x="953715" y="2254344"/>
                        <a:ext cx="7207965" cy="3778903"/>
                      </a:xfrm>
                      <a:prstGeom prst="rect">
                        <a:avLst/>
                      </a:prstGeom>
                    </p:spPr>
                  </p:pic>
                </p:oleObj>
              </mc:Fallback>
            </mc:AlternateContent>
          </a:graphicData>
        </a:graphic>
      </p:graphicFrame>
    </p:spTree>
    <p:extLst>
      <p:ext uri="{BB962C8B-B14F-4D97-AF65-F5344CB8AC3E}">
        <p14:creationId xmlns:p14="http://schemas.microsoft.com/office/powerpoint/2010/main" val="18341763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Deletion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6260184" cy="5657284"/>
          </a:xfrm>
        </p:spPr>
        <p:txBody>
          <a:bodyPr>
            <a:normAutofit/>
          </a:bodyPr>
          <a:lstStyle/>
          <a:p>
            <a:r>
              <a:rPr lang="en-US" b="0" i="0" dirty="0">
                <a:solidFill>
                  <a:srgbClr val="202124"/>
                </a:solidFill>
                <a:effectLst/>
                <a:latin typeface="consolas" panose="020B0609020204030204" pitchFamily="49" charset="0"/>
              </a:rPr>
              <a:t>Lets remove the record with key 25. Note that this key is in the middle of the skip list, which involves updating nodes with pointers pointing to it</a:t>
            </a:r>
            <a:r>
              <a:rPr lang="en-IN" b="0" i="0" dirty="0">
                <a:solidFill>
                  <a:srgbClr val="202124"/>
                </a:solidFill>
                <a:effectLst/>
                <a:latin typeface="consolas" panose="020B0609020204030204" pitchFamily="49" charset="0"/>
              </a:rPr>
              <a:t>.</a:t>
            </a:r>
            <a:endParaRPr lang="en-IN" sz="400000" dirty="0"/>
          </a:p>
        </p:txBody>
      </p:sp>
      <p:graphicFrame>
        <p:nvGraphicFramePr>
          <p:cNvPr id="4" name="Object 3">
            <a:extLst>
              <a:ext uri="{FF2B5EF4-FFF2-40B4-BE49-F238E27FC236}">
                <a16:creationId xmlns:a16="http://schemas.microsoft.com/office/drawing/2014/main" id="{8515A3A0-F583-4AC2-B825-33C585DDAD89}"/>
              </a:ext>
            </a:extLst>
          </p:cNvPr>
          <p:cNvGraphicFramePr>
            <a:graphicFrameLocks noChangeAspect="1"/>
          </p:cNvGraphicFramePr>
          <p:nvPr>
            <p:extLst>
              <p:ext uri="{D42A27DB-BD31-4B8C-83A1-F6EECF244321}">
                <p14:modId xmlns:p14="http://schemas.microsoft.com/office/powerpoint/2010/main" val="2705697514"/>
              </p:ext>
            </p:extLst>
          </p:nvPr>
        </p:nvGraphicFramePr>
        <p:xfrm>
          <a:off x="614350" y="3624422"/>
          <a:ext cx="5871291" cy="3078128"/>
        </p:xfrm>
        <a:graphic>
          <a:graphicData uri="http://schemas.openxmlformats.org/presentationml/2006/ole">
            <mc:AlternateContent xmlns:mc="http://schemas.openxmlformats.org/markup-compatibility/2006">
              <mc:Choice xmlns:v="urn:schemas-microsoft-com:vml" Requires="v">
                <p:oleObj spid="_x0000_s37896" name="Bitmap Image" r:id="rId3" imgW="3794760" imgH="1989000" progId="Paint.Picture">
                  <p:embed/>
                </p:oleObj>
              </mc:Choice>
              <mc:Fallback>
                <p:oleObj name="Bitmap Image" r:id="rId3" imgW="3794760" imgH="1989000" progId="Paint.Picture">
                  <p:embed/>
                  <p:pic>
                    <p:nvPicPr>
                      <p:cNvPr id="4" name="Object 3">
                        <a:extLst>
                          <a:ext uri="{FF2B5EF4-FFF2-40B4-BE49-F238E27FC236}">
                            <a16:creationId xmlns:a16="http://schemas.microsoft.com/office/drawing/2014/main" id="{8515A3A0-F583-4AC2-B825-33C585DDAD89}"/>
                          </a:ext>
                        </a:extLst>
                      </p:cNvPr>
                      <p:cNvPicPr/>
                      <p:nvPr/>
                    </p:nvPicPr>
                    <p:blipFill>
                      <a:blip r:embed="rId4"/>
                      <a:stretch>
                        <a:fillRect/>
                      </a:stretch>
                    </p:blipFill>
                    <p:spPr>
                      <a:xfrm>
                        <a:off x="614350" y="3624422"/>
                        <a:ext cx="5871291" cy="307812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FCAF2CA7-6B90-4787-9DC2-BCC116A152B8}"/>
              </a:ext>
            </a:extLst>
          </p:cNvPr>
          <p:cNvSpPr txBox="1"/>
          <p:nvPr/>
        </p:nvSpPr>
        <p:spPr>
          <a:xfrm>
            <a:off x="7322234" y="1205429"/>
            <a:ext cx="4993849" cy="4247317"/>
          </a:xfrm>
          <a:prstGeom prst="rect">
            <a:avLst/>
          </a:prstGeom>
          <a:noFill/>
        </p:spPr>
        <p:txBody>
          <a:bodyPr wrap="square">
            <a:spAutoFit/>
          </a:bodyPr>
          <a:lstStyle/>
          <a:p>
            <a:r>
              <a:rPr lang="en-IN" dirty="0"/>
              <a:t>Delete(list, </a:t>
            </a:r>
            <a:r>
              <a:rPr lang="en-IN" dirty="0" err="1"/>
              <a:t>searchKey</a:t>
            </a:r>
            <a:r>
              <a:rPr lang="en-IN" dirty="0"/>
              <a:t>)</a:t>
            </a:r>
          </a:p>
          <a:p>
            <a:r>
              <a:rPr lang="en-IN" dirty="0"/>
              <a:t>local update[0..MaxLevel+1]</a:t>
            </a:r>
          </a:p>
          <a:p>
            <a:r>
              <a:rPr lang="en-IN" dirty="0"/>
              <a:t>x := list -&gt; header</a:t>
            </a:r>
          </a:p>
          <a:p>
            <a:r>
              <a:rPr lang="en-IN" dirty="0"/>
              <a:t>for </a:t>
            </a:r>
            <a:r>
              <a:rPr lang="en-IN" dirty="0" err="1"/>
              <a:t>i</a:t>
            </a:r>
            <a:r>
              <a:rPr lang="en-IN" dirty="0"/>
              <a:t> := list -&gt; level </a:t>
            </a:r>
            <a:r>
              <a:rPr lang="en-IN" dirty="0" err="1"/>
              <a:t>downto</a:t>
            </a:r>
            <a:r>
              <a:rPr lang="en-IN" dirty="0"/>
              <a:t> 0 do</a:t>
            </a:r>
          </a:p>
          <a:p>
            <a:r>
              <a:rPr lang="en-IN" dirty="0"/>
              <a:t>    while x -&gt; forward[</a:t>
            </a:r>
            <a:r>
              <a:rPr lang="en-IN" dirty="0" err="1"/>
              <a:t>i</a:t>
            </a:r>
            <a:r>
              <a:rPr lang="en-IN" dirty="0"/>
              <a:t>] -&gt; key  forward[</a:t>
            </a:r>
            <a:r>
              <a:rPr lang="en-IN" dirty="0" err="1"/>
              <a:t>i</a:t>
            </a:r>
            <a:r>
              <a:rPr lang="en-IN" dirty="0"/>
              <a:t>]</a:t>
            </a:r>
          </a:p>
          <a:p>
            <a:r>
              <a:rPr lang="en-IN" dirty="0"/>
              <a:t>    update[</a:t>
            </a:r>
            <a:r>
              <a:rPr lang="en-IN" dirty="0" err="1"/>
              <a:t>i</a:t>
            </a:r>
            <a:r>
              <a:rPr lang="en-IN" dirty="0"/>
              <a:t>] := x</a:t>
            </a:r>
          </a:p>
          <a:p>
            <a:r>
              <a:rPr lang="en-IN" dirty="0"/>
              <a:t>x := x -&gt; forward[0]</a:t>
            </a:r>
          </a:p>
          <a:p>
            <a:r>
              <a:rPr lang="en-IN" dirty="0"/>
              <a:t>if x -&gt; key = </a:t>
            </a:r>
            <a:r>
              <a:rPr lang="en-IN" dirty="0" err="1"/>
              <a:t>searchKey</a:t>
            </a:r>
            <a:r>
              <a:rPr lang="en-IN" dirty="0"/>
              <a:t> then</a:t>
            </a:r>
          </a:p>
          <a:p>
            <a:r>
              <a:rPr lang="en-IN" dirty="0"/>
              <a:t>    for </a:t>
            </a:r>
            <a:r>
              <a:rPr lang="en-IN" dirty="0" err="1"/>
              <a:t>i</a:t>
            </a:r>
            <a:r>
              <a:rPr lang="en-IN" dirty="0"/>
              <a:t> := 0 to list -&gt; level do</a:t>
            </a:r>
          </a:p>
          <a:p>
            <a:r>
              <a:rPr lang="en-IN" dirty="0"/>
              <a:t>        if update[</a:t>
            </a:r>
            <a:r>
              <a:rPr lang="en-IN" dirty="0" err="1"/>
              <a:t>i</a:t>
            </a:r>
            <a:r>
              <a:rPr lang="en-IN" dirty="0"/>
              <a:t>] -&gt; forward[</a:t>
            </a:r>
            <a:r>
              <a:rPr lang="en-IN" dirty="0" err="1"/>
              <a:t>i</a:t>
            </a:r>
            <a:r>
              <a:rPr lang="en-IN" dirty="0"/>
              <a:t>] ≠ x then break</a:t>
            </a:r>
          </a:p>
          <a:p>
            <a:r>
              <a:rPr lang="en-IN" dirty="0"/>
              <a:t>        update[</a:t>
            </a:r>
            <a:r>
              <a:rPr lang="en-IN" dirty="0" err="1"/>
              <a:t>i</a:t>
            </a:r>
            <a:r>
              <a:rPr lang="en-IN" dirty="0"/>
              <a:t>] -&gt; forward[</a:t>
            </a:r>
            <a:r>
              <a:rPr lang="en-IN" dirty="0" err="1"/>
              <a:t>i</a:t>
            </a:r>
            <a:r>
              <a:rPr lang="en-IN" dirty="0"/>
              <a:t>] := x -&gt; forward[</a:t>
            </a:r>
            <a:r>
              <a:rPr lang="en-IN" dirty="0" err="1"/>
              <a:t>i</a:t>
            </a:r>
            <a:r>
              <a:rPr lang="en-IN" dirty="0"/>
              <a:t>]</a:t>
            </a:r>
          </a:p>
          <a:p>
            <a:r>
              <a:rPr lang="en-IN" dirty="0"/>
              <a:t>    free(x)</a:t>
            </a:r>
          </a:p>
          <a:p>
            <a:r>
              <a:rPr lang="en-IN" dirty="0"/>
              <a:t>    while list -&gt; level &gt; 0 and list -&gt; header -&gt; forward[list -&gt; level] = NIL do</a:t>
            </a:r>
          </a:p>
          <a:p>
            <a:r>
              <a:rPr lang="en-IN" dirty="0"/>
              <a:t>        list -&gt; level := list -&gt; level – 1</a:t>
            </a:r>
          </a:p>
        </p:txBody>
      </p:sp>
    </p:spTree>
    <p:extLst>
      <p:ext uri="{BB962C8B-B14F-4D97-AF65-F5344CB8AC3E}">
        <p14:creationId xmlns:p14="http://schemas.microsoft.com/office/powerpoint/2010/main" val="26023548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Deletion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b="0" i="0" dirty="0">
                <a:solidFill>
                  <a:srgbClr val="202124"/>
                </a:solidFill>
                <a:effectLst/>
                <a:latin typeface="consolas" panose="020B0609020204030204" pitchFamily="49" charset="0"/>
              </a:rPr>
              <a:t>As with insert, start from the deepest level 2 of the head. The update array tracks nodes that point to the node with key 25, that is being removed. </a:t>
            </a:r>
          </a:p>
          <a:p>
            <a:r>
              <a:rPr lang="en-US" b="0" i="0" dirty="0">
                <a:solidFill>
                  <a:srgbClr val="202124"/>
                </a:solidFill>
                <a:effectLst/>
                <a:latin typeface="consolas" panose="020B0609020204030204" pitchFamily="49" charset="0"/>
              </a:rPr>
              <a:t>If no such node exists, then we just return.</a:t>
            </a:r>
            <a:endParaRPr lang="en-IN" sz="400000" dirty="0"/>
          </a:p>
        </p:txBody>
      </p:sp>
      <p:graphicFrame>
        <p:nvGraphicFramePr>
          <p:cNvPr id="5" name="Object 4">
            <a:extLst>
              <a:ext uri="{FF2B5EF4-FFF2-40B4-BE49-F238E27FC236}">
                <a16:creationId xmlns:a16="http://schemas.microsoft.com/office/drawing/2014/main" id="{D22C908C-8054-44FE-84ED-5C2F996CE8CE}"/>
              </a:ext>
            </a:extLst>
          </p:cNvPr>
          <p:cNvGraphicFramePr>
            <a:graphicFrameLocks noChangeAspect="1"/>
          </p:cNvGraphicFramePr>
          <p:nvPr>
            <p:extLst>
              <p:ext uri="{D42A27DB-BD31-4B8C-83A1-F6EECF244321}">
                <p14:modId xmlns:p14="http://schemas.microsoft.com/office/powerpoint/2010/main" val="1490220856"/>
              </p:ext>
            </p:extLst>
          </p:nvPr>
        </p:nvGraphicFramePr>
        <p:xfrm>
          <a:off x="1374382" y="3312801"/>
          <a:ext cx="6760733" cy="3040865"/>
        </p:xfrm>
        <a:graphic>
          <a:graphicData uri="http://schemas.openxmlformats.org/presentationml/2006/ole">
            <mc:AlternateContent xmlns:mc="http://schemas.openxmlformats.org/markup-compatibility/2006">
              <mc:Choice xmlns:v="urn:schemas-microsoft-com:vml" Requires="v">
                <p:oleObj spid="_x0000_s38920" name="Bitmap Image" r:id="rId3" imgW="4030920" imgH="1813680" progId="Paint.Picture">
                  <p:embed/>
                </p:oleObj>
              </mc:Choice>
              <mc:Fallback>
                <p:oleObj name="Bitmap Image" r:id="rId3" imgW="4030920" imgH="1813680" progId="Paint.Picture">
                  <p:embed/>
                  <p:pic>
                    <p:nvPicPr>
                      <p:cNvPr id="0" name=""/>
                      <p:cNvPicPr/>
                      <p:nvPr/>
                    </p:nvPicPr>
                    <p:blipFill>
                      <a:blip r:embed="rId4"/>
                      <a:stretch>
                        <a:fillRect/>
                      </a:stretch>
                    </p:blipFill>
                    <p:spPr>
                      <a:xfrm>
                        <a:off x="1374382" y="3312801"/>
                        <a:ext cx="6760733" cy="3040865"/>
                      </a:xfrm>
                      <a:prstGeom prst="rect">
                        <a:avLst/>
                      </a:prstGeom>
                    </p:spPr>
                  </p:pic>
                </p:oleObj>
              </mc:Fallback>
            </mc:AlternateContent>
          </a:graphicData>
        </a:graphic>
      </p:graphicFrame>
    </p:spTree>
    <p:extLst>
      <p:ext uri="{BB962C8B-B14F-4D97-AF65-F5344CB8AC3E}">
        <p14:creationId xmlns:p14="http://schemas.microsoft.com/office/powerpoint/2010/main" val="18967027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Deletion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b="0" i="0" dirty="0">
                <a:solidFill>
                  <a:srgbClr val="202124"/>
                </a:solidFill>
                <a:effectLst/>
                <a:latin typeface="consolas" panose="020B0609020204030204" pitchFamily="49" charset="0"/>
              </a:rPr>
              <a:t>We compare 25 to the next record 20. </a:t>
            </a:r>
          </a:p>
          <a:p>
            <a:r>
              <a:rPr lang="en-US" b="0" i="0" dirty="0">
                <a:solidFill>
                  <a:srgbClr val="202124"/>
                </a:solidFill>
                <a:effectLst/>
                <a:latin typeface="consolas" panose="020B0609020204030204" pitchFamily="49" charset="0"/>
              </a:rPr>
              <a:t>If what it points to is less, we move forward, else we reduce level by one or stop if there are no more levels.</a:t>
            </a:r>
            <a:endParaRPr lang="en-IN" sz="400000" dirty="0"/>
          </a:p>
        </p:txBody>
      </p:sp>
      <p:graphicFrame>
        <p:nvGraphicFramePr>
          <p:cNvPr id="4" name="Object 3">
            <a:extLst>
              <a:ext uri="{FF2B5EF4-FFF2-40B4-BE49-F238E27FC236}">
                <a16:creationId xmlns:a16="http://schemas.microsoft.com/office/drawing/2014/main" id="{3677B63E-6AB8-4448-9BCB-4B96212C904C}"/>
              </a:ext>
            </a:extLst>
          </p:cNvPr>
          <p:cNvGraphicFramePr>
            <a:graphicFrameLocks noChangeAspect="1"/>
          </p:cNvGraphicFramePr>
          <p:nvPr>
            <p:extLst>
              <p:ext uri="{D42A27DB-BD31-4B8C-83A1-F6EECF244321}">
                <p14:modId xmlns:p14="http://schemas.microsoft.com/office/powerpoint/2010/main" val="1257544264"/>
              </p:ext>
            </p:extLst>
          </p:nvPr>
        </p:nvGraphicFramePr>
        <p:xfrm>
          <a:off x="1416852" y="2978510"/>
          <a:ext cx="6898063" cy="3514365"/>
        </p:xfrm>
        <a:graphic>
          <a:graphicData uri="http://schemas.openxmlformats.org/presentationml/2006/ole">
            <mc:AlternateContent xmlns:mc="http://schemas.openxmlformats.org/markup-compatibility/2006">
              <mc:Choice xmlns:v="urn:schemas-microsoft-com:vml" Requires="v">
                <p:oleObj spid="_x0000_s39944" name="Bitmap Image" r:id="rId3" imgW="4023360" imgH="2049840" progId="Paint.Picture">
                  <p:embed/>
                </p:oleObj>
              </mc:Choice>
              <mc:Fallback>
                <p:oleObj name="Bitmap Image" r:id="rId3" imgW="4023360" imgH="2049840" progId="Paint.Picture">
                  <p:embed/>
                  <p:pic>
                    <p:nvPicPr>
                      <p:cNvPr id="0" name=""/>
                      <p:cNvPicPr/>
                      <p:nvPr/>
                    </p:nvPicPr>
                    <p:blipFill>
                      <a:blip r:embed="rId4"/>
                      <a:stretch>
                        <a:fillRect/>
                      </a:stretch>
                    </p:blipFill>
                    <p:spPr>
                      <a:xfrm>
                        <a:off x="1416852" y="2978510"/>
                        <a:ext cx="6898063" cy="3514365"/>
                      </a:xfrm>
                      <a:prstGeom prst="rect">
                        <a:avLst/>
                      </a:prstGeom>
                    </p:spPr>
                  </p:pic>
                </p:oleObj>
              </mc:Fallback>
            </mc:AlternateContent>
          </a:graphicData>
        </a:graphic>
      </p:graphicFrame>
    </p:spTree>
    <p:extLst>
      <p:ext uri="{BB962C8B-B14F-4D97-AF65-F5344CB8AC3E}">
        <p14:creationId xmlns:p14="http://schemas.microsoft.com/office/powerpoint/2010/main" val="934854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Deletion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b="0" i="0" dirty="0">
                <a:solidFill>
                  <a:srgbClr val="202124"/>
                </a:solidFill>
                <a:effectLst/>
                <a:latin typeface="consolas" panose="020B0609020204030204" pitchFamily="49" charset="0"/>
              </a:rPr>
              <a:t>We save this highlighted node into our updated array since it will point to the key: 25 we want to remove, if their height matches. </a:t>
            </a:r>
          </a:p>
          <a:p>
            <a:r>
              <a:rPr lang="en-US" b="0" i="0" dirty="0">
                <a:solidFill>
                  <a:srgbClr val="202124"/>
                </a:solidFill>
                <a:effectLst/>
                <a:latin typeface="consolas" panose="020B0609020204030204" pitchFamily="49" charset="0"/>
              </a:rPr>
              <a:t>To continue the process, we reduce level by one or stop if there are no more levels.</a:t>
            </a:r>
            <a:endParaRPr lang="en-IN" sz="400000" dirty="0"/>
          </a:p>
        </p:txBody>
      </p:sp>
      <p:graphicFrame>
        <p:nvGraphicFramePr>
          <p:cNvPr id="5" name="Object 4">
            <a:extLst>
              <a:ext uri="{FF2B5EF4-FFF2-40B4-BE49-F238E27FC236}">
                <a16:creationId xmlns:a16="http://schemas.microsoft.com/office/drawing/2014/main" id="{B46ADE27-12A4-49E6-8AEE-48333B9AFB43}"/>
              </a:ext>
            </a:extLst>
          </p:cNvPr>
          <p:cNvGraphicFramePr>
            <a:graphicFrameLocks noChangeAspect="1"/>
          </p:cNvGraphicFramePr>
          <p:nvPr>
            <p:extLst>
              <p:ext uri="{D42A27DB-BD31-4B8C-83A1-F6EECF244321}">
                <p14:modId xmlns:p14="http://schemas.microsoft.com/office/powerpoint/2010/main" val="2691034637"/>
              </p:ext>
            </p:extLst>
          </p:nvPr>
        </p:nvGraphicFramePr>
        <p:xfrm>
          <a:off x="1130382" y="3513743"/>
          <a:ext cx="6658180" cy="2979132"/>
        </p:xfrm>
        <a:graphic>
          <a:graphicData uri="http://schemas.openxmlformats.org/presentationml/2006/ole">
            <mc:AlternateContent xmlns:mc="http://schemas.openxmlformats.org/markup-compatibility/2006">
              <mc:Choice xmlns:v="urn:schemas-microsoft-com:vml" Requires="v">
                <p:oleObj spid="_x0000_s40968" name="Bitmap Image" r:id="rId3" imgW="4122360" imgH="1843920" progId="Paint.Picture">
                  <p:embed/>
                </p:oleObj>
              </mc:Choice>
              <mc:Fallback>
                <p:oleObj name="Bitmap Image" r:id="rId3" imgW="4122360" imgH="1843920" progId="Paint.Picture">
                  <p:embed/>
                  <p:pic>
                    <p:nvPicPr>
                      <p:cNvPr id="0" name=""/>
                      <p:cNvPicPr/>
                      <p:nvPr/>
                    </p:nvPicPr>
                    <p:blipFill>
                      <a:blip r:embed="rId4"/>
                      <a:stretch>
                        <a:fillRect/>
                      </a:stretch>
                    </p:blipFill>
                    <p:spPr>
                      <a:xfrm>
                        <a:off x="1130382" y="3513743"/>
                        <a:ext cx="6658180" cy="2979132"/>
                      </a:xfrm>
                      <a:prstGeom prst="rect">
                        <a:avLst/>
                      </a:prstGeom>
                    </p:spPr>
                  </p:pic>
                </p:oleObj>
              </mc:Fallback>
            </mc:AlternateContent>
          </a:graphicData>
        </a:graphic>
      </p:graphicFrame>
    </p:spTree>
    <p:extLst>
      <p:ext uri="{BB962C8B-B14F-4D97-AF65-F5344CB8AC3E}">
        <p14:creationId xmlns:p14="http://schemas.microsoft.com/office/powerpoint/2010/main" val="20656651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Deletion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b="0" i="0" dirty="0">
                <a:solidFill>
                  <a:srgbClr val="202124"/>
                </a:solidFill>
                <a:effectLst/>
                <a:latin typeface="consolas" panose="020B0609020204030204" pitchFamily="49" charset="0"/>
              </a:rPr>
              <a:t>We compare 25 to the next record 30. </a:t>
            </a:r>
          </a:p>
          <a:p>
            <a:r>
              <a:rPr lang="en-US" b="0" i="0" dirty="0">
                <a:solidFill>
                  <a:srgbClr val="202124"/>
                </a:solidFill>
                <a:effectLst/>
                <a:latin typeface="consolas" panose="020B0609020204030204" pitchFamily="49" charset="0"/>
              </a:rPr>
              <a:t>If what it points to is less, we move forward, else we store this value in the update array.</a:t>
            </a:r>
            <a:endParaRPr lang="en-IN" sz="400000" dirty="0"/>
          </a:p>
        </p:txBody>
      </p:sp>
      <p:graphicFrame>
        <p:nvGraphicFramePr>
          <p:cNvPr id="4" name="Object 3">
            <a:extLst>
              <a:ext uri="{FF2B5EF4-FFF2-40B4-BE49-F238E27FC236}">
                <a16:creationId xmlns:a16="http://schemas.microsoft.com/office/drawing/2014/main" id="{C725673A-A3E0-4B6D-A163-4262F05927F7}"/>
              </a:ext>
            </a:extLst>
          </p:cNvPr>
          <p:cNvGraphicFramePr>
            <a:graphicFrameLocks noChangeAspect="1"/>
          </p:cNvGraphicFramePr>
          <p:nvPr>
            <p:extLst>
              <p:ext uri="{D42A27DB-BD31-4B8C-83A1-F6EECF244321}">
                <p14:modId xmlns:p14="http://schemas.microsoft.com/office/powerpoint/2010/main" val="2818963485"/>
              </p:ext>
            </p:extLst>
          </p:nvPr>
        </p:nvGraphicFramePr>
        <p:xfrm>
          <a:off x="1121348" y="2812788"/>
          <a:ext cx="6978848" cy="3258074"/>
        </p:xfrm>
        <a:graphic>
          <a:graphicData uri="http://schemas.openxmlformats.org/presentationml/2006/ole">
            <mc:AlternateContent xmlns:mc="http://schemas.openxmlformats.org/markup-compatibility/2006">
              <mc:Choice xmlns:v="urn:schemas-microsoft-com:vml" Requires="v">
                <p:oleObj spid="_x0000_s41992" name="Bitmap Image" r:id="rId3" imgW="4046400" imgH="1889640" progId="Paint.Picture">
                  <p:embed/>
                </p:oleObj>
              </mc:Choice>
              <mc:Fallback>
                <p:oleObj name="Bitmap Image" r:id="rId3" imgW="4046400" imgH="1889640" progId="Paint.Picture">
                  <p:embed/>
                  <p:pic>
                    <p:nvPicPr>
                      <p:cNvPr id="0" name=""/>
                      <p:cNvPicPr/>
                      <p:nvPr/>
                    </p:nvPicPr>
                    <p:blipFill>
                      <a:blip r:embed="rId4"/>
                      <a:stretch>
                        <a:fillRect/>
                      </a:stretch>
                    </p:blipFill>
                    <p:spPr>
                      <a:xfrm>
                        <a:off x="1121348" y="2812788"/>
                        <a:ext cx="6978848" cy="3258074"/>
                      </a:xfrm>
                      <a:prstGeom prst="rect">
                        <a:avLst/>
                      </a:prstGeom>
                    </p:spPr>
                  </p:pic>
                </p:oleObj>
              </mc:Fallback>
            </mc:AlternateContent>
          </a:graphicData>
        </a:graphic>
      </p:graphicFrame>
    </p:spTree>
    <p:extLst>
      <p:ext uri="{BB962C8B-B14F-4D97-AF65-F5344CB8AC3E}">
        <p14:creationId xmlns:p14="http://schemas.microsoft.com/office/powerpoint/2010/main" val="13525698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Deletion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b="0" i="0" dirty="0">
                <a:solidFill>
                  <a:srgbClr val="202124"/>
                </a:solidFill>
                <a:effectLst/>
                <a:latin typeface="consolas" panose="020B0609020204030204" pitchFamily="49" charset="0"/>
              </a:rPr>
              <a:t>We save this highlighted node into our updated array since it will point to the key: 25 we want to remove, if their height matches. </a:t>
            </a:r>
          </a:p>
          <a:p>
            <a:r>
              <a:rPr lang="en-US" b="0" i="0" dirty="0">
                <a:solidFill>
                  <a:srgbClr val="202124"/>
                </a:solidFill>
                <a:effectLst/>
                <a:latin typeface="consolas" panose="020B0609020204030204" pitchFamily="49" charset="0"/>
              </a:rPr>
              <a:t>To continue the process, we reduce level by one or stop if there are no more levels.</a:t>
            </a:r>
            <a:endParaRPr lang="en-IN" sz="400000" dirty="0"/>
          </a:p>
        </p:txBody>
      </p:sp>
      <p:graphicFrame>
        <p:nvGraphicFramePr>
          <p:cNvPr id="5" name="Object 4">
            <a:extLst>
              <a:ext uri="{FF2B5EF4-FFF2-40B4-BE49-F238E27FC236}">
                <a16:creationId xmlns:a16="http://schemas.microsoft.com/office/drawing/2014/main" id="{05FFD8EE-4C7F-4910-88D7-938FC65F22FA}"/>
              </a:ext>
            </a:extLst>
          </p:cNvPr>
          <p:cNvGraphicFramePr>
            <a:graphicFrameLocks noChangeAspect="1"/>
          </p:cNvGraphicFramePr>
          <p:nvPr>
            <p:extLst>
              <p:ext uri="{D42A27DB-BD31-4B8C-83A1-F6EECF244321}">
                <p14:modId xmlns:p14="http://schemas.microsoft.com/office/powerpoint/2010/main" val="705638966"/>
              </p:ext>
            </p:extLst>
          </p:nvPr>
        </p:nvGraphicFramePr>
        <p:xfrm>
          <a:off x="1049207" y="3497966"/>
          <a:ext cx="6480869" cy="2994909"/>
        </p:xfrm>
        <a:graphic>
          <a:graphicData uri="http://schemas.openxmlformats.org/presentationml/2006/ole">
            <mc:AlternateContent xmlns:mc="http://schemas.openxmlformats.org/markup-compatibility/2006">
              <mc:Choice xmlns:v="urn:schemas-microsoft-com:vml" Requires="v">
                <p:oleObj spid="_x0000_s43016" name="Bitmap Image" r:id="rId3" imgW="4023360" imgH="1859400" progId="Paint.Picture">
                  <p:embed/>
                </p:oleObj>
              </mc:Choice>
              <mc:Fallback>
                <p:oleObj name="Bitmap Image" r:id="rId3" imgW="4023360" imgH="1859400" progId="Paint.Picture">
                  <p:embed/>
                  <p:pic>
                    <p:nvPicPr>
                      <p:cNvPr id="0" name=""/>
                      <p:cNvPicPr/>
                      <p:nvPr/>
                    </p:nvPicPr>
                    <p:blipFill>
                      <a:blip r:embed="rId4"/>
                      <a:stretch>
                        <a:fillRect/>
                      </a:stretch>
                    </p:blipFill>
                    <p:spPr>
                      <a:xfrm>
                        <a:off x="1049207" y="3497966"/>
                        <a:ext cx="6480869" cy="2994909"/>
                      </a:xfrm>
                      <a:prstGeom prst="rect">
                        <a:avLst/>
                      </a:prstGeom>
                    </p:spPr>
                  </p:pic>
                </p:oleObj>
              </mc:Fallback>
            </mc:AlternateContent>
          </a:graphicData>
        </a:graphic>
      </p:graphicFrame>
    </p:spTree>
    <p:extLst>
      <p:ext uri="{BB962C8B-B14F-4D97-AF65-F5344CB8AC3E}">
        <p14:creationId xmlns:p14="http://schemas.microsoft.com/office/powerpoint/2010/main" val="9086602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Deletion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b="0" i="0" dirty="0">
                <a:solidFill>
                  <a:srgbClr val="202124"/>
                </a:solidFill>
                <a:effectLst/>
                <a:latin typeface="consolas" panose="020B0609020204030204" pitchFamily="49" charset="0"/>
              </a:rPr>
              <a:t>We save this highlighted node into our updated array since it will point to the key: 25 we want to remove, if their height matches. </a:t>
            </a:r>
          </a:p>
          <a:p>
            <a:r>
              <a:rPr lang="en-US" b="0" i="0" dirty="0">
                <a:solidFill>
                  <a:srgbClr val="202124"/>
                </a:solidFill>
                <a:effectLst/>
                <a:latin typeface="consolas" panose="020B0609020204030204" pitchFamily="49" charset="0"/>
              </a:rPr>
              <a:t>To continue the process, we reduce level by one or stop if there are no more levels.</a:t>
            </a:r>
            <a:endParaRPr lang="en-IN" sz="400000" dirty="0"/>
          </a:p>
        </p:txBody>
      </p:sp>
      <p:graphicFrame>
        <p:nvGraphicFramePr>
          <p:cNvPr id="5" name="Object 4">
            <a:extLst>
              <a:ext uri="{FF2B5EF4-FFF2-40B4-BE49-F238E27FC236}">
                <a16:creationId xmlns:a16="http://schemas.microsoft.com/office/drawing/2014/main" id="{05FFD8EE-4C7F-4910-88D7-938FC65F22FA}"/>
              </a:ext>
            </a:extLst>
          </p:cNvPr>
          <p:cNvGraphicFramePr>
            <a:graphicFrameLocks noChangeAspect="1"/>
          </p:cNvGraphicFramePr>
          <p:nvPr/>
        </p:nvGraphicFramePr>
        <p:xfrm>
          <a:off x="1049207" y="3497966"/>
          <a:ext cx="6480869" cy="2994909"/>
        </p:xfrm>
        <a:graphic>
          <a:graphicData uri="http://schemas.openxmlformats.org/presentationml/2006/ole">
            <mc:AlternateContent xmlns:mc="http://schemas.openxmlformats.org/markup-compatibility/2006">
              <mc:Choice xmlns:v="urn:schemas-microsoft-com:vml" Requires="v">
                <p:oleObj spid="_x0000_s44040" name="Bitmap Image" r:id="rId3" imgW="4023360" imgH="1859400" progId="Paint.Picture">
                  <p:embed/>
                </p:oleObj>
              </mc:Choice>
              <mc:Fallback>
                <p:oleObj name="Bitmap Image" r:id="rId3" imgW="4023360" imgH="1859400" progId="Paint.Picture">
                  <p:embed/>
                  <p:pic>
                    <p:nvPicPr>
                      <p:cNvPr id="5" name="Object 4">
                        <a:extLst>
                          <a:ext uri="{FF2B5EF4-FFF2-40B4-BE49-F238E27FC236}">
                            <a16:creationId xmlns:a16="http://schemas.microsoft.com/office/drawing/2014/main" id="{05FFD8EE-4C7F-4910-88D7-938FC65F22FA}"/>
                          </a:ext>
                        </a:extLst>
                      </p:cNvPr>
                      <p:cNvPicPr/>
                      <p:nvPr/>
                    </p:nvPicPr>
                    <p:blipFill>
                      <a:blip r:embed="rId4"/>
                      <a:stretch>
                        <a:fillRect/>
                      </a:stretch>
                    </p:blipFill>
                    <p:spPr>
                      <a:xfrm>
                        <a:off x="1049207" y="3497966"/>
                        <a:ext cx="6480869" cy="2994909"/>
                      </a:xfrm>
                      <a:prstGeom prst="rect">
                        <a:avLst/>
                      </a:prstGeom>
                    </p:spPr>
                  </p:pic>
                </p:oleObj>
              </mc:Fallback>
            </mc:AlternateContent>
          </a:graphicData>
        </a:graphic>
      </p:graphicFrame>
    </p:spTree>
    <p:extLst>
      <p:ext uri="{BB962C8B-B14F-4D97-AF65-F5344CB8AC3E}">
        <p14:creationId xmlns:p14="http://schemas.microsoft.com/office/powerpoint/2010/main" val="35353883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Deletion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b="0" i="0" dirty="0">
                <a:solidFill>
                  <a:srgbClr val="202124"/>
                </a:solidFill>
                <a:effectLst/>
                <a:latin typeface="consolas" panose="020B0609020204030204" pitchFamily="49" charset="0"/>
              </a:rPr>
              <a:t>We compare 25 to the next record 25. If what it points to is less, we move forward, else we store this value in the update array.</a:t>
            </a:r>
            <a:endParaRPr lang="en-IN" sz="400000" dirty="0"/>
          </a:p>
        </p:txBody>
      </p:sp>
      <p:graphicFrame>
        <p:nvGraphicFramePr>
          <p:cNvPr id="4" name="Object 3">
            <a:extLst>
              <a:ext uri="{FF2B5EF4-FFF2-40B4-BE49-F238E27FC236}">
                <a16:creationId xmlns:a16="http://schemas.microsoft.com/office/drawing/2014/main" id="{88115A4A-0FAB-40A0-AEAE-055385EF1DBD}"/>
              </a:ext>
            </a:extLst>
          </p:cNvPr>
          <p:cNvGraphicFramePr>
            <a:graphicFrameLocks noChangeAspect="1"/>
          </p:cNvGraphicFramePr>
          <p:nvPr>
            <p:extLst>
              <p:ext uri="{D42A27DB-BD31-4B8C-83A1-F6EECF244321}">
                <p14:modId xmlns:p14="http://schemas.microsoft.com/office/powerpoint/2010/main" val="1870460708"/>
              </p:ext>
            </p:extLst>
          </p:nvPr>
        </p:nvGraphicFramePr>
        <p:xfrm>
          <a:off x="1446228" y="2922850"/>
          <a:ext cx="6943628" cy="3678086"/>
        </p:xfrm>
        <a:graphic>
          <a:graphicData uri="http://schemas.openxmlformats.org/presentationml/2006/ole">
            <mc:AlternateContent xmlns:mc="http://schemas.openxmlformats.org/markup-compatibility/2006">
              <mc:Choice xmlns:v="urn:schemas-microsoft-com:vml" Requires="v">
                <p:oleObj spid="_x0000_s45064" name="Bitmap Image" r:id="rId3" imgW="4114800" imgH="2179440" progId="Paint.Picture">
                  <p:embed/>
                </p:oleObj>
              </mc:Choice>
              <mc:Fallback>
                <p:oleObj name="Bitmap Image" r:id="rId3" imgW="4114800" imgH="2179440" progId="Paint.Picture">
                  <p:embed/>
                  <p:pic>
                    <p:nvPicPr>
                      <p:cNvPr id="0" name=""/>
                      <p:cNvPicPr/>
                      <p:nvPr/>
                    </p:nvPicPr>
                    <p:blipFill>
                      <a:blip r:embed="rId4"/>
                      <a:stretch>
                        <a:fillRect/>
                      </a:stretch>
                    </p:blipFill>
                    <p:spPr>
                      <a:xfrm>
                        <a:off x="1446228" y="2922850"/>
                        <a:ext cx="6943628" cy="3678086"/>
                      </a:xfrm>
                      <a:prstGeom prst="rect">
                        <a:avLst/>
                      </a:prstGeom>
                    </p:spPr>
                  </p:pic>
                </p:oleObj>
              </mc:Fallback>
            </mc:AlternateContent>
          </a:graphicData>
        </a:graphic>
      </p:graphicFrame>
    </p:spTree>
    <p:extLst>
      <p:ext uri="{BB962C8B-B14F-4D97-AF65-F5344CB8AC3E}">
        <p14:creationId xmlns:p14="http://schemas.microsoft.com/office/powerpoint/2010/main" val="3704271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1DB1EF-49FD-4136-B5E2-51B82A29843A}"/>
              </a:ext>
            </a:extLst>
          </p:cNvPr>
          <p:cNvPicPr>
            <a:picLocks noGrp="1" noChangeAspect="1"/>
          </p:cNvPicPr>
          <p:nvPr>
            <p:ph idx="1"/>
          </p:nvPr>
        </p:nvPicPr>
        <p:blipFill>
          <a:blip r:embed="rId2">
            <a:lum bright="-20000" contrast="40000"/>
          </a:blip>
          <a:stretch>
            <a:fillRect/>
          </a:stretch>
        </p:blipFill>
        <p:spPr>
          <a:xfrm>
            <a:off x="838200" y="365124"/>
            <a:ext cx="5822268" cy="6205357"/>
          </a:xfrm>
          <a:prstGeom prst="rect">
            <a:avLst/>
          </a:prstGeom>
        </p:spPr>
      </p:pic>
      <p:sp>
        <p:nvSpPr>
          <p:cNvPr id="6" name="Rectangle 1">
            <a:extLst>
              <a:ext uri="{FF2B5EF4-FFF2-40B4-BE49-F238E27FC236}">
                <a16:creationId xmlns:a16="http://schemas.microsoft.com/office/drawing/2014/main" id="{8035F405-3453-471F-8180-367D2B50D36F}"/>
              </a:ext>
            </a:extLst>
          </p:cNvPr>
          <p:cNvSpPr>
            <a:spLocks noGrp="1" noChangeArrowheads="1"/>
          </p:cNvSpPr>
          <p:nvPr>
            <p:ph type="title"/>
          </p:nvPr>
        </p:nvSpPr>
        <p:spPr bwMode="auto">
          <a:xfrm>
            <a:off x="7738620" y="288472"/>
            <a:ext cx="3752653" cy="2154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class</a:t>
            </a:r>
            <a:r>
              <a:rPr kumimoji="0" lang="en-US" altLang="en-US" sz="1000" b="1"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0000"/>
                </a:solidFill>
                <a:effectLst/>
                <a:latin typeface="Consolas" panose="020B0609020204030204" pitchFamily="49" charset="0"/>
              </a:rPr>
              <a:t>Node</a:t>
            </a:r>
            <a:endParaRPr kumimoji="0" lang="en-US" altLang="en-US" sz="1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nsolas" panose="020B0609020204030204" pitchFamily="49" charset="0"/>
              </a:rPr>
              <a:t>{</a:t>
            </a:r>
            <a:endParaRPr kumimoji="0" lang="en-US" altLang="en-US" sz="1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public</a:t>
            </a:r>
            <a:r>
              <a:rPr kumimoji="0" lang="en-US" altLang="en-US" sz="1400" b="1" i="0" u="none" strike="noStrike" cap="none" normalizeH="0" baseline="0" dirty="0">
                <a:ln>
                  <a:noFill/>
                </a:ln>
                <a:solidFill>
                  <a:srgbClr val="000000"/>
                </a:solidFill>
                <a:effectLst/>
                <a:latin typeface="Consolas" panose="020B0609020204030204" pitchFamily="49" charset="0"/>
              </a:rPr>
              <a:t>:</a:t>
            </a:r>
            <a:endParaRPr kumimoji="0" lang="en-US" altLang="en-US" sz="1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000" b="1"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0000"/>
                </a:solidFill>
                <a:effectLst/>
                <a:latin typeface="Consolas" panose="020B0609020204030204" pitchFamily="49" charset="0"/>
              </a:rPr>
              <a:t>key;</a:t>
            </a:r>
            <a:endParaRPr kumimoji="0" lang="en-US" altLang="en-US" sz="1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273239"/>
                </a:solidFill>
                <a:effectLst/>
                <a:latin typeface="Consolas" panose="020B0609020204030204" pitchFamily="49" charset="0"/>
              </a:rPr>
              <a:t> </a:t>
            </a:r>
            <a:r>
              <a:rPr kumimoji="0" lang="en-US" altLang="en-US" sz="1000" b="1" i="0" u="none" strike="noStrike" cap="none" normalizeH="0" baseline="0" dirty="0">
                <a:ln>
                  <a:noFill/>
                </a:ln>
                <a:solidFill>
                  <a:srgbClr val="273239"/>
                </a:solidFill>
                <a:effectLst/>
                <a:latin typeface="Consolas" panose="020B0609020204030204" pitchFamily="49" charset="0"/>
              </a:rPr>
              <a:t> </a:t>
            </a:r>
            <a:endParaRPr kumimoji="0" lang="en-US" altLang="en-US" sz="2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8200"/>
                </a:solidFill>
                <a:effectLst/>
                <a:latin typeface="Consolas" panose="020B0609020204030204" pitchFamily="49" charset="0"/>
              </a:rPr>
              <a:t>// Array to hold pointers to node of different level </a:t>
            </a:r>
            <a:endParaRPr kumimoji="0" lang="en-US" altLang="en-US" sz="1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0000"/>
                </a:solidFill>
                <a:effectLst/>
                <a:latin typeface="Consolas" panose="020B0609020204030204" pitchFamily="49" charset="0"/>
              </a:rPr>
              <a:t>Node **forward;</a:t>
            </a:r>
            <a:endParaRPr kumimoji="0" lang="en-US" altLang="en-US" sz="1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0000"/>
                </a:solidFill>
                <a:effectLst/>
                <a:latin typeface="Consolas" panose="020B0609020204030204" pitchFamily="49" charset="0"/>
              </a:rPr>
              <a:t>Node(</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400" b="1"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400" b="1" i="0" u="none" strike="noStrike" cap="none" normalizeH="0" baseline="0" dirty="0">
                <a:ln>
                  <a:noFill/>
                </a:ln>
                <a:solidFill>
                  <a:srgbClr val="000000"/>
                </a:solidFill>
                <a:effectLst/>
                <a:latin typeface="Consolas" panose="020B0609020204030204" pitchFamily="49" charset="0"/>
              </a:rPr>
              <a:t>);</a:t>
            </a:r>
            <a:endParaRPr kumimoji="0" lang="en-US" altLang="en-US" sz="1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nsolas" panose="020B0609020204030204" pitchFamily="49" charset="0"/>
              </a:rPr>
              <a:t>};</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4981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Deletion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b="0" i="0" dirty="0">
                <a:solidFill>
                  <a:srgbClr val="202124"/>
                </a:solidFill>
                <a:effectLst/>
                <a:latin typeface="consolas" panose="020B0609020204030204" pitchFamily="49" charset="0"/>
              </a:rPr>
              <a:t>We save this highlighted node into our updated array since it will point to the key: 25 we want to remove, if their height matches. </a:t>
            </a:r>
          </a:p>
          <a:p>
            <a:r>
              <a:rPr lang="en-US" b="0" i="0" dirty="0">
                <a:solidFill>
                  <a:srgbClr val="202124"/>
                </a:solidFill>
                <a:effectLst/>
                <a:latin typeface="consolas" panose="020B0609020204030204" pitchFamily="49" charset="0"/>
              </a:rPr>
              <a:t>To continue the process, we reduce level by one or stop if there are no more levels.</a:t>
            </a:r>
            <a:endParaRPr lang="en-IN" sz="400000" dirty="0"/>
          </a:p>
        </p:txBody>
      </p:sp>
      <p:graphicFrame>
        <p:nvGraphicFramePr>
          <p:cNvPr id="5" name="Object 4">
            <a:extLst>
              <a:ext uri="{FF2B5EF4-FFF2-40B4-BE49-F238E27FC236}">
                <a16:creationId xmlns:a16="http://schemas.microsoft.com/office/drawing/2014/main" id="{1020380D-2EA2-413A-B39D-6656BC1C728C}"/>
              </a:ext>
            </a:extLst>
          </p:cNvPr>
          <p:cNvGraphicFramePr>
            <a:graphicFrameLocks noChangeAspect="1"/>
          </p:cNvGraphicFramePr>
          <p:nvPr>
            <p:extLst>
              <p:ext uri="{D42A27DB-BD31-4B8C-83A1-F6EECF244321}">
                <p14:modId xmlns:p14="http://schemas.microsoft.com/office/powerpoint/2010/main" val="3043882466"/>
              </p:ext>
            </p:extLst>
          </p:nvPr>
        </p:nvGraphicFramePr>
        <p:xfrm>
          <a:off x="1508044" y="3556410"/>
          <a:ext cx="5351597" cy="2401330"/>
        </p:xfrm>
        <a:graphic>
          <a:graphicData uri="http://schemas.openxmlformats.org/presentationml/2006/ole">
            <mc:AlternateContent xmlns:mc="http://schemas.openxmlformats.org/markup-compatibility/2006">
              <mc:Choice xmlns:v="urn:schemas-microsoft-com:vml" Requires="v">
                <p:oleObj spid="_x0000_s46088" name="Bitmap Image" r:id="rId3" imgW="4008240" imgH="1798200" progId="Paint.Picture">
                  <p:embed/>
                </p:oleObj>
              </mc:Choice>
              <mc:Fallback>
                <p:oleObj name="Bitmap Image" r:id="rId3" imgW="4008240" imgH="1798200" progId="Paint.Picture">
                  <p:embed/>
                  <p:pic>
                    <p:nvPicPr>
                      <p:cNvPr id="0" name=""/>
                      <p:cNvPicPr/>
                      <p:nvPr/>
                    </p:nvPicPr>
                    <p:blipFill>
                      <a:blip r:embed="rId4"/>
                      <a:stretch>
                        <a:fillRect/>
                      </a:stretch>
                    </p:blipFill>
                    <p:spPr>
                      <a:xfrm>
                        <a:off x="1508044" y="3556410"/>
                        <a:ext cx="5351597" cy="2401330"/>
                      </a:xfrm>
                      <a:prstGeom prst="rect">
                        <a:avLst/>
                      </a:prstGeom>
                    </p:spPr>
                  </p:pic>
                </p:oleObj>
              </mc:Fallback>
            </mc:AlternateContent>
          </a:graphicData>
        </a:graphic>
      </p:graphicFrame>
    </p:spTree>
    <p:extLst>
      <p:ext uri="{BB962C8B-B14F-4D97-AF65-F5344CB8AC3E}">
        <p14:creationId xmlns:p14="http://schemas.microsoft.com/office/powerpoint/2010/main" val="38161070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Deletion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b="0" i="0" dirty="0">
                <a:solidFill>
                  <a:srgbClr val="202124"/>
                </a:solidFill>
                <a:effectLst/>
                <a:latin typeface="consolas" panose="020B0609020204030204" pitchFamily="49" charset="0"/>
              </a:rPr>
              <a:t>In this step, we disconnect all pointers that point to the value to be removed. </a:t>
            </a:r>
          </a:p>
          <a:p>
            <a:r>
              <a:rPr lang="en-US" b="0" i="0" dirty="0">
                <a:solidFill>
                  <a:srgbClr val="202124"/>
                </a:solidFill>
                <a:effectLst/>
                <a:latin typeface="consolas" panose="020B0609020204030204" pitchFamily="49" charset="0"/>
              </a:rPr>
              <a:t>The next step is to now connect these pointers to the ones that precede the key, if any.</a:t>
            </a:r>
            <a:endParaRPr lang="en-IN" sz="400000" dirty="0"/>
          </a:p>
        </p:txBody>
      </p:sp>
      <p:graphicFrame>
        <p:nvGraphicFramePr>
          <p:cNvPr id="6" name="Object 5">
            <a:extLst>
              <a:ext uri="{FF2B5EF4-FFF2-40B4-BE49-F238E27FC236}">
                <a16:creationId xmlns:a16="http://schemas.microsoft.com/office/drawing/2014/main" id="{F4B9B27B-EE58-4343-B0F4-DCEBB36B65A9}"/>
              </a:ext>
            </a:extLst>
          </p:cNvPr>
          <p:cNvGraphicFramePr>
            <a:graphicFrameLocks noChangeAspect="1"/>
          </p:cNvGraphicFramePr>
          <p:nvPr>
            <p:extLst>
              <p:ext uri="{D42A27DB-BD31-4B8C-83A1-F6EECF244321}">
                <p14:modId xmlns:p14="http://schemas.microsoft.com/office/powerpoint/2010/main" val="1792338481"/>
              </p:ext>
            </p:extLst>
          </p:nvPr>
        </p:nvGraphicFramePr>
        <p:xfrm>
          <a:off x="1402662" y="3082991"/>
          <a:ext cx="7069331" cy="3327236"/>
        </p:xfrm>
        <a:graphic>
          <a:graphicData uri="http://schemas.openxmlformats.org/presentationml/2006/ole">
            <mc:AlternateContent xmlns:mc="http://schemas.openxmlformats.org/markup-compatibility/2006">
              <mc:Choice xmlns:v="urn:schemas-microsoft-com:vml" Requires="v">
                <p:oleObj spid="_x0000_s47112" name="Bitmap Image" r:id="rId3" imgW="4030920" imgH="1897560" progId="Paint.Picture">
                  <p:embed/>
                </p:oleObj>
              </mc:Choice>
              <mc:Fallback>
                <p:oleObj name="Bitmap Image" r:id="rId3" imgW="4030920" imgH="1897560" progId="Paint.Picture">
                  <p:embed/>
                  <p:pic>
                    <p:nvPicPr>
                      <p:cNvPr id="0" name=""/>
                      <p:cNvPicPr/>
                      <p:nvPr/>
                    </p:nvPicPr>
                    <p:blipFill>
                      <a:blip r:embed="rId4"/>
                      <a:stretch>
                        <a:fillRect/>
                      </a:stretch>
                    </p:blipFill>
                    <p:spPr>
                      <a:xfrm>
                        <a:off x="1402662" y="3082991"/>
                        <a:ext cx="7069331" cy="3327236"/>
                      </a:xfrm>
                      <a:prstGeom prst="rect">
                        <a:avLst/>
                      </a:prstGeom>
                    </p:spPr>
                  </p:pic>
                </p:oleObj>
              </mc:Fallback>
            </mc:AlternateContent>
          </a:graphicData>
        </a:graphic>
      </p:graphicFrame>
    </p:spTree>
    <p:extLst>
      <p:ext uri="{BB962C8B-B14F-4D97-AF65-F5344CB8AC3E}">
        <p14:creationId xmlns:p14="http://schemas.microsoft.com/office/powerpoint/2010/main" val="15024507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Deletion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b="0" i="0" dirty="0">
                <a:solidFill>
                  <a:srgbClr val="202124"/>
                </a:solidFill>
                <a:effectLst/>
                <a:latin typeface="consolas" panose="020B0609020204030204" pitchFamily="49" charset="0"/>
              </a:rPr>
              <a:t>Now lets remove the record with key 20. </a:t>
            </a:r>
          </a:p>
          <a:p>
            <a:r>
              <a:rPr lang="en-US" b="0" i="0" dirty="0">
                <a:solidFill>
                  <a:srgbClr val="202124"/>
                </a:solidFill>
                <a:effectLst/>
                <a:latin typeface="consolas" panose="020B0609020204030204" pitchFamily="49" charset="0"/>
              </a:rPr>
              <a:t>As usual, any nodes with pointers pointing to it need to be adjusted.</a:t>
            </a:r>
            <a:endParaRPr lang="en-IN" sz="400000" dirty="0"/>
          </a:p>
        </p:txBody>
      </p:sp>
      <p:graphicFrame>
        <p:nvGraphicFramePr>
          <p:cNvPr id="4" name="Object 3">
            <a:extLst>
              <a:ext uri="{FF2B5EF4-FFF2-40B4-BE49-F238E27FC236}">
                <a16:creationId xmlns:a16="http://schemas.microsoft.com/office/drawing/2014/main" id="{E5705FE0-845B-41B1-A06F-C308C8A284EA}"/>
              </a:ext>
            </a:extLst>
          </p:cNvPr>
          <p:cNvGraphicFramePr>
            <a:graphicFrameLocks noChangeAspect="1"/>
          </p:cNvGraphicFramePr>
          <p:nvPr>
            <p:extLst>
              <p:ext uri="{D42A27DB-BD31-4B8C-83A1-F6EECF244321}">
                <p14:modId xmlns:p14="http://schemas.microsoft.com/office/powerpoint/2010/main" val="1916822004"/>
              </p:ext>
            </p:extLst>
          </p:nvPr>
        </p:nvGraphicFramePr>
        <p:xfrm>
          <a:off x="1360831" y="2446151"/>
          <a:ext cx="5200225" cy="3841730"/>
        </p:xfrm>
        <a:graphic>
          <a:graphicData uri="http://schemas.openxmlformats.org/presentationml/2006/ole">
            <mc:AlternateContent xmlns:mc="http://schemas.openxmlformats.org/markup-compatibility/2006">
              <mc:Choice xmlns:v="urn:schemas-microsoft-com:vml" Requires="v">
                <p:oleObj spid="_x0000_s48136" name="Bitmap Image" r:id="rId3" imgW="3002400" imgH="2217600" progId="Paint.Picture">
                  <p:embed/>
                </p:oleObj>
              </mc:Choice>
              <mc:Fallback>
                <p:oleObj name="Bitmap Image" r:id="rId3" imgW="3002400" imgH="2217600" progId="Paint.Picture">
                  <p:embed/>
                  <p:pic>
                    <p:nvPicPr>
                      <p:cNvPr id="0" name=""/>
                      <p:cNvPicPr/>
                      <p:nvPr/>
                    </p:nvPicPr>
                    <p:blipFill>
                      <a:blip r:embed="rId4"/>
                      <a:stretch>
                        <a:fillRect/>
                      </a:stretch>
                    </p:blipFill>
                    <p:spPr>
                      <a:xfrm>
                        <a:off x="1360831" y="2446151"/>
                        <a:ext cx="5200225" cy="3841730"/>
                      </a:xfrm>
                      <a:prstGeom prst="rect">
                        <a:avLst/>
                      </a:prstGeom>
                    </p:spPr>
                  </p:pic>
                </p:oleObj>
              </mc:Fallback>
            </mc:AlternateContent>
          </a:graphicData>
        </a:graphic>
      </p:graphicFrame>
    </p:spTree>
    <p:extLst>
      <p:ext uri="{BB962C8B-B14F-4D97-AF65-F5344CB8AC3E}">
        <p14:creationId xmlns:p14="http://schemas.microsoft.com/office/powerpoint/2010/main" val="21004377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Deletion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b="0" i="0" dirty="0">
                <a:solidFill>
                  <a:srgbClr val="202124"/>
                </a:solidFill>
                <a:effectLst/>
                <a:latin typeface="consolas" panose="020B0609020204030204" pitchFamily="49" charset="0"/>
              </a:rPr>
              <a:t>To remove 20 we must search, find, and then disconnect pointers that point to and precede it with the help of the temporary update array.</a:t>
            </a:r>
            <a:endParaRPr lang="en-IN" sz="400000" dirty="0"/>
          </a:p>
        </p:txBody>
      </p:sp>
      <p:graphicFrame>
        <p:nvGraphicFramePr>
          <p:cNvPr id="4" name="Object 3">
            <a:extLst>
              <a:ext uri="{FF2B5EF4-FFF2-40B4-BE49-F238E27FC236}">
                <a16:creationId xmlns:a16="http://schemas.microsoft.com/office/drawing/2014/main" id="{E5705FE0-845B-41B1-A06F-C308C8A284EA}"/>
              </a:ext>
            </a:extLst>
          </p:cNvPr>
          <p:cNvGraphicFramePr>
            <a:graphicFrameLocks noChangeAspect="1"/>
          </p:cNvGraphicFramePr>
          <p:nvPr/>
        </p:nvGraphicFramePr>
        <p:xfrm>
          <a:off x="1360831" y="2446151"/>
          <a:ext cx="5200225" cy="3841730"/>
        </p:xfrm>
        <a:graphic>
          <a:graphicData uri="http://schemas.openxmlformats.org/presentationml/2006/ole">
            <mc:AlternateContent xmlns:mc="http://schemas.openxmlformats.org/markup-compatibility/2006">
              <mc:Choice xmlns:v="urn:schemas-microsoft-com:vml" Requires="v">
                <p:oleObj spid="_x0000_s49160" name="Bitmap Image" r:id="rId3" imgW="3002400" imgH="2217600" progId="Paint.Picture">
                  <p:embed/>
                </p:oleObj>
              </mc:Choice>
              <mc:Fallback>
                <p:oleObj name="Bitmap Image" r:id="rId3" imgW="3002400" imgH="2217600" progId="Paint.Picture">
                  <p:embed/>
                  <p:pic>
                    <p:nvPicPr>
                      <p:cNvPr id="4" name="Object 3">
                        <a:extLst>
                          <a:ext uri="{FF2B5EF4-FFF2-40B4-BE49-F238E27FC236}">
                            <a16:creationId xmlns:a16="http://schemas.microsoft.com/office/drawing/2014/main" id="{E5705FE0-845B-41B1-A06F-C308C8A284EA}"/>
                          </a:ext>
                        </a:extLst>
                      </p:cNvPr>
                      <p:cNvPicPr/>
                      <p:nvPr/>
                    </p:nvPicPr>
                    <p:blipFill>
                      <a:blip r:embed="rId4"/>
                      <a:stretch>
                        <a:fillRect/>
                      </a:stretch>
                    </p:blipFill>
                    <p:spPr>
                      <a:xfrm>
                        <a:off x="1360831" y="2446151"/>
                        <a:ext cx="5200225" cy="3841730"/>
                      </a:xfrm>
                      <a:prstGeom prst="rect">
                        <a:avLst/>
                      </a:prstGeom>
                    </p:spPr>
                  </p:pic>
                </p:oleObj>
              </mc:Fallback>
            </mc:AlternateContent>
          </a:graphicData>
        </a:graphic>
      </p:graphicFrame>
    </p:spTree>
    <p:extLst>
      <p:ext uri="{BB962C8B-B14F-4D97-AF65-F5344CB8AC3E}">
        <p14:creationId xmlns:p14="http://schemas.microsoft.com/office/powerpoint/2010/main" val="2518977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Deletion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b="0" i="0" dirty="0">
                <a:solidFill>
                  <a:srgbClr val="202124"/>
                </a:solidFill>
                <a:effectLst/>
                <a:latin typeface="consolas" panose="020B0609020204030204" pitchFamily="49" charset="0"/>
              </a:rPr>
              <a:t>As with insert, start from the deepest level 2 of the head. </a:t>
            </a:r>
          </a:p>
          <a:p>
            <a:r>
              <a:rPr lang="en-US" b="0" i="0" dirty="0">
                <a:solidFill>
                  <a:srgbClr val="202124"/>
                </a:solidFill>
                <a:effectLst/>
                <a:latin typeface="consolas" panose="020B0609020204030204" pitchFamily="49" charset="0"/>
              </a:rPr>
              <a:t>The update array tracks nodes that point to the node with key 20, that is being removed. If no such node exists, then we just return.</a:t>
            </a:r>
            <a:endParaRPr lang="en-IN" sz="400000" dirty="0"/>
          </a:p>
        </p:txBody>
      </p:sp>
      <p:graphicFrame>
        <p:nvGraphicFramePr>
          <p:cNvPr id="5" name="Object 4">
            <a:extLst>
              <a:ext uri="{FF2B5EF4-FFF2-40B4-BE49-F238E27FC236}">
                <a16:creationId xmlns:a16="http://schemas.microsoft.com/office/drawing/2014/main" id="{2E3EC0C0-CE16-495F-8583-FB9256DA92FF}"/>
              </a:ext>
            </a:extLst>
          </p:cNvPr>
          <p:cNvGraphicFramePr>
            <a:graphicFrameLocks noChangeAspect="1"/>
          </p:cNvGraphicFramePr>
          <p:nvPr>
            <p:extLst>
              <p:ext uri="{D42A27DB-BD31-4B8C-83A1-F6EECF244321}">
                <p14:modId xmlns:p14="http://schemas.microsoft.com/office/powerpoint/2010/main" val="2159650278"/>
              </p:ext>
            </p:extLst>
          </p:nvPr>
        </p:nvGraphicFramePr>
        <p:xfrm>
          <a:off x="2109837" y="3512958"/>
          <a:ext cx="5059700" cy="2979917"/>
        </p:xfrm>
        <a:graphic>
          <a:graphicData uri="http://schemas.openxmlformats.org/presentationml/2006/ole">
            <mc:AlternateContent xmlns:mc="http://schemas.openxmlformats.org/markup-compatibility/2006">
              <mc:Choice xmlns:v="urn:schemas-microsoft-com:vml" Requires="v">
                <p:oleObj spid="_x0000_s50184" name="Bitmap Image" r:id="rId3" imgW="3390840" imgH="1996560" progId="Paint.Picture">
                  <p:embed/>
                </p:oleObj>
              </mc:Choice>
              <mc:Fallback>
                <p:oleObj name="Bitmap Image" r:id="rId3" imgW="3390840" imgH="1996560" progId="Paint.Picture">
                  <p:embed/>
                  <p:pic>
                    <p:nvPicPr>
                      <p:cNvPr id="0" name=""/>
                      <p:cNvPicPr/>
                      <p:nvPr/>
                    </p:nvPicPr>
                    <p:blipFill>
                      <a:blip r:embed="rId4"/>
                      <a:stretch>
                        <a:fillRect/>
                      </a:stretch>
                    </p:blipFill>
                    <p:spPr>
                      <a:xfrm>
                        <a:off x="2109837" y="3512958"/>
                        <a:ext cx="5059700" cy="2979917"/>
                      </a:xfrm>
                      <a:prstGeom prst="rect">
                        <a:avLst/>
                      </a:prstGeom>
                    </p:spPr>
                  </p:pic>
                </p:oleObj>
              </mc:Fallback>
            </mc:AlternateContent>
          </a:graphicData>
        </a:graphic>
      </p:graphicFrame>
    </p:spTree>
    <p:extLst>
      <p:ext uri="{BB962C8B-B14F-4D97-AF65-F5344CB8AC3E}">
        <p14:creationId xmlns:p14="http://schemas.microsoft.com/office/powerpoint/2010/main" val="24987325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Deletion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b="0" i="0" dirty="0">
                <a:solidFill>
                  <a:srgbClr val="202124"/>
                </a:solidFill>
                <a:effectLst/>
                <a:latin typeface="consolas" panose="020B0609020204030204" pitchFamily="49" charset="0"/>
              </a:rPr>
              <a:t>We save this highlighted node into our updated array since it will point to the key: 20 we want to remove, if their height matches. </a:t>
            </a:r>
          </a:p>
          <a:p>
            <a:r>
              <a:rPr lang="en-US" b="0" i="0" dirty="0">
                <a:solidFill>
                  <a:srgbClr val="202124"/>
                </a:solidFill>
                <a:effectLst/>
                <a:latin typeface="consolas" panose="020B0609020204030204" pitchFamily="49" charset="0"/>
              </a:rPr>
              <a:t>To continue the process, we reduce level by one or stop if there are no more levels.</a:t>
            </a:r>
            <a:endParaRPr lang="en-IN" sz="400000" dirty="0"/>
          </a:p>
        </p:txBody>
      </p:sp>
      <p:graphicFrame>
        <p:nvGraphicFramePr>
          <p:cNvPr id="6" name="Object 5">
            <a:extLst>
              <a:ext uri="{FF2B5EF4-FFF2-40B4-BE49-F238E27FC236}">
                <a16:creationId xmlns:a16="http://schemas.microsoft.com/office/drawing/2014/main" id="{437D1306-73B2-4E80-A806-184F491B0115}"/>
              </a:ext>
            </a:extLst>
          </p:cNvPr>
          <p:cNvGraphicFramePr>
            <a:graphicFrameLocks noChangeAspect="1"/>
          </p:cNvGraphicFramePr>
          <p:nvPr>
            <p:extLst>
              <p:ext uri="{D42A27DB-BD31-4B8C-83A1-F6EECF244321}">
                <p14:modId xmlns:p14="http://schemas.microsoft.com/office/powerpoint/2010/main" val="2195958556"/>
              </p:ext>
            </p:extLst>
          </p:nvPr>
        </p:nvGraphicFramePr>
        <p:xfrm>
          <a:off x="1291587" y="3429000"/>
          <a:ext cx="5604192" cy="3063875"/>
        </p:xfrm>
        <a:graphic>
          <a:graphicData uri="http://schemas.openxmlformats.org/presentationml/2006/ole">
            <mc:AlternateContent xmlns:mc="http://schemas.openxmlformats.org/markup-compatibility/2006">
              <mc:Choice xmlns:v="urn:schemas-microsoft-com:vml" Requires="v">
                <p:oleObj spid="_x0000_s51208" name="Bitmap Image" r:id="rId3" imgW="3330000" imgH="1821240" progId="Paint.Picture">
                  <p:embed/>
                </p:oleObj>
              </mc:Choice>
              <mc:Fallback>
                <p:oleObj name="Bitmap Image" r:id="rId3" imgW="3330000" imgH="1821240" progId="Paint.Picture">
                  <p:embed/>
                  <p:pic>
                    <p:nvPicPr>
                      <p:cNvPr id="0" name=""/>
                      <p:cNvPicPr/>
                      <p:nvPr/>
                    </p:nvPicPr>
                    <p:blipFill>
                      <a:blip r:embed="rId4"/>
                      <a:stretch>
                        <a:fillRect/>
                      </a:stretch>
                    </p:blipFill>
                    <p:spPr>
                      <a:xfrm>
                        <a:off x="1291587" y="3429000"/>
                        <a:ext cx="5604192" cy="3063875"/>
                      </a:xfrm>
                      <a:prstGeom prst="rect">
                        <a:avLst/>
                      </a:prstGeom>
                    </p:spPr>
                  </p:pic>
                </p:oleObj>
              </mc:Fallback>
            </mc:AlternateContent>
          </a:graphicData>
        </a:graphic>
      </p:graphicFrame>
    </p:spTree>
    <p:extLst>
      <p:ext uri="{BB962C8B-B14F-4D97-AF65-F5344CB8AC3E}">
        <p14:creationId xmlns:p14="http://schemas.microsoft.com/office/powerpoint/2010/main" val="19938232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Deletion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b="0" i="0" dirty="0">
                <a:solidFill>
                  <a:srgbClr val="202124"/>
                </a:solidFill>
                <a:effectLst/>
                <a:latin typeface="consolas" panose="020B0609020204030204" pitchFamily="49" charset="0"/>
              </a:rPr>
              <a:t>We compare 20 to the next record 20. </a:t>
            </a:r>
          </a:p>
          <a:p>
            <a:r>
              <a:rPr lang="en-US" b="0" i="0" dirty="0">
                <a:solidFill>
                  <a:srgbClr val="202124"/>
                </a:solidFill>
                <a:effectLst/>
                <a:latin typeface="consolas" panose="020B0609020204030204" pitchFamily="49" charset="0"/>
              </a:rPr>
              <a:t>If what it points to is less, we move forward, else we store this value in the update array.</a:t>
            </a:r>
            <a:endParaRPr lang="en-IN" sz="400000" dirty="0"/>
          </a:p>
        </p:txBody>
      </p:sp>
      <p:graphicFrame>
        <p:nvGraphicFramePr>
          <p:cNvPr id="4" name="Object 3">
            <a:extLst>
              <a:ext uri="{FF2B5EF4-FFF2-40B4-BE49-F238E27FC236}">
                <a16:creationId xmlns:a16="http://schemas.microsoft.com/office/drawing/2014/main" id="{BBEF907B-F93B-4EF2-885B-C63C99554139}"/>
              </a:ext>
            </a:extLst>
          </p:cNvPr>
          <p:cNvGraphicFramePr>
            <a:graphicFrameLocks noChangeAspect="1"/>
          </p:cNvGraphicFramePr>
          <p:nvPr>
            <p:extLst>
              <p:ext uri="{D42A27DB-BD31-4B8C-83A1-F6EECF244321}">
                <p14:modId xmlns:p14="http://schemas.microsoft.com/office/powerpoint/2010/main" val="891188700"/>
              </p:ext>
            </p:extLst>
          </p:nvPr>
        </p:nvGraphicFramePr>
        <p:xfrm>
          <a:off x="2044946" y="2744919"/>
          <a:ext cx="6442305" cy="3608747"/>
        </p:xfrm>
        <a:graphic>
          <a:graphicData uri="http://schemas.openxmlformats.org/presentationml/2006/ole">
            <mc:AlternateContent xmlns:mc="http://schemas.openxmlformats.org/markup-compatibility/2006">
              <mc:Choice xmlns:v="urn:schemas-microsoft-com:vml" Requires="v">
                <p:oleObj spid="_x0000_s52232" name="Bitmap Image" r:id="rId3" imgW="3482280" imgH="1950840" progId="Paint.Picture">
                  <p:embed/>
                </p:oleObj>
              </mc:Choice>
              <mc:Fallback>
                <p:oleObj name="Bitmap Image" r:id="rId3" imgW="3482280" imgH="1950840" progId="Paint.Picture">
                  <p:embed/>
                  <p:pic>
                    <p:nvPicPr>
                      <p:cNvPr id="0" name=""/>
                      <p:cNvPicPr/>
                      <p:nvPr/>
                    </p:nvPicPr>
                    <p:blipFill>
                      <a:blip r:embed="rId4"/>
                      <a:stretch>
                        <a:fillRect/>
                      </a:stretch>
                    </p:blipFill>
                    <p:spPr>
                      <a:xfrm>
                        <a:off x="2044946" y="2744919"/>
                        <a:ext cx="6442305" cy="3608747"/>
                      </a:xfrm>
                      <a:prstGeom prst="rect">
                        <a:avLst/>
                      </a:prstGeom>
                    </p:spPr>
                  </p:pic>
                </p:oleObj>
              </mc:Fallback>
            </mc:AlternateContent>
          </a:graphicData>
        </a:graphic>
      </p:graphicFrame>
    </p:spTree>
    <p:extLst>
      <p:ext uri="{BB962C8B-B14F-4D97-AF65-F5344CB8AC3E}">
        <p14:creationId xmlns:p14="http://schemas.microsoft.com/office/powerpoint/2010/main" val="13129223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Deletion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b="0" i="0" dirty="0">
                <a:solidFill>
                  <a:srgbClr val="202124"/>
                </a:solidFill>
                <a:effectLst/>
                <a:latin typeface="consolas" panose="020B0609020204030204" pitchFamily="49" charset="0"/>
              </a:rPr>
              <a:t>We save this highlighted node into our updated array since it will point to the key: 20 we want to remove, if their height matches.</a:t>
            </a:r>
          </a:p>
          <a:p>
            <a:r>
              <a:rPr lang="en-US" b="0" i="0" dirty="0">
                <a:solidFill>
                  <a:srgbClr val="202124"/>
                </a:solidFill>
                <a:effectLst/>
                <a:latin typeface="consolas" panose="020B0609020204030204" pitchFamily="49" charset="0"/>
              </a:rPr>
              <a:t>To continue the process, we reduce level by one or stop if there are no more levels.</a:t>
            </a:r>
            <a:endParaRPr lang="en-IN" sz="400000" dirty="0"/>
          </a:p>
        </p:txBody>
      </p:sp>
      <p:graphicFrame>
        <p:nvGraphicFramePr>
          <p:cNvPr id="5" name="Object 4">
            <a:extLst>
              <a:ext uri="{FF2B5EF4-FFF2-40B4-BE49-F238E27FC236}">
                <a16:creationId xmlns:a16="http://schemas.microsoft.com/office/drawing/2014/main" id="{9E89079F-501B-4392-AB84-221EA821E28C}"/>
              </a:ext>
            </a:extLst>
          </p:cNvPr>
          <p:cNvGraphicFramePr>
            <a:graphicFrameLocks noChangeAspect="1"/>
          </p:cNvGraphicFramePr>
          <p:nvPr>
            <p:extLst>
              <p:ext uri="{D42A27DB-BD31-4B8C-83A1-F6EECF244321}">
                <p14:modId xmlns:p14="http://schemas.microsoft.com/office/powerpoint/2010/main" val="534169850"/>
              </p:ext>
            </p:extLst>
          </p:nvPr>
        </p:nvGraphicFramePr>
        <p:xfrm>
          <a:off x="2027778" y="3429000"/>
          <a:ext cx="5019688" cy="3063875"/>
        </p:xfrm>
        <a:graphic>
          <a:graphicData uri="http://schemas.openxmlformats.org/presentationml/2006/ole">
            <mc:AlternateContent xmlns:mc="http://schemas.openxmlformats.org/markup-compatibility/2006">
              <mc:Choice xmlns:v="urn:schemas-microsoft-com:vml" Requires="v">
                <p:oleObj spid="_x0000_s53256" name="Bitmap Image" r:id="rId3" imgW="3459600" imgH="2110680" progId="Paint.Picture">
                  <p:embed/>
                </p:oleObj>
              </mc:Choice>
              <mc:Fallback>
                <p:oleObj name="Bitmap Image" r:id="rId3" imgW="3459600" imgH="2110680" progId="Paint.Picture">
                  <p:embed/>
                  <p:pic>
                    <p:nvPicPr>
                      <p:cNvPr id="0" name=""/>
                      <p:cNvPicPr/>
                      <p:nvPr/>
                    </p:nvPicPr>
                    <p:blipFill>
                      <a:blip r:embed="rId4"/>
                      <a:stretch>
                        <a:fillRect/>
                      </a:stretch>
                    </p:blipFill>
                    <p:spPr>
                      <a:xfrm>
                        <a:off x="2027778" y="3429000"/>
                        <a:ext cx="5019688" cy="3063875"/>
                      </a:xfrm>
                      <a:prstGeom prst="rect">
                        <a:avLst/>
                      </a:prstGeom>
                    </p:spPr>
                  </p:pic>
                </p:oleObj>
              </mc:Fallback>
            </mc:AlternateContent>
          </a:graphicData>
        </a:graphic>
      </p:graphicFrame>
    </p:spTree>
    <p:extLst>
      <p:ext uri="{BB962C8B-B14F-4D97-AF65-F5344CB8AC3E}">
        <p14:creationId xmlns:p14="http://schemas.microsoft.com/office/powerpoint/2010/main" val="39875617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Deletion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b="0" i="0" dirty="0">
                <a:solidFill>
                  <a:srgbClr val="202124"/>
                </a:solidFill>
                <a:effectLst/>
                <a:latin typeface="consolas" panose="020B0609020204030204" pitchFamily="49" charset="0"/>
              </a:rPr>
              <a:t>We compare 20 to the next record 10. </a:t>
            </a:r>
          </a:p>
          <a:p>
            <a:r>
              <a:rPr lang="en-US" b="0" i="0" dirty="0">
                <a:solidFill>
                  <a:srgbClr val="202124"/>
                </a:solidFill>
                <a:effectLst/>
                <a:latin typeface="consolas" panose="020B0609020204030204" pitchFamily="49" charset="0"/>
              </a:rPr>
              <a:t>If what it points to is less, we move forward, else we reduce level by one or stop if there are no more levels.</a:t>
            </a:r>
            <a:endParaRPr lang="en-IN" sz="400000" dirty="0"/>
          </a:p>
        </p:txBody>
      </p:sp>
      <p:graphicFrame>
        <p:nvGraphicFramePr>
          <p:cNvPr id="4" name="Object 3">
            <a:extLst>
              <a:ext uri="{FF2B5EF4-FFF2-40B4-BE49-F238E27FC236}">
                <a16:creationId xmlns:a16="http://schemas.microsoft.com/office/drawing/2014/main" id="{E22155FE-D8CC-4759-B8F9-4481D7E86A90}"/>
              </a:ext>
            </a:extLst>
          </p:cNvPr>
          <p:cNvGraphicFramePr>
            <a:graphicFrameLocks noChangeAspect="1"/>
          </p:cNvGraphicFramePr>
          <p:nvPr>
            <p:extLst>
              <p:ext uri="{D42A27DB-BD31-4B8C-83A1-F6EECF244321}">
                <p14:modId xmlns:p14="http://schemas.microsoft.com/office/powerpoint/2010/main" val="842337459"/>
              </p:ext>
            </p:extLst>
          </p:nvPr>
        </p:nvGraphicFramePr>
        <p:xfrm>
          <a:off x="1157730" y="3093711"/>
          <a:ext cx="6034922" cy="3472340"/>
        </p:xfrm>
        <a:graphic>
          <a:graphicData uri="http://schemas.openxmlformats.org/presentationml/2006/ole">
            <mc:AlternateContent xmlns:mc="http://schemas.openxmlformats.org/markup-compatibility/2006">
              <mc:Choice xmlns:v="urn:schemas-microsoft-com:vml" Requires="v">
                <p:oleObj spid="_x0000_s54280" name="Bitmap Image" r:id="rId3" imgW="3390840" imgH="1950840" progId="Paint.Picture">
                  <p:embed/>
                </p:oleObj>
              </mc:Choice>
              <mc:Fallback>
                <p:oleObj name="Bitmap Image" r:id="rId3" imgW="3390840" imgH="1950840" progId="Paint.Picture">
                  <p:embed/>
                  <p:pic>
                    <p:nvPicPr>
                      <p:cNvPr id="0" name=""/>
                      <p:cNvPicPr/>
                      <p:nvPr/>
                    </p:nvPicPr>
                    <p:blipFill>
                      <a:blip r:embed="rId4"/>
                      <a:stretch>
                        <a:fillRect/>
                      </a:stretch>
                    </p:blipFill>
                    <p:spPr>
                      <a:xfrm>
                        <a:off x="1157730" y="3093711"/>
                        <a:ext cx="6034922" cy="3472340"/>
                      </a:xfrm>
                      <a:prstGeom prst="rect">
                        <a:avLst/>
                      </a:prstGeom>
                    </p:spPr>
                  </p:pic>
                </p:oleObj>
              </mc:Fallback>
            </mc:AlternateContent>
          </a:graphicData>
        </a:graphic>
      </p:graphicFrame>
    </p:spTree>
    <p:extLst>
      <p:ext uri="{BB962C8B-B14F-4D97-AF65-F5344CB8AC3E}">
        <p14:creationId xmlns:p14="http://schemas.microsoft.com/office/powerpoint/2010/main" val="19384996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Deletion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b="0" i="0" dirty="0">
                <a:solidFill>
                  <a:srgbClr val="202124"/>
                </a:solidFill>
                <a:effectLst/>
                <a:latin typeface="consolas" panose="020B0609020204030204" pitchFamily="49" charset="0"/>
              </a:rPr>
              <a:t>In this step, we disconnect all pointers that point to the value to be removed. The next step is to now connect these pointers to the ones that precede the key, if any</a:t>
            </a:r>
            <a:endParaRPr lang="en-IN" sz="400000" dirty="0"/>
          </a:p>
        </p:txBody>
      </p:sp>
      <p:graphicFrame>
        <p:nvGraphicFramePr>
          <p:cNvPr id="6" name="Object 5">
            <a:extLst>
              <a:ext uri="{FF2B5EF4-FFF2-40B4-BE49-F238E27FC236}">
                <a16:creationId xmlns:a16="http://schemas.microsoft.com/office/drawing/2014/main" id="{5F9465AE-46EB-4DDE-8209-CFFF7DAA1B61}"/>
              </a:ext>
            </a:extLst>
          </p:cNvPr>
          <p:cNvGraphicFramePr>
            <a:graphicFrameLocks noChangeAspect="1"/>
          </p:cNvGraphicFramePr>
          <p:nvPr>
            <p:extLst>
              <p:ext uri="{D42A27DB-BD31-4B8C-83A1-F6EECF244321}">
                <p14:modId xmlns:p14="http://schemas.microsoft.com/office/powerpoint/2010/main" val="2479368938"/>
              </p:ext>
            </p:extLst>
          </p:nvPr>
        </p:nvGraphicFramePr>
        <p:xfrm>
          <a:off x="1037964" y="3038475"/>
          <a:ext cx="6062736" cy="3138488"/>
        </p:xfrm>
        <a:graphic>
          <a:graphicData uri="http://schemas.openxmlformats.org/presentationml/2006/ole">
            <mc:AlternateContent xmlns:mc="http://schemas.openxmlformats.org/markup-compatibility/2006">
              <mc:Choice xmlns:v="urn:schemas-microsoft-com:vml" Requires="v">
                <p:oleObj spid="_x0000_s55304" name="Bitmap Image" r:id="rId3" imgW="3459600" imgH="1790640" progId="Paint.Picture">
                  <p:embed/>
                </p:oleObj>
              </mc:Choice>
              <mc:Fallback>
                <p:oleObj name="Bitmap Image" r:id="rId3" imgW="3459600" imgH="1790640" progId="Paint.Picture">
                  <p:embed/>
                  <p:pic>
                    <p:nvPicPr>
                      <p:cNvPr id="0" name=""/>
                      <p:cNvPicPr/>
                      <p:nvPr/>
                    </p:nvPicPr>
                    <p:blipFill>
                      <a:blip r:embed="rId4"/>
                      <a:stretch>
                        <a:fillRect/>
                      </a:stretch>
                    </p:blipFill>
                    <p:spPr>
                      <a:xfrm>
                        <a:off x="1037964" y="3038475"/>
                        <a:ext cx="6062736" cy="3138488"/>
                      </a:xfrm>
                      <a:prstGeom prst="rect">
                        <a:avLst/>
                      </a:prstGeom>
                    </p:spPr>
                  </p:pic>
                </p:oleObj>
              </mc:Fallback>
            </mc:AlternateContent>
          </a:graphicData>
        </a:graphic>
      </p:graphicFrame>
    </p:spTree>
    <p:extLst>
      <p:ext uri="{BB962C8B-B14F-4D97-AF65-F5344CB8AC3E}">
        <p14:creationId xmlns:p14="http://schemas.microsoft.com/office/powerpoint/2010/main" val="1010303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p:txBody>
          <a:bodyPr/>
          <a:lstStyle/>
          <a:p>
            <a:r>
              <a:rPr lang="en-US" b="0" i="0" dirty="0">
                <a:solidFill>
                  <a:srgbClr val="202124"/>
                </a:solidFill>
                <a:effectLst/>
                <a:latin typeface="consolas" panose="020B0609020204030204" pitchFamily="49" charset="0"/>
              </a:rPr>
              <a:t>The skip list is initialized with a header node of level 0, whose forward pointer is set to null.</a:t>
            </a:r>
          </a:p>
          <a:p>
            <a:r>
              <a:rPr lang="en-US" b="0" i="0" dirty="0">
                <a:solidFill>
                  <a:srgbClr val="202124"/>
                </a:solidFill>
                <a:effectLst/>
                <a:latin typeface="consolas" panose="020B0609020204030204" pitchFamily="49" charset="0"/>
              </a:rPr>
              <a:t>The top item shows the value associated with the skip list node. The head node is special so has the value "</a:t>
            </a:r>
            <a:r>
              <a:rPr lang="en-US" b="0" i="0" dirty="0" err="1">
                <a:solidFill>
                  <a:srgbClr val="202124"/>
                </a:solidFill>
                <a:effectLst/>
                <a:latin typeface="consolas" panose="020B0609020204030204" pitchFamily="49" charset="0"/>
              </a:rPr>
              <a:t>Hd</a:t>
            </a:r>
            <a:r>
              <a:rPr lang="en-US" b="0" i="0" dirty="0">
                <a:solidFill>
                  <a:srgbClr val="202124"/>
                </a:solidFill>
                <a:effectLst/>
                <a:latin typeface="consolas" panose="020B0609020204030204" pitchFamily="49" charset="0"/>
              </a:rPr>
              <a:t>".</a:t>
            </a:r>
            <a:endParaRPr lang="en-US" dirty="0">
              <a:solidFill>
                <a:srgbClr val="202124"/>
              </a:solidFill>
              <a:latin typeface="consolas" panose="020B0609020204030204" pitchFamily="49" charset="0"/>
            </a:endParaRPr>
          </a:p>
          <a:p>
            <a:endParaRPr lang="en-IN" dirty="0"/>
          </a:p>
        </p:txBody>
      </p:sp>
      <p:graphicFrame>
        <p:nvGraphicFramePr>
          <p:cNvPr id="4" name="Object 3">
            <a:extLst>
              <a:ext uri="{FF2B5EF4-FFF2-40B4-BE49-F238E27FC236}">
                <a16:creationId xmlns:a16="http://schemas.microsoft.com/office/drawing/2014/main" id="{1BD09C1C-EC7E-4C68-8DFD-51605D2A5933}"/>
              </a:ext>
            </a:extLst>
          </p:cNvPr>
          <p:cNvGraphicFramePr>
            <a:graphicFrameLocks noChangeAspect="1"/>
          </p:cNvGraphicFramePr>
          <p:nvPr>
            <p:extLst>
              <p:ext uri="{D42A27DB-BD31-4B8C-83A1-F6EECF244321}">
                <p14:modId xmlns:p14="http://schemas.microsoft.com/office/powerpoint/2010/main" val="1522296248"/>
              </p:ext>
            </p:extLst>
          </p:nvPr>
        </p:nvGraphicFramePr>
        <p:xfrm>
          <a:off x="994803" y="4220976"/>
          <a:ext cx="1555182" cy="2271899"/>
        </p:xfrm>
        <a:graphic>
          <a:graphicData uri="http://schemas.openxmlformats.org/presentationml/2006/ole">
            <mc:AlternateContent xmlns:mc="http://schemas.openxmlformats.org/markup-compatibility/2006">
              <mc:Choice xmlns:v="urn:schemas-microsoft-com:vml" Requires="v">
                <p:oleObj spid="_x0000_s36872" name="Bitmap Image" r:id="rId3" imgW="1074600" imgH="1569600" progId="Paint.Picture">
                  <p:embed/>
                </p:oleObj>
              </mc:Choice>
              <mc:Fallback>
                <p:oleObj name="Bitmap Image" r:id="rId3" imgW="1074600" imgH="1569600" progId="Paint.Picture">
                  <p:embed/>
                  <p:pic>
                    <p:nvPicPr>
                      <p:cNvPr id="0" name=""/>
                      <p:cNvPicPr/>
                      <p:nvPr/>
                    </p:nvPicPr>
                    <p:blipFill>
                      <a:blip r:embed="rId4"/>
                      <a:stretch>
                        <a:fillRect/>
                      </a:stretch>
                    </p:blipFill>
                    <p:spPr>
                      <a:xfrm>
                        <a:off x="994803" y="4220976"/>
                        <a:ext cx="1555182" cy="2271899"/>
                      </a:xfrm>
                      <a:prstGeom prst="rect">
                        <a:avLst/>
                      </a:prstGeom>
                    </p:spPr>
                  </p:pic>
                </p:oleObj>
              </mc:Fallback>
            </mc:AlternateContent>
          </a:graphicData>
        </a:graphic>
      </p:graphicFrame>
    </p:spTree>
    <p:extLst>
      <p:ext uri="{BB962C8B-B14F-4D97-AF65-F5344CB8AC3E}">
        <p14:creationId xmlns:p14="http://schemas.microsoft.com/office/powerpoint/2010/main" val="14008904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Deletion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a:xfrm>
            <a:off x="838200" y="1120588"/>
            <a:ext cx="11004176" cy="5056375"/>
          </a:xfrm>
        </p:spPr>
        <p:txBody>
          <a:bodyPr>
            <a:normAutofit/>
          </a:bodyPr>
          <a:lstStyle/>
          <a:p>
            <a:r>
              <a:rPr lang="en-US" b="0" i="0" dirty="0">
                <a:solidFill>
                  <a:srgbClr val="202124"/>
                </a:solidFill>
                <a:effectLst/>
                <a:latin typeface="consolas" panose="020B0609020204030204" pitchFamily="49" charset="0"/>
              </a:rPr>
              <a:t>The skip list is now updated, with all nodes connected</a:t>
            </a:r>
            <a:endParaRPr lang="en-IN" sz="400000" dirty="0"/>
          </a:p>
        </p:txBody>
      </p:sp>
      <p:graphicFrame>
        <p:nvGraphicFramePr>
          <p:cNvPr id="4" name="Object 3">
            <a:extLst>
              <a:ext uri="{FF2B5EF4-FFF2-40B4-BE49-F238E27FC236}">
                <a16:creationId xmlns:a16="http://schemas.microsoft.com/office/drawing/2014/main" id="{4D50D3DA-EAF5-481C-B8CE-EB89FE4DA09F}"/>
              </a:ext>
            </a:extLst>
          </p:cNvPr>
          <p:cNvGraphicFramePr>
            <a:graphicFrameLocks noChangeAspect="1"/>
          </p:cNvGraphicFramePr>
          <p:nvPr>
            <p:extLst>
              <p:ext uri="{D42A27DB-BD31-4B8C-83A1-F6EECF244321}">
                <p14:modId xmlns:p14="http://schemas.microsoft.com/office/powerpoint/2010/main" val="2842894104"/>
              </p:ext>
            </p:extLst>
          </p:nvPr>
        </p:nvGraphicFramePr>
        <p:xfrm>
          <a:off x="2559885" y="2446151"/>
          <a:ext cx="4442017" cy="3730812"/>
        </p:xfrm>
        <a:graphic>
          <a:graphicData uri="http://schemas.openxmlformats.org/presentationml/2006/ole">
            <mc:AlternateContent xmlns:mc="http://schemas.openxmlformats.org/markup-compatibility/2006">
              <mc:Choice xmlns:v="urn:schemas-microsoft-com:vml" Requires="v">
                <p:oleObj spid="_x0000_s56328" name="Bitmap Image" r:id="rId3" imgW="2339280" imgH="1965960" progId="Paint.Picture">
                  <p:embed/>
                </p:oleObj>
              </mc:Choice>
              <mc:Fallback>
                <p:oleObj name="Bitmap Image" r:id="rId3" imgW="2339280" imgH="1965960" progId="Paint.Picture">
                  <p:embed/>
                  <p:pic>
                    <p:nvPicPr>
                      <p:cNvPr id="0" name=""/>
                      <p:cNvPicPr/>
                      <p:nvPr/>
                    </p:nvPicPr>
                    <p:blipFill>
                      <a:blip r:embed="rId4"/>
                      <a:stretch>
                        <a:fillRect/>
                      </a:stretch>
                    </p:blipFill>
                    <p:spPr>
                      <a:xfrm>
                        <a:off x="2559885" y="2446151"/>
                        <a:ext cx="4442017" cy="3730812"/>
                      </a:xfrm>
                      <a:prstGeom prst="rect">
                        <a:avLst/>
                      </a:prstGeom>
                    </p:spPr>
                  </p:pic>
                </p:oleObj>
              </mc:Fallback>
            </mc:AlternateContent>
          </a:graphicData>
        </a:graphic>
      </p:graphicFrame>
    </p:spTree>
    <p:extLst>
      <p:ext uri="{BB962C8B-B14F-4D97-AF65-F5344CB8AC3E}">
        <p14:creationId xmlns:p14="http://schemas.microsoft.com/office/powerpoint/2010/main" val="156483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p:txBody>
          <a:bodyPr/>
          <a:lstStyle/>
          <a:p>
            <a:r>
              <a:rPr lang="en-US" b="0" i="0" dirty="0">
                <a:solidFill>
                  <a:srgbClr val="202124"/>
                </a:solidFill>
                <a:effectLst/>
                <a:latin typeface="consolas" panose="020B0609020204030204" pitchFamily="49" charset="0"/>
              </a:rPr>
              <a:t>Now we will insert initial value 10, assuming </a:t>
            </a:r>
            <a:r>
              <a:rPr lang="en-US" b="0" i="0" dirty="0" err="1">
                <a:solidFill>
                  <a:srgbClr val="202124"/>
                </a:solidFill>
                <a:effectLst/>
                <a:latin typeface="consolas" panose="020B0609020204030204" pitchFamily="49" charset="0"/>
              </a:rPr>
              <a:t>randomLevel</a:t>
            </a:r>
            <a:r>
              <a:rPr lang="en-US" b="0" i="0" dirty="0">
                <a:solidFill>
                  <a:srgbClr val="202124"/>
                </a:solidFill>
                <a:effectLst/>
                <a:latin typeface="consolas" panose="020B0609020204030204" pitchFamily="49" charset="0"/>
              </a:rPr>
              <a:t> returns 0.</a:t>
            </a:r>
            <a:endParaRPr lang="en-US" dirty="0">
              <a:solidFill>
                <a:srgbClr val="202124"/>
              </a:solidFill>
              <a:latin typeface="consolas" panose="020B0609020204030204" pitchFamily="49" charset="0"/>
            </a:endParaRPr>
          </a:p>
          <a:p>
            <a:pPr marL="0" indent="0">
              <a:buNone/>
            </a:pPr>
            <a:endParaRPr lang="en-IN" dirty="0"/>
          </a:p>
        </p:txBody>
      </p:sp>
      <p:graphicFrame>
        <p:nvGraphicFramePr>
          <p:cNvPr id="4" name="Object 3">
            <a:extLst>
              <a:ext uri="{FF2B5EF4-FFF2-40B4-BE49-F238E27FC236}">
                <a16:creationId xmlns:a16="http://schemas.microsoft.com/office/drawing/2014/main" id="{1BD09C1C-EC7E-4C68-8DFD-51605D2A5933}"/>
              </a:ext>
            </a:extLst>
          </p:cNvPr>
          <p:cNvGraphicFramePr>
            <a:graphicFrameLocks noChangeAspect="1"/>
          </p:cNvGraphicFramePr>
          <p:nvPr/>
        </p:nvGraphicFramePr>
        <p:xfrm>
          <a:off x="994803" y="4220976"/>
          <a:ext cx="1555182" cy="2271899"/>
        </p:xfrm>
        <a:graphic>
          <a:graphicData uri="http://schemas.openxmlformats.org/presentationml/2006/ole">
            <mc:AlternateContent xmlns:mc="http://schemas.openxmlformats.org/markup-compatibility/2006">
              <mc:Choice xmlns:v="urn:schemas-microsoft-com:vml" Requires="v">
                <p:oleObj spid="_x0000_s1033" name="Bitmap Image" r:id="rId3" imgW="1074600" imgH="1569600" progId="Paint.Picture">
                  <p:embed/>
                </p:oleObj>
              </mc:Choice>
              <mc:Fallback>
                <p:oleObj name="Bitmap Image" r:id="rId3" imgW="1074600" imgH="1569600" progId="Paint.Picture">
                  <p:embed/>
                  <p:pic>
                    <p:nvPicPr>
                      <p:cNvPr id="4" name="Object 3">
                        <a:extLst>
                          <a:ext uri="{FF2B5EF4-FFF2-40B4-BE49-F238E27FC236}">
                            <a16:creationId xmlns:a16="http://schemas.microsoft.com/office/drawing/2014/main" id="{1BD09C1C-EC7E-4C68-8DFD-51605D2A5933}"/>
                          </a:ext>
                        </a:extLst>
                      </p:cNvPr>
                      <p:cNvPicPr/>
                      <p:nvPr/>
                    </p:nvPicPr>
                    <p:blipFill>
                      <a:blip r:embed="rId4"/>
                      <a:stretch>
                        <a:fillRect/>
                      </a:stretch>
                    </p:blipFill>
                    <p:spPr>
                      <a:xfrm>
                        <a:off x="994803" y="4220976"/>
                        <a:ext cx="1555182" cy="2271899"/>
                      </a:xfrm>
                      <a:prstGeom prst="rect">
                        <a:avLst/>
                      </a:prstGeom>
                    </p:spPr>
                  </p:pic>
                </p:oleObj>
              </mc:Fallback>
            </mc:AlternateContent>
          </a:graphicData>
        </a:graphic>
      </p:graphicFrame>
    </p:spTree>
    <p:extLst>
      <p:ext uri="{BB962C8B-B14F-4D97-AF65-F5344CB8AC3E}">
        <p14:creationId xmlns:p14="http://schemas.microsoft.com/office/powerpoint/2010/main" val="3202502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p:txBody>
          <a:bodyPr>
            <a:normAutofit/>
          </a:bodyPr>
          <a:lstStyle/>
          <a:p>
            <a:r>
              <a:rPr lang="en-US" sz="2400" b="0" i="0" dirty="0">
                <a:solidFill>
                  <a:srgbClr val="202124"/>
                </a:solidFill>
                <a:effectLst/>
                <a:latin typeface="consolas" panose="020B0609020204030204" pitchFamily="49" charset="0"/>
              </a:rPr>
              <a:t>Starting from level 0 of the head, we look for the first node whose pointer points to the largest key that is less than or equal to key:10 that we want to insert, and save it into a temporary update array at index level. </a:t>
            </a:r>
          </a:p>
          <a:p>
            <a:r>
              <a:rPr lang="en-US" sz="2400" b="0" i="0" dirty="0">
                <a:solidFill>
                  <a:srgbClr val="202124"/>
                </a:solidFill>
                <a:effectLst/>
                <a:latin typeface="consolas" panose="020B0609020204030204" pitchFamily="49" charset="0"/>
              </a:rPr>
              <a:t>If no such key exists because the pointer is null, then update array will contain the last node at that level.</a:t>
            </a:r>
            <a:endParaRPr lang="en-IN" sz="2400" dirty="0"/>
          </a:p>
        </p:txBody>
      </p:sp>
      <p:graphicFrame>
        <p:nvGraphicFramePr>
          <p:cNvPr id="5" name="Object 4">
            <a:extLst>
              <a:ext uri="{FF2B5EF4-FFF2-40B4-BE49-F238E27FC236}">
                <a16:creationId xmlns:a16="http://schemas.microsoft.com/office/drawing/2014/main" id="{8CECA0C5-0A87-4994-AB9A-E417EF73D96C}"/>
              </a:ext>
            </a:extLst>
          </p:cNvPr>
          <p:cNvGraphicFramePr>
            <a:graphicFrameLocks noChangeAspect="1"/>
          </p:cNvGraphicFramePr>
          <p:nvPr>
            <p:extLst>
              <p:ext uri="{D42A27DB-BD31-4B8C-83A1-F6EECF244321}">
                <p14:modId xmlns:p14="http://schemas.microsoft.com/office/powerpoint/2010/main" val="2278246099"/>
              </p:ext>
            </p:extLst>
          </p:nvPr>
        </p:nvGraphicFramePr>
        <p:xfrm>
          <a:off x="2087377" y="4187452"/>
          <a:ext cx="3112152" cy="2601589"/>
        </p:xfrm>
        <a:graphic>
          <a:graphicData uri="http://schemas.openxmlformats.org/presentationml/2006/ole">
            <mc:AlternateContent xmlns:mc="http://schemas.openxmlformats.org/markup-compatibility/2006">
              <mc:Choice xmlns:v="urn:schemas-microsoft-com:vml" Requires="v">
                <p:oleObj spid="_x0000_s2057" name="Bitmap Image" r:id="rId3" imgW="1722240" imgH="1440360" progId="Paint.Picture">
                  <p:embed/>
                </p:oleObj>
              </mc:Choice>
              <mc:Fallback>
                <p:oleObj name="Bitmap Image" r:id="rId3" imgW="1722240" imgH="1440360" progId="Paint.Picture">
                  <p:embed/>
                  <p:pic>
                    <p:nvPicPr>
                      <p:cNvPr id="0" name=""/>
                      <p:cNvPicPr/>
                      <p:nvPr/>
                    </p:nvPicPr>
                    <p:blipFill>
                      <a:blip r:embed="rId4"/>
                      <a:stretch>
                        <a:fillRect/>
                      </a:stretch>
                    </p:blipFill>
                    <p:spPr>
                      <a:xfrm>
                        <a:off x="2087377" y="4187452"/>
                        <a:ext cx="3112152" cy="2601589"/>
                      </a:xfrm>
                      <a:prstGeom prst="rect">
                        <a:avLst/>
                      </a:prstGeom>
                    </p:spPr>
                  </p:pic>
                </p:oleObj>
              </mc:Fallback>
            </mc:AlternateContent>
          </a:graphicData>
        </a:graphic>
      </p:graphicFrame>
    </p:spTree>
    <p:extLst>
      <p:ext uri="{BB962C8B-B14F-4D97-AF65-F5344CB8AC3E}">
        <p14:creationId xmlns:p14="http://schemas.microsoft.com/office/powerpoint/2010/main" val="2985664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9B-7C54-4302-8D30-C3D3582A8BD3}"/>
              </a:ext>
            </a:extLst>
          </p:cNvPr>
          <p:cNvSpPr>
            <a:spLocks noGrp="1"/>
          </p:cNvSpPr>
          <p:nvPr>
            <p:ph type="title"/>
          </p:nvPr>
        </p:nvSpPr>
        <p:spPr/>
        <p:txBody>
          <a:bodyPr/>
          <a:lstStyle/>
          <a:p>
            <a:r>
              <a:rPr lang="en-IN" b="0" i="0" dirty="0">
                <a:solidFill>
                  <a:srgbClr val="202124"/>
                </a:solidFill>
                <a:effectLst/>
                <a:latin typeface="consolas" panose="020B0609020204030204" pitchFamily="49" charset="0"/>
              </a:rPr>
              <a:t>skip list Insertion</a:t>
            </a:r>
            <a:br>
              <a:rPr lang="en-IN" b="0" i="0" dirty="0">
                <a:solidFill>
                  <a:srgbClr val="20212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E1BE57A-5588-4B6A-9930-E5720384200F}"/>
              </a:ext>
            </a:extLst>
          </p:cNvPr>
          <p:cNvSpPr>
            <a:spLocks noGrp="1"/>
          </p:cNvSpPr>
          <p:nvPr>
            <p:ph idx="1"/>
          </p:nvPr>
        </p:nvSpPr>
        <p:spPr/>
        <p:txBody>
          <a:bodyPr>
            <a:normAutofit/>
          </a:bodyPr>
          <a:lstStyle/>
          <a:p>
            <a:r>
              <a:rPr lang="en-US" sz="1600" b="0" i="0" dirty="0">
                <a:solidFill>
                  <a:srgbClr val="202124"/>
                </a:solidFill>
                <a:effectLst/>
                <a:latin typeface="consolas" panose="020B0609020204030204" pitchFamily="49" charset="0"/>
              </a:rPr>
              <a:t>We save this highlighted node into our updated array since it will point to our new key: 10 if their height matches. </a:t>
            </a:r>
          </a:p>
          <a:p>
            <a:r>
              <a:rPr lang="en-US" sz="1600" b="0" i="0" dirty="0">
                <a:solidFill>
                  <a:srgbClr val="202124"/>
                </a:solidFill>
                <a:effectLst/>
                <a:latin typeface="consolas" panose="020B0609020204030204" pitchFamily="49" charset="0"/>
              </a:rPr>
              <a:t>The update array actually contains a pointer to a node but we display the value of the node it is pointing to. To continue the process, we reduce level by one or stop if there are no more levels.</a:t>
            </a:r>
            <a:endParaRPr lang="en-IN" sz="2400" dirty="0"/>
          </a:p>
        </p:txBody>
      </p:sp>
      <p:graphicFrame>
        <p:nvGraphicFramePr>
          <p:cNvPr id="4" name="Object 3">
            <a:extLst>
              <a:ext uri="{FF2B5EF4-FFF2-40B4-BE49-F238E27FC236}">
                <a16:creationId xmlns:a16="http://schemas.microsoft.com/office/drawing/2014/main" id="{6211BA5C-FD19-4A34-89CE-1FEA213DC792}"/>
              </a:ext>
            </a:extLst>
          </p:cNvPr>
          <p:cNvGraphicFramePr>
            <a:graphicFrameLocks noChangeAspect="1"/>
          </p:cNvGraphicFramePr>
          <p:nvPr>
            <p:extLst>
              <p:ext uri="{D42A27DB-BD31-4B8C-83A1-F6EECF244321}">
                <p14:modId xmlns:p14="http://schemas.microsoft.com/office/powerpoint/2010/main" val="3058967734"/>
              </p:ext>
            </p:extLst>
          </p:nvPr>
        </p:nvGraphicFramePr>
        <p:xfrm>
          <a:off x="988266" y="3508235"/>
          <a:ext cx="3361863" cy="2596730"/>
        </p:xfrm>
        <a:graphic>
          <a:graphicData uri="http://schemas.openxmlformats.org/presentationml/2006/ole">
            <mc:AlternateContent xmlns:mc="http://schemas.openxmlformats.org/markup-compatibility/2006">
              <mc:Choice xmlns:v="urn:schemas-microsoft-com:vml" Requires="v">
                <p:oleObj spid="_x0000_s3081" name="Bitmap Image" r:id="rId3" imgW="1806120" imgH="1394640" progId="Paint.Picture">
                  <p:embed/>
                </p:oleObj>
              </mc:Choice>
              <mc:Fallback>
                <p:oleObj name="Bitmap Image" r:id="rId3" imgW="1806120" imgH="1394640" progId="Paint.Picture">
                  <p:embed/>
                  <p:pic>
                    <p:nvPicPr>
                      <p:cNvPr id="0" name=""/>
                      <p:cNvPicPr/>
                      <p:nvPr/>
                    </p:nvPicPr>
                    <p:blipFill>
                      <a:blip r:embed="rId4"/>
                      <a:stretch>
                        <a:fillRect/>
                      </a:stretch>
                    </p:blipFill>
                    <p:spPr>
                      <a:xfrm>
                        <a:off x="988266" y="3508235"/>
                        <a:ext cx="3361863" cy="2596730"/>
                      </a:xfrm>
                      <a:prstGeom prst="rect">
                        <a:avLst/>
                      </a:prstGeom>
                    </p:spPr>
                  </p:pic>
                </p:oleObj>
              </mc:Fallback>
            </mc:AlternateContent>
          </a:graphicData>
        </a:graphic>
      </p:graphicFrame>
    </p:spTree>
    <p:extLst>
      <p:ext uri="{BB962C8B-B14F-4D97-AF65-F5344CB8AC3E}">
        <p14:creationId xmlns:p14="http://schemas.microsoft.com/office/powerpoint/2010/main" val="2926847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2814</Words>
  <Application>Microsoft Office PowerPoint</Application>
  <PresentationFormat>Widescreen</PresentationFormat>
  <Paragraphs>195</Paragraphs>
  <Slides>60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9" baseType="lpstr">
      <vt:lpstr>Arial</vt:lpstr>
      <vt:lpstr>Calibri</vt:lpstr>
      <vt:lpstr>Calibri Light</vt:lpstr>
      <vt:lpstr>Consolas</vt:lpstr>
      <vt:lpstr>Consolas</vt:lpstr>
      <vt:lpstr>sofia-pro</vt:lpstr>
      <vt:lpstr>urw-din</vt:lpstr>
      <vt:lpstr>Office Theme</vt:lpstr>
      <vt:lpstr>Bitmap Image</vt:lpstr>
      <vt:lpstr>PowerPoint Presentation</vt:lpstr>
      <vt:lpstr>Skip List  </vt:lpstr>
      <vt:lpstr>Skip List (Insertion) </vt:lpstr>
      <vt:lpstr>Insertion in Skip List</vt:lpstr>
      <vt:lpstr>class Node { public:     int key;        // Array to hold pointers to node of different level      Node **forward;     Node(int, int); };</vt:lpstr>
      <vt:lpstr>skip list Insertion </vt:lpstr>
      <vt:lpstr>skip list Insertion </vt:lpstr>
      <vt:lpstr>skip list Insertion </vt:lpstr>
      <vt:lpstr>skip list Insertion </vt:lpstr>
      <vt:lpstr>skip list Insertion </vt:lpstr>
      <vt:lpstr>skip list Insertion </vt:lpstr>
      <vt:lpstr>skip list Insertion </vt:lpstr>
      <vt:lpstr>skip list Insertion </vt:lpstr>
      <vt:lpstr>skip list Insertion </vt:lpstr>
      <vt:lpstr>skip list Insertion </vt:lpstr>
      <vt:lpstr>skip list Insertion </vt:lpstr>
      <vt:lpstr>skip list Insertion </vt:lpstr>
      <vt:lpstr>skip list Insertion </vt:lpstr>
      <vt:lpstr>skip list Insertion </vt:lpstr>
      <vt:lpstr>skip list Insertion </vt:lpstr>
      <vt:lpstr>skip list Insertion </vt:lpstr>
      <vt:lpstr>skip list Insertion </vt:lpstr>
      <vt:lpstr>skip list Insertion </vt:lpstr>
      <vt:lpstr>skip list Insertion </vt:lpstr>
      <vt:lpstr>skip list Insertion </vt:lpstr>
      <vt:lpstr>skip list Insertion </vt:lpstr>
      <vt:lpstr>skip list Insertion </vt:lpstr>
      <vt:lpstr>skip list Insertion </vt:lpstr>
      <vt:lpstr>skip list Insertion </vt:lpstr>
      <vt:lpstr>skip list Insertion </vt:lpstr>
      <vt:lpstr>skip list Insertion </vt:lpstr>
      <vt:lpstr>skip list Insertion </vt:lpstr>
      <vt:lpstr>skip list Insertion </vt:lpstr>
      <vt:lpstr>skip list Insertion </vt:lpstr>
      <vt:lpstr>skip list Insertion </vt:lpstr>
      <vt:lpstr>skip list Insertion </vt:lpstr>
      <vt:lpstr>skip list Insertion </vt:lpstr>
      <vt:lpstr>skip list Insertion </vt:lpstr>
      <vt:lpstr>skip list Insertion </vt:lpstr>
      <vt:lpstr>skip list Insertion </vt:lpstr>
      <vt:lpstr>skip list Insertion </vt:lpstr>
      <vt:lpstr>skip list Deletion </vt:lpstr>
      <vt:lpstr>skip list Deletion </vt:lpstr>
      <vt:lpstr>skip list Deletion </vt:lpstr>
      <vt:lpstr>skip list Deletion </vt:lpstr>
      <vt:lpstr>skip list Deletion </vt:lpstr>
      <vt:lpstr>skip list Deletion </vt:lpstr>
      <vt:lpstr>skip list Deletion </vt:lpstr>
      <vt:lpstr>skip list Deletion </vt:lpstr>
      <vt:lpstr>skip list Deletion </vt:lpstr>
      <vt:lpstr>skip list Deletion </vt:lpstr>
      <vt:lpstr>skip list Deletion </vt:lpstr>
      <vt:lpstr>skip list Deletion </vt:lpstr>
      <vt:lpstr>skip list Deletion </vt:lpstr>
      <vt:lpstr>skip list Deletion </vt:lpstr>
      <vt:lpstr>skip list Deletion </vt:lpstr>
      <vt:lpstr>skip list Deletion </vt:lpstr>
      <vt:lpstr>skip list Deletion </vt:lpstr>
      <vt:lpstr>skip list Deletion </vt:lpstr>
      <vt:lpstr>skip list Deletion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guna dr</dc:creator>
  <cp:lastModifiedBy>guna dr</cp:lastModifiedBy>
  <cp:revision>4</cp:revision>
  <dcterms:created xsi:type="dcterms:W3CDTF">2021-10-29T14:50:17Z</dcterms:created>
  <dcterms:modified xsi:type="dcterms:W3CDTF">2021-11-08T08:59:03Z</dcterms:modified>
</cp:coreProperties>
</file>