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1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80" r:id="rId16"/>
    <p:sldId id="268" r:id="rId17"/>
    <p:sldId id="272" r:id="rId18"/>
    <p:sldId id="274" r:id="rId19"/>
    <p:sldId id="275" r:id="rId20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14:11:10.1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14:11:10.1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14:11:10.12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14:11:10.1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14:11:10.12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14:11:10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14:11:10.13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1T14:11:10.13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0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4F48DD-A449-4E38-9C01-6E09A616E740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55ED8A-91DF-42E8-BDF2-D1A2472BB745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AE8650-4235-4A44-B589-F6AF64C486C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1397498-005A-40B3-937B-4DE744E631D2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5EFC145-A265-4239-890E-3FED4453ADE5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9A2D09-AEE8-47C9-8474-20C05219229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C11F4E-D591-4B02-AD28-AF711AFE6A62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F51AF3-CDC4-42C6-8907-7B893FB9F326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44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9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0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5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4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9649DA-B2C6-43EC-BAC9-F9DDB371198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640156-4FEF-4B78-B901-027BF34A2E3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D7A897-02D8-4E10-BAA1-4B33AC2FCBB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4.jpe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6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645466" cy="161449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Location determination for restaurant opening in Toronto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Amit Kumar</a:t>
            </a:r>
          </a:p>
          <a:p>
            <a:pPr marL="0" indent="0">
              <a:buNone/>
            </a:pPr>
            <a:r>
              <a:rPr lang="en-US" dirty="0"/>
              <a:t>25-Dec-2020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Cluster Analysis Icon Stock Video Footage - 4K and HD Video Clips |  Shutterstock">
            <a:extLst>
              <a:ext uri="{FF2B5EF4-FFF2-40B4-BE49-F238E27FC236}">
                <a16:creationId xmlns:a16="http://schemas.microsoft.com/office/drawing/2014/main" id="{17C0CAC5-1C76-49E5-B149-EEF51FE64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4" y="1999296"/>
            <a:ext cx="5645466" cy="403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and Restaurant count relation-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88444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5  cities which has less no of restaurant and also are less far from city center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York,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Etobicoke</a:t>
            </a:r>
          </a:p>
          <a:p>
            <a:pPr lvl="1"/>
            <a:r>
              <a:rPr lang="en-US" sz="1800" b="1" dirty="0">
                <a:solidFill>
                  <a:srgbClr val="92D050"/>
                </a:solidFill>
              </a:rPr>
              <a:t>East York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East Toronto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Central Toronto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2793" y="1902432"/>
            <a:ext cx="5422392" cy="15491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cities can be the point of investment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Notebook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B6D49-5092-4E8C-B820-7D2C99C1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95" y="2737945"/>
            <a:ext cx="1981845" cy="22972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BF29AB-13C7-4D79-8E6D-21FF5D37D250}"/>
              </a:ext>
            </a:extLst>
          </p:cNvPr>
          <p:cNvSpPr txBox="1">
            <a:spLocks/>
          </p:cNvSpPr>
          <p:nvPr/>
        </p:nvSpPr>
        <p:spPr>
          <a:xfrm>
            <a:off x="3765132" y="2465995"/>
            <a:ext cx="7676342" cy="2569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/>
              <a:t>https://github.com/amitkumar8636/Coursera_Capstone_Location_Analysis/blob/main/Capstone_Applied_DS.ipynb</a:t>
            </a: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Report</a:t>
            </a:r>
          </a:p>
        </p:txBody>
      </p:sp>
      <p:pic>
        <p:nvPicPr>
          <p:cNvPr id="6" name="Picture 2" descr="Free Icon Download | Report">
            <a:extLst>
              <a:ext uri="{FF2B5EF4-FFF2-40B4-BE49-F238E27FC236}">
                <a16:creationId xmlns:a16="http://schemas.microsoft.com/office/drawing/2014/main" id="{E1C064E7-1A4F-410A-B3AD-A18C6A370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751666"/>
            <a:ext cx="2731911" cy="273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CB0985-9D3B-4B27-8D6D-789E632EEE93}"/>
              </a:ext>
            </a:extLst>
          </p:cNvPr>
          <p:cNvSpPr txBox="1">
            <a:spLocks/>
          </p:cNvSpPr>
          <p:nvPr/>
        </p:nvSpPr>
        <p:spPr>
          <a:xfrm>
            <a:off x="4175008" y="2751666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/>
              <a:t>https://github.com/amitkumar8636/Coursera_Capstone_Location_Analysis/blob/main/Capstone_Applied_DS_Report.pdf</a:t>
            </a:r>
          </a:p>
        </p:txBody>
      </p:sp>
    </p:spTree>
    <p:extLst>
      <p:ext uri="{BB962C8B-B14F-4D97-AF65-F5344CB8AC3E}">
        <p14:creationId xmlns:p14="http://schemas.microsoft.com/office/powerpoint/2010/main" val="156014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A4DD7-6DBC-4385-8540-73F86B4183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" y="1802906"/>
            <a:ext cx="10566400" cy="4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5294" y="2516976"/>
            <a:ext cx="3054361" cy="3054361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B35437-97A1-49D0-9728-61B4F751AFEA}"/>
              </a:ext>
            </a:extLst>
          </p:cNvPr>
          <p:cNvSpPr txBox="1">
            <a:spLocks/>
          </p:cNvSpPr>
          <p:nvPr/>
        </p:nvSpPr>
        <p:spPr>
          <a:xfrm>
            <a:off x="5091289" y="2115784"/>
            <a:ext cx="6262511" cy="593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So,  Where you Planning to open the Restaurant Now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72742D-1E1C-4FC0-940A-ADD1564D1E94}"/>
              </a:ext>
            </a:extLst>
          </p:cNvPr>
          <p:cNvSpPr txBox="1">
            <a:spLocks/>
          </p:cNvSpPr>
          <p:nvPr/>
        </p:nvSpPr>
        <p:spPr>
          <a:xfrm>
            <a:off x="7415255" y="3138574"/>
            <a:ext cx="1614577" cy="20504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Being competitive in the market you must choose the location based on the determination</a:t>
            </a:r>
          </a:p>
          <a:p>
            <a:r>
              <a:rPr lang="en-US" dirty="0"/>
              <a:t>Always keep people interest in mind</a:t>
            </a:r>
          </a:p>
          <a:p>
            <a:r>
              <a:rPr lang="en-US" dirty="0"/>
              <a:t>You can move little towards Coastal Area for the office</a:t>
            </a:r>
          </a:p>
          <a:p>
            <a:r>
              <a:rPr lang="en-US" dirty="0"/>
              <a:t>Chose some security and other geographical detail before final decision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9E853FC-3792-425B-BEDA-96E0D648C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6634" y="2766218"/>
            <a:ext cx="6809509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 is captured through Foursquare API and some data is captured though Wikipedia site scrapping.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2482" y="2063631"/>
            <a:ext cx="5422390" cy="363304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The project deals people interest in the selected destination</a:t>
            </a:r>
          </a:p>
          <a:p>
            <a:r>
              <a:rPr lang="en-US" sz="2200" dirty="0"/>
              <a:t>Analysis Zone</a:t>
            </a:r>
          </a:p>
          <a:p>
            <a:pPr lvl="1"/>
            <a:r>
              <a:rPr lang="en-US" sz="1800" dirty="0"/>
              <a:t>People Interest in the City</a:t>
            </a:r>
          </a:p>
          <a:p>
            <a:pPr lvl="1"/>
            <a:r>
              <a:rPr lang="en-US" sz="1800" dirty="0"/>
              <a:t>Restaurant Counts in that area</a:t>
            </a:r>
          </a:p>
          <a:p>
            <a:pPr lvl="1"/>
            <a:r>
              <a:rPr lang="en-US" sz="1800" dirty="0"/>
              <a:t>Demographics</a:t>
            </a:r>
          </a:p>
          <a:p>
            <a:r>
              <a:rPr lang="en-US" sz="2200" dirty="0"/>
              <a:t>Determine where to open the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2200" dirty="0"/>
              <a:t>Nature of Analysis : Graphical Analysis and Analytical</a:t>
            </a:r>
          </a:p>
          <a:p>
            <a:r>
              <a:rPr lang="en-US" sz="2200" dirty="0"/>
              <a:t>Problem: To identify where to invest in restaurant business</a:t>
            </a:r>
          </a:p>
          <a:p>
            <a:r>
              <a:rPr lang="en-US" sz="2200" dirty="0"/>
              <a:t>What’s now</a:t>
            </a:r>
          </a:p>
          <a:p>
            <a:pPr lvl="1"/>
            <a:r>
              <a:rPr lang="en-US" sz="1800" dirty="0"/>
              <a:t>People Interest</a:t>
            </a:r>
          </a:p>
          <a:p>
            <a:pPr lvl="1"/>
            <a:r>
              <a:rPr lang="en-US" sz="1800" dirty="0"/>
              <a:t>Restaurant Crowd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068725" cy="4022019"/>
          </a:xfrm>
        </p:spPr>
        <p:txBody>
          <a:bodyPr>
            <a:normAutofit/>
          </a:bodyPr>
          <a:lstStyle/>
          <a:p>
            <a:r>
              <a:rPr lang="en-US" sz="2200" dirty="0"/>
              <a:t>We have collected data from various resources like</a:t>
            </a:r>
          </a:p>
          <a:p>
            <a:pPr lvl="1"/>
            <a:r>
              <a:rPr lang="en-US" sz="1800" dirty="0"/>
              <a:t>Wikipedia Page</a:t>
            </a:r>
          </a:p>
          <a:p>
            <a:pPr lvl="1"/>
            <a:r>
              <a:rPr lang="en-US" sz="1800" dirty="0"/>
              <a:t>Foursquare API</a:t>
            </a:r>
          </a:p>
          <a:p>
            <a:r>
              <a:rPr lang="en-US" sz="2200" dirty="0"/>
              <a:t>We have cleaned the data</a:t>
            </a:r>
          </a:p>
          <a:p>
            <a:r>
              <a:rPr lang="en-US" sz="2200" dirty="0"/>
              <a:t>We figure the outliers and removed it</a:t>
            </a:r>
          </a:p>
          <a:p>
            <a:r>
              <a:rPr lang="en-US" sz="2200" dirty="0"/>
              <a:t>We plot the  different graphs to view the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72589E-B1A3-4E28-8EF4-35A971A8E684}"/>
              </a:ext>
            </a:extLst>
          </p:cNvPr>
          <p:cNvSpPr txBox="1">
            <a:spLocks/>
          </p:cNvSpPr>
          <p:nvPr/>
        </p:nvSpPr>
        <p:spPr>
          <a:xfrm>
            <a:off x="729075" y="2106323"/>
            <a:ext cx="10515600" cy="40220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Our analysis shows that general Restaurant, Chinese and Breakfast item dining, and other category has more effect in Toronto.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Based on the less distance from city center and less restaurant we have following cities: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j-lt"/>
              </a:rPr>
              <a:t>York,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j-lt"/>
              </a:rPr>
              <a:t>Etobicoke</a:t>
            </a:r>
          </a:p>
          <a:p>
            <a:pPr lvl="1"/>
            <a:r>
              <a:rPr lang="en-US" sz="1800" b="1" dirty="0">
                <a:solidFill>
                  <a:srgbClr val="92D050"/>
                </a:solidFill>
                <a:latin typeface="+mj-lt"/>
              </a:rPr>
              <a:t>East York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j-lt"/>
              </a:rPr>
              <a:t>East Toronto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j-lt"/>
              </a:rPr>
              <a:t>Central Toronto 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Based on the People interest: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j-lt"/>
              </a:rPr>
              <a:t>Downtown Toronto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  <a:latin typeface="+mj-lt"/>
              </a:rPr>
              <a:t>East York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j-lt"/>
              </a:rPr>
              <a:t>Scarborough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in Toronto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ABC30-82BD-4387-B1CC-9195C2B380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32" y="1884683"/>
            <a:ext cx="8500535" cy="4425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Restaurant in Toronto</a:t>
            </a:r>
            <a:r>
              <a:rPr lang="en-US" sz="2800" dirty="0"/>
              <a:t>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 </a:t>
            </a:r>
            <a:r>
              <a:rPr lang="en-US" sz="2400" dirty="0"/>
              <a:t>General Restaurant are domination</a:t>
            </a:r>
          </a:p>
          <a:p>
            <a:r>
              <a:rPr lang="en-US" sz="2400" dirty="0"/>
              <a:t>Chinese, American, Caribbean are also favorite</a:t>
            </a:r>
          </a:p>
          <a:p>
            <a:r>
              <a:rPr lang="en-US" sz="2400" dirty="0"/>
              <a:t>Also preferred Breakfast type dining.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1549" y="2336800"/>
            <a:ext cx="5802489" cy="2408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 can go for anyone these categories as per our comfortability.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Distance and Restaurant count 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19F38-411A-4D16-85E4-0F05ADEB26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30" y="1931246"/>
            <a:ext cx="8997245" cy="4430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591</TotalTime>
  <Words>400</Words>
  <Application>Microsoft Office PowerPoint</Application>
  <PresentationFormat>Widescreen</PresentationFormat>
  <Paragraphs>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IBM Plex Mono Text</vt:lpstr>
      <vt:lpstr>Wingdings 2</vt:lpstr>
      <vt:lpstr>Dividend</vt:lpstr>
      <vt:lpstr>Location determination for restaurant opening in Toronto Analysis Report</vt:lpstr>
      <vt:lpstr>OUTLINE</vt:lpstr>
      <vt:lpstr>EXECUTIVE SUMMARY</vt:lpstr>
      <vt:lpstr>INTRODUCTION</vt:lpstr>
      <vt:lpstr>METHODOLOGY</vt:lpstr>
      <vt:lpstr>RESULTS</vt:lpstr>
      <vt:lpstr>Restaurant in Toronto</vt:lpstr>
      <vt:lpstr>Restaurant in Toronto- FINDINGS &amp; IMPLICATIONS</vt:lpstr>
      <vt:lpstr>Distance and Restaurant count relation</vt:lpstr>
      <vt:lpstr>Distance and Restaurant count relation- FINDINGS &amp; IMPLICATIONS</vt:lpstr>
      <vt:lpstr>Notebook</vt:lpstr>
      <vt:lpstr>Report</vt:lpstr>
      <vt:lpstr>Cluster</vt:lpstr>
      <vt:lpstr>DISCUSSION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Amit Kumar</cp:lastModifiedBy>
  <cp:revision>35</cp:revision>
  <dcterms:created xsi:type="dcterms:W3CDTF">2020-10-28T18:29:43Z</dcterms:created>
  <dcterms:modified xsi:type="dcterms:W3CDTF">2020-12-25T08:51:17Z</dcterms:modified>
</cp:coreProperties>
</file>