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76"/>
  </p:normalViewPr>
  <p:slideViewPr>
    <p:cSldViewPr snapToGrid="0">
      <p:cViewPr varScale="1">
        <p:scale>
          <a:sx n="112" d="100"/>
          <a:sy n="112"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A0F1-B900-BA7C-BB57-C48F517CA3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59DFC399-1AF8-A19F-CE9E-36D0EA659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8E907835-3F4E-C203-0C61-D09DD6744E94}"/>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6F5065E7-0F60-D792-AE55-14BA03716E2E}"/>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A7C56973-ED5E-4644-0DEC-66B60ED1C441}"/>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357633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FD79-5CE1-F616-22E5-02A41C98AC2A}"/>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F375AF80-A0B0-DCFC-91D4-9DECCA2780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F406262-F786-8E72-8D81-A04721989722}"/>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B2DFC73A-8F30-3475-6E05-735FC5F6D95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314D6F1-367D-F6A3-BA6E-DCA978DD3BF4}"/>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304540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713F2-A48F-DCDD-0F83-A7BAF5F7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7BF751B-7EAB-9DEB-D8B8-E8C8B56A93E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5B9CC4F-6F0E-7DC5-2B78-E11DF2C4800F}"/>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71EC633E-8320-72A6-D933-A2703B91B332}"/>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A646E406-03A6-37BA-C823-3BDD4BB6C293}"/>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270300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9753-128D-46ED-1048-3D907F28251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0BC71DA8-A8B5-F91A-40FC-C3032C3B36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BFA95A0-5212-C742-4250-373E7E58D235}"/>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9FE4B1E3-4399-8E6B-67AD-5F26961D76B2}"/>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7F22E7CB-D7B9-8A1B-49F3-50CCCA1B8B1A}"/>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267787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A695-88D7-27EE-7DDB-C96265EE30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3445A583-0831-806A-6BD7-5F3132D55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A860E6-9060-9ADE-A317-59AC08C28F8E}"/>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71A4870B-9D5A-E02F-66DC-44DD74A7D0DF}"/>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E271992-8007-0C00-D3AC-CCCA73D88CB9}"/>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5084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ABF1-D375-216A-6659-594B21C3BA38}"/>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5A38A9B6-70A4-EF10-A35A-0AE08BCD09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F3010F59-6A62-006C-6A78-DCC0C5A867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56D01A6F-DCA5-5CD7-8AC1-34C82F9BB9EA}"/>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6" name="Footer Placeholder 5">
            <a:extLst>
              <a:ext uri="{FF2B5EF4-FFF2-40B4-BE49-F238E27FC236}">
                <a16:creationId xmlns:a16="http://schemas.microsoft.com/office/drawing/2014/main" id="{1036DA97-CB2C-89E2-5261-050825264D83}"/>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C956473F-4ED4-58F3-A7F4-E85AE969A149}"/>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188334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4A6C-E762-2727-94E5-5FC2E035C864}"/>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4869BA33-0552-2B63-11EA-2EB08255A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039DE3-8AEF-20AD-6B72-DF8B5C53AE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2ADE204A-1313-CFE0-74A8-0431FD820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A13EC-83ED-A95D-1FD1-692BD8F9C2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3C601706-2AE8-A424-BAD1-86DC035E5982}"/>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8" name="Footer Placeholder 7">
            <a:extLst>
              <a:ext uri="{FF2B5EF4-FFF2-40B4-BE49-F238E27FC236}">
                <a16:creationId xmlns:a16="http://schemas.microsoft.com/office/drawing/2014/main" id="{8381AEED-4D40-C262-A918-36349A7002F9}"/>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D45AD2E6-6538-E9E7-D9D8-0389C7B88BC1}"/>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236851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DE63-6B51-8D7E-A21F-A36217C78AC7}"/>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BC888ABA-C2B7-042F-5504-08CCC60BEAA0}"/>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4" name="Footer Placeholder 3">
            <a:extLst>
              <a:ext uri="{FF2B5EF4-FFF2-40B4-BE49-F238E27FC236}">
                <a16:creationId xmlns:a16="http://schemas.microsoft.com/office/drawing/2014/main" id="{D739B674-40B3-D024-CEB2-2A1307AAC656}"/>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84CF2C0D-9D91-19D6-578B-505DB53F4274}"/>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48390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38300C-FB14-1494-29CC-B21E768AA565}"/>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3" name="Footer Placeholder 2">
            <a:extLst>
              <a:ext uri="{FF2B5EF4-FFF2-40B4-BE49-F238E27FC236}">
                <a16:creationId xmlns:a16="http://schemas.microsoft.com/office/drawing/2014/main" id="{3AFF6BD3-628D-94FE-D4BC-CB0F496EB188}"/>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3568FA2B-F693-1B70-379C-67A74463B253}"/>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60911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CEBD-D098-0AA2-ED52-4AD6E0DB58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7A8276A2-29B5-F1E4-08F0-34D3F3CB7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A0D4B2BC-DBF2-E056-3AF8-F71880F38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22F8A6-0F06-F3F6-9733-5D44D877F7E9}"/>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6" name="Footer Placeholder 5">
            <a:extLst>
              <a:ext uri="{FF2B5EF4-FFF2-40B4-BE49-F238E27FC236}">
                <a16:creationId xmlns:a16="http://schemas.microsoft.com/office/drawing/2014/main" id="{826DE5D5-11D8-ED19-388F-F421B2A7225F}"/>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8261A309-472B-8307-9742-F544249FF7ED}"/>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376933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E1BF-4A17-B99D-EDD0-4B00D6D0B2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8245A609-1149-181E-F36F-6AC5BCB85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AE6A8946-B528-1242-3A7D-83D376217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3C38DA-C3D0-A35C-5AB1-4A642551D37D}"/>
              </a:ext>
            </a:extLst>
          </p:cNvPr>
          <p:cNvSpPr>
            <a:spLocks noGrp="1"/>
          </p:cNvSpPr>
          <p:nvPr>
            <p:ph type="dt" sz="half" idx="10"/>
          </p:nvPr>
        </p:nvSpPr>
        <p:spPr/>
        <p:txBody>
          <a:bodyPr/>
          <a:lstStyle/>
          <a:p>
            <a:fld id="{23D01007-D04B-9A47-B7DF-41D3E51A2230}" type="datetimeFigureOut">
              <a:rPr lang="en-PL" smtClean="0"/>
              <a:t>15/07/2023</a:t>
            </a:fld>
            <a:endParaRPr lang="en-PL"/>
          </a:p>
        </p:txBody>
      </p:sp>
      <p:sp>
        <p:nvSpPr>
          <p:cNvPr id="6" name="Footer Placeholder 5">
            <a:extLst>
              <a:ext uri="{FF2B5EF4-FFF2-40B4-BE49-F238E27FC236}">
                <a16:creationId xmlns:a16="http://schemas.microsoft.com/office/drawing/2014/main" id="{10AA44AC-2032-D29A-2F40-1A7F58B8A611}"/>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B41DBE61-8D6E-2C73-39C9-E6751F349441}"/>
              </a:ext>
            </a:extLst>
          </p:cNvPr>
          <p:cNvSpPr>
            <a:spLocks noGrp="1"/>
          </p:cNvSpPr>
          <p:nvPr>
            <p:ph type="sldNum" sz="quarter" idx="12"/>
          </p:nvPr>
        </p:nvSpPr>
        <p:spPr/>
        <p:txBody>
          <a:bodyPr/>
          <a:lstStyle/>
          <a:p>
            <a:fld id="{E3FC06F4-4015-1441-916A-5A97D21ECF89}" type="slidenum">
              <a:rPr lang="en-PL" smtClean="0"/>
              <a:t>‹#›</a:t>
            </a:fld>
            <a:endParaRPr lang="en-PL"/>
          </a:p>
        </p:txBody>
      </p:sp>
    </p:spTree>
    <p:extLst>
      <p:ext uri="{BB962C8B-B14F-4D97-AF65-F5344CB8AC3E}">
        <p14:creationId xmlns:p14="http://schemas.microsoft.com/office/powerpoint/2010/main" val="29099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C5424-B917-6DEB-3EEE-A34BCD63C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DF9602DD-E28F-B385-3DF8-67C74B8E0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0A3657F0-C5AF-D595-BCD9-746366623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01007-D04B-9A47-B7DF-41D3E51A2230}" type="datetimeFigureOut">
              <a:rPr lang="en-PL" smtClean="0"/>
              <a:t>15/07/2023</a:t>
            </a:fld>
            <a:endParaRPr lang="en-PL"/>
          </a:p>
        </p:txBody>
      </p:sp>
      <p:sp>
        <p:nvSpPr>
          <p:cNvPr id="5" name="Footer Placeholder 4">
            <a:extLst>
              <a:ext uri="{FF2B5EF4-FFF2-40B4-BE49-F238E27FC236}">
                <a16:creationId xmlns:a16="http://schemas.microsoft.com/office/drawing/2014/main" id="{05D2B5A1-3811-B6FA-08F0-0C09EF4BD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9988DB69-37FE-53C5-51DC-4770D6578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6F4-4015-1441-916A-5A97D21ECF89}" type="slidenum">
              <a:rPr lang="en-PL" smtClean="0"/>
              <a:t>‹#›</a:t>
            </a:fld>
            <a:endParaRPr lang="en-PL"/>
          </a:p>
        </p:txBody>
      </p:sp>
    </p:spTree>
    <p:extLst>
      <p:ext uri="{BB962C8B-B14F-4D97-AF65-F5344CB8AC3E}">
        <p14:creationId xmlns:p14="http://schemas.microsoft.com/office/powerpoint/2010/main" val="1741612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D0B5-C273-03EA-5C8C-CB8CDC3C0214}"/>
              </a:ext>
            </a:extLst>
          </p:cNvPr>
          <p:cNvSpPr>
            <a:spLocks noGrp="1"/>
          </p:cNvSpPr>
          <p:nvPr>
            <p:ph type="ctrTitle"/>
          </p:nvPr>
        </p:nvSpPr>
        <p:spPr/>
        <p:txBody>
          <a:bodyPr/>
          <a:lstStyle/>
          <a:p>
            <a:r>
              <a:rPr lang="en-PL" dirty="0"/>
              <a:t>Zurich-Cloud-Hackathon 2023</a:t>
            </a:r>
          </a:p>
        </p:txBody>
      </p:sp>
      <p:sp>
        <p:nvSpPr>
          <p:cNvPr id="3" name="Subtitle 2">
            <a:extLst>
              <a:ext uri="{FF2B5EF4-FFF2-40B4-BE49-F238E27FC236}">
                <a16:creationId xmlns:a16="http://schemas.microsoft.com/office/drawing/2014/main" id="{AD3CEFCA-F4B1-A725-EA2B-166671684D5D}"/>
              </a:ext>
            </a:extLst>
          </p:cNvPr>
          <p:cNvSpPr>
            <a:spLocks noGrp="1"/>
          </p:cNvSpPr>
          <p:nvPr>
            <p:ph type="subTitle" idx="1"/>
          </p:nvPr>
        </p:nvSpPr>
        <p:spPr/>
        <p:txBody>
          <a:bodyPr/>
          <a:lstStyle/>
          <a:p>
            <a:r>
              <a:rPr lang="en-PL" dirty="0"/>
              <a:t>Barcelona, Spain</a:t>
            </a:r>
          </a:p>
        </p:txBody>
      </p:sp>
    </p:spTree>
    <p:extLst>
      <p:ext uri="{BB962C8B-B14F-4D97-AF65-F5344CB8AC3E}">
        <p14:creationId xmlns:p14="http://schemas.microsoft.com/office/powerpoint/2010/main" val="292688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044A-313C-3619-5F56-5FA510ECD209}"/>
              </a:ext>
            </a:extLst>
          </p:cNvPr>
          <p:cNvSpPr>
            <a:spLocks noGrp="1"/>
          </p:cNvSpPr>
          <p:nvPr>
            <p:ph type="title"/>
          </p:nvPr>
        </p:nvSpPr>
        <p:spPr>
          <a:xfrm>
            <a:off x="570186" y="153274"/>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Diagram</a:t>
            </a:r>
          </a:p>
        </p:txBody>
      </p:sp>
      <p:pic>
        <p:nvPicPr>
          <p:cNvPr id="4" name="Picture 3">
            <a:extLst>
              <a:ext uri="{FF2B5EF4-FFF2-40B4-BE49-F238E27FC236}">
                <a16:creationId xmlns:a16="http://schemas.microsoft.com/office/drawing/2014/main" id="{BCC0ABB4-403C-7300-A7CB-E5F5B97E9592}"/>
              </a:ext>
            </a:extLst>
          </p:cNvPr>
          <p:cNvPicPr>
            <a:picLocks noChangeAspect="1"/>
          </p:cNvPicPr>
          <p:nvPr/>
        </p:nvPicPr>
        <p:blipFill>
          <a:blip r:embed="rId2"/>
          <a:stretch>
            <a:fillRect/>
          </a:stretch>
        </p:blipFill>
        <p:spPr>
          <a:xfrm>
            <a:off x="1817772" y="1260638"/>
            <a:ext cx="8779283" cy="5070400"/>
          </a:xfrm>
          <a:prstGeom prst="rect">
            <a:avLst/>
          </a:prstGeom>
        </p:spPr>
      </p:pic>
    </p:spTree>
    <p:extLst>
      <p:ext uri="{BB962C8B-B14F-4D97-AF65-F5344CB8AC3E}">
        <p14:creationId xmlns:p14="http://schemas.microsoft.com/office/powerpoint/2010/main" val="39593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8AE879-32B1-B145-693D-CB05A5E004F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FAQ</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95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8C163-620C-66FE-699B-5C2ED3693C75}"/>
              </a:ext>
            </a:extLst>
          </p:cNvPr>
          <p:cNvSpPr txBox="1"/>
          <p:nvPr/>
        </p:nvSpPr>
        <p:spPr>
          <a:xfrm>
            <a:off x="565982" y="869467"/>
            <a:ext cx="10201078" cy="4801314"/>
          </a:xfrm>
          <a:prstGeom prst="rect">
            <a:avLst/>
          </a:prstGeom>
          <a:noFill/>
        </p:spPr>
        <p:txBody>
          <a:bodyPr wrap="square" rtlCol="0">
            <a:spAutoFit/>
          </a:bodyPr>
          <a:lstStyle/>
          <a:p>
            <a:pPr algn="l"/>
            <a:r>
              <a:rPr lang="en-GB" b="1" i="0" dirty="0">
                <a:effectLst/>
                <a:latin typeface="var(--base-font-family)"/>
              </a:rPr>
              <a:t>What service you choose the deploying the containerized application</a:t>
            </a:r>
          </a:p>
          <a:p>
            <a:pPr algn="l"/>
            <a:r>
              <a:rPr lang="en-GB" b="0" i="0" dirty="0">
                <a:solidFill>
                  <a:srgbClr val="000000"/>
                </a:solidFill>
                <a:effectLst/>
                <a:latin typeface="ui-sans-serif"/>
              </a:rPr>
              <a:t>We choose to go with ECS service as in FARGET mode. As it is the best alternative to Kubernetes and can scale based on the request(Precisely based on Memory and CPU consumption.). We also have put a threshold of memory 80% and CPU 60% to add more no of task to serve the request while on the initial go, we are going with minimum 2 containers. It works the same way like Kubernetes HPA(Horizontal Pod Scaler) works.</a:t>
            </a:r>
          </a:p>
          <a:p>
            <a:pPr algn="l"/>
            <a:endParaRPr lang="en-GB" b="0" i="0" dirty="0">
              <a:solidFill>
                <a:srgbClr val="000000"/>
              </a:solidFill>
              <a:effectLst/>
              <a:latin typeface="ui-sans-serif"/>
            </a:endParaRPr>
          </a:p>
          <a:p>
            <a:pPr algn="l"/>
            <a:r>
              <a:rPr lang="en-GB" b="1" i="0" dirty="0">
                <a:effectLst/>
                <a:latin typeface="var(--base-font-family)"/>
              </a:rPr>
              <a:t>What if the sudden raise of traffic, Will this able to handle the request in that case?</a:t>
            </a:r>
          </a:p>
          <a:p>
            <a:pPr algn="l"/>
            <a:r>
              <a:rPr lang="en-GB" b="0" i="0" dirty="0">
                <a:solidFill>
                  <a:srgbClr val="000000"/>
                </a:solidFill>
                <a:effectLst/>
                <a:latin typeface="ui-sans-serif"/>
              </a:rPr>
              <a:t>Well, Definitely Yes, This one is tried and tested and we are using in our current organisation as we are moving out from Kubernetes(EKS). We haven't seen any issue.</a:t>
            </a:r>
          </a:p>
          <a:p>
            <a:pPr algn="l"/>
            <a:endParaRPr lang="en-GB" b="0" i="0" dirty="0">
              <a:solidFill>
                <a:srgbClr val="000000"/>
              </a:solidFill>
              <a:effectLst/>
              <a:latin typeface="ui-sans-serif"/>
            </a:endParaRPr>
          </a:p>
          <a:p>
            <a:pPr algn="l"/>
            <a:r>
              <a:rPr lang="en-GB" b="1" i="0" dirty="0">
                <a:effectLst/>
                <a:latin typeface="var(--base-font-family)"/>
              </a:rPr>
              <a:t>Is there any another way we can build this scalable infrastructure?</a:t>
            </a:r>
          </a:p>
          <a:p>
            <a:pPr algn="l"/>
            <a:r>
              <a:rPr lang="en-GB" b="0" i="0" dirty="0">
                <a:solidFill>
                  <a:srgbClr val="000000"/>
                </a:solidFill>
                <a:effectLst/>
                <a:latin typeface="ui-sans-serif"/>
              </a:rPr>
              <a:t>Yes, There are couple of ways we can design this infrastructure, we can go with Elastic Beanstalk service which actually abstract all the settings like ASG, LB rather than going with tradition approach.</a:t>
            </a:r>
          </a:p>
          <a:p>
            <a:pPr algn="l"/>
            <a:r>
              <a:rPr lang="en-GB" b="0" i="0" dirty="0">
                <a:solidFill>
                  <a:srgbClr val="000000"/>
                </a:solidFill>
                <a:effectLst/>
                <a:latin typeface="ui-sans-serif"/>
              </a:rPr>
              <a:t>We can also go with Lambda with reserved concurrency if our code is static and doesn't need a start-up time like Java Spring boot and connecting to RDS services. For the current case, I believe the Lambda is perfect fit.</a:t>
            </a:r>
          </a:p>
        </p:txBody>
      </p:sp>
    </p:spTree>
    <p:extLst>
      <p:ext uri="{BB962C8B-B14F-4D97-AF65-F5344CB8AC3E}">
        <p14:creationId xmlns:p14="http://schemas.microsoft.com/office/powerpoint/2010/main" val="423469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8C163-620C-66FE-699B-5C2ED3693C75}"/>
              </a:ext>
            </a:extLst>
          </p:cNvPr>
          <p:cNvSpPr txBox="1"/>
          <p:nvPr/>
        </p:nvSpPr>
        <p:spPr>
          <a:xfrm>
            <a:off x="554552" y="1029487"/>
            <a:ext cx="10201078" cy="3693319"/>
          </a:xfrm>
          <a:prstGeom prst="rect">
            <a:avLst/>
          </a:prstGeom>
          <a:noFill/>
        </p:spPr>
        <p:txBody>
          <a:bodyPr wrap="square" rtlCol="0">
            <a:spAutoFit/>
          </a:bodyPr>
          <a:lstStyle/>
          <a:p>
            <a:pPr algn="l"/>
            <a:r>
              <a:rPr lang="en-GB" b="1" i="0" dirty="0">
                <a:effectLst/>
                <a:latin typeface="var(--base-font-family)"/>
              </a:rPr>
              <a:t>How does it optimizes cost?</a:t>
            </a:r>
          </a:p>
          <a:p>
            <a:pPr algn="l"/>
            <a:r>
              <a:rPr lang="en-GB" b="0" i="0" dirty="0">
                <a:solidFill>
                  <a:srgbClr val="000000"/>
                </a:solidFill>
                <a:effectLst/>
                <a:latin typeface="ui-sans-serif"/>
              </a:rPr>
              <a:t>When you are using ECS in </a:t>
            </a:r>
            <a:r>
              <a:rPr lang="en-GB" b="0" i="0" dirty="0" err="1">
                <a:solidFill>
                  <a:srgbClr val="000000"/>
                </a:solidFill>
                <a:effectLst/>
                <a:latin typeface="ui-sans-serif"/>
              </a:rPr>
              <a:t>Farget</a:t>
            </a:r>
            <a:r>
              <a:rPr lang="en-GB" b="0" i="0" dirty="0">
                <a:solidFill>
                  <a:srgbClr val="000000"/>
                </a:solidFill>
                <a:effectLst/>
                <a:latin typeface="ui-sans-serif"/>
              </a:rPr>
              <a:t> mode, this is little expensive considering regular mode, However the cost is justified if the service is critical and customer facing. I have selected FARGET considering that its an critical application and we cant afford the downtime of the application.</a:t>
            </a:r>
          </a:p>
          <a:p>
            <a:pPr algn="l"/>
            <a:endParaRPr lang="en-GB" b="0" i="0" dirty="0">
              <a:solidFill>
                <a:srgbClr val="000000"/>
              </a:solidFill>
              <a:effectLst/>
              <a:latin typeface="ui-sans-serif"/>
            </a:endParaRPr>
          </a:p>
          <a:p>
            <a:pPr algn="l"/>
            <a:r>
              <a:rPr lang="en-GB" b="1" i="0" dirty="0">
                <a:effectLst/>
                <a:latin typeface="var(--base-font-family)"/>
              </a:rPr>
              <a:t>Did you used local stack to deploy the services?</a:t>
            </a:r>
          </a:p>
          <a:p>
            <a:pPr algn="l"/>
            <a:r>
              <a:rPr lang="en-GB" b="0" i="0" dirty="0">
                <a:solidFill>
                  <a:srgbClr val="000000"/>
                </a:solidFill>
                <a:effectLst/>
                <a:latin typeface="ui-sans-serif"/>
              </a:rPr>
              <a:t>I have executed this terraform code on actual </a:t>
            </a:r>
            <a:r>
              <a:rPr lang="en-GB" b="0" i="0" dirty="0" err="1">
                <a:solidFill>
                  <a:srgbClr val="000000"/>
                </a:solidFill>
                <a:effectLst/>
                <a:latin typeface="ui-sans-serif"/>
              </a:rPr>
              <a:t>aws</a:t>
            </a:r>
            <a:r>
              <a:rPr lang="en-GB" b="0" i="0" dirty="0">
                <a:solidFill>
                  <a:srgbClr val="000000"/>
                </a:solidFill>
                <a:effectLst/>
                <a:latin typeface="ui-sans-serif"/>
              </a:rPr>
              <a:t> environment. Also </a:t>
            </a:r>
            <a:r>
              <a:rPr lang="en-GB" b="0" i="0" dirty="0" err="1">
                <a:solidFill>
                  <a:srgbClr val="000000"/>
                </a:solidFill>
                <a:effectLst/>
                <a:latin typeface="ui-sans-serif"/>
              </a:rPr>
              <a:t>i</a:t>
            </a:r>
            <a:r>
              <a:rPr lang="en-GB" b="0" i="0" dirty="0">
                <a:solidFill>
                  <a:srgbClr val="000000"/>
                </a:solidFill>
                <a:effectLst/>
                <a:latin typeface="ui-sans-serif"/>
              </a:rPr>
              <a:t> need to check weather the same resources are available on local stack or not accordingly we can modify the provider configuration to use </a:t>
            </a:r>
            <a:r>
              <a:rPr lang="en-GB" b="0" i="0" dirty="0" err="1">
                <a:solidFill>
                  <a:srgbClr val="000000"/>
                </a:solidFill>
                <a:effectLst/>
                <a:latin typeface="ui-sans-serif"/>
              </a:rPr>
              <a:t>localstack</a:t>
            </a:r>
            <a:r>
              <a:rPr lang="en-GB" b="0" i="0" dirty="0">
                <a:solidFill>
                  <a:srgbClr val="000000"/>
                </a:solidFill>
                <a:effectLst/>
                <a:latin typeface="ui-sans-serif"/>
              </a:rPr>
              <a:t>.</a:t>
            </a:r>
          </a:p>
          <a:p>
            <a:pPr algn="l"/>
            <a:endParaRPr lang="en-GB" b="0" i="0" dirty="0">
              <a:solidFill>
                <a:srgbClr val="000000"/>
              </a:solidFill>
              <a:effectLst/>
              <a:latin typeface="ui-sans-serif"/>
            </a:endParaRPr>
          </a:p>
          <a:p>
            <a:pPr algn="l"/>
            <a:r>
              <a:rPr lang="en-GB" b="1" i="0" dirty="0">
                <a:effectLst/>
                <a:latin typeface="var(--base-font-family)"/>
              </a:rPr>
              <a:t>Is your application is running?</a:t>
            </a:r>
          </a:p>
          <a:p>
            <a:pPr algn="l"/>
            <a:r>
              <a:rPr lang="en-GB" b="0" i="0" dirty="0">
                <a:solidFill>
                  <a:srgbClr val="000000"/>
                </a:solidFill>
                <a:effectLst/>
                <a:latin typeface="ui-sans-serif"/>
              </a:rPr>
              <a:t>I have build the docker images and docker file doesn't container the container port. </a:t>
            </a:r>
            <a:r>
              <a:rPr lang="en-GB" b="0" i="0" dirty="0" err="1">
                <a:solidFill>
                  <a:srgbClr val="000000"/>
                </a:solidFill>
                <a:effectLst/>
                <a:latin typeface="ui-sans-serif"/>
              </a:rPr>
              <a:t>Im</a:t>
            </a:r>
            <a:r>
              <a:rPr lang="en-GB" b="0" i="0" dirty="0">
                <a:solidFill>
                  <a:srgbClr val="000000"/>
                </a:solidFill>
                <a:effectLst/>
                <a:latin typeface="ui-sans-serif"/>
              </a:rPr>
              <a:t> not sure what is the container port. The wrong container port causing the task to restart in loop like happens in </a:t>
            </a:r>
            <a:r>
              <a:rPr lang="en-GB" b="0" i="0" dirty="0" err="1">
                <a:solidFill>
                  <a:srgbClr val="000000"/>
                </a:solidFill>
                <a:effectLst/>
                <a:latin typeface="ui-sans-serif"/>
              </a:rPr>
              <a:t>kubernates</a:t>
            </a:r>
            <a:r>
              <a:rPr lang="en-GB" b="0" i="0" dirty="0">
                <a:solidFill>
                  <a:srgbClr val="000000"/>
                </a:solidFill>
                <a:effectLst/>
                <a:latin typeface="ui-sans-serif"/>
              </a:rPr>
              <a:t>.</a:t>
            </a:r>
          </a:p>
        </p:txBody>
      </p:sp>
    </p:spTree>
    <p:extLst>
      <p:ext uri="{BB962C8B-B14F-4D97-AF65-F5344CB8AC3E}">
        <p14:creationId xmlns:p14="http://schemas.microsoft.com/office/powerpoint/2010/main" val="130634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D0F1-7D74-5D8C-D9E6-E83B7841064D}"/>
              </a:ext>
            </a:extLst>
          </p:cNvPr>
          <p:cNvSpPr>
            <a:spLocks noGrp="1"/>
          </p:cNvSpPr>
          <p:nvPr>
            <p:ph type="title"/>
          </p:nvPr>
        </p:nvSpPr>
        <p:spPr>
          <a:xfrm>
            <a:off x="4015740" y="2103437"/>
            <a:ext cx="3688080" cy="1325563"/>
          </a:xfrm>
        </p:spPr>
        <p:txBody>
          <a:bodyPr/>
          <a:lstStyle/>
          <a:p>
            <a:r>
              <a:rPr lang="en-PL" dirty="0"/>
              <a:t>Thanks You </a:t>
            </a:r>
          </a:p>
        </p:txBody>
      </p:sp>
    </p:spTree>
    <p:extLst>
      <p:ext uri="{BB962C8B-B14F-4D97-AF65-F5344CB8AC3E}">
        <p14:creationId xmlns:p14="http://schemas.microsoft.com/office/powerpoint/2010/main" val="351403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404</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ui-sans-serif</vt:lpstr>
      <vt:lpstr>var(--base-font-family)</vt:lpstr>
      <vt:lpstr>Office Theme</vt:lpstr>
      <vt:lpstr>Zurich-Cloud-Hackathon 2023</vt:lpstr>
      <vt:lpstr>Diagram</vt:lpstr>
      <vt:lpstr>FAQ</vt:lpstr>
      <vt:lpstr>PowerPoint Presentation</vt:lpstr>
      <vt:lpstr>PowerPoint Presentation</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Zurich-Cloud-Hackathon 2023</dc:title>
  <dc:creator>Amit Kumar (kumaram7)</dc:creator>
  <cp:lastModifiedBy>Amit Kumar (kumaram7)</cp:lastModifiedBy>
  <cp:revision>1</cp:revision>
  <dcterms:created xsi:type="dcterms:W3CDTF">2023-07-15T15:33:04Z</dcterms:created>
  <dcterms:modified xsi:type="dcterms:W3CDTF">2023-07-15T16:03:35Z</dcterms:modified>
</cp:coreProperties>
</file>