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4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5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3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3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6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9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9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FD0D-79FD-4319-848A-4D9B5256B5C5}" type="datetimeFigureOut">
              <a:rPr lang="en-IN" smtClean="0"/>
              <a:t>17-04-2016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A93E-3635-4096-B662-C8FB4C09CA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hical hacking for the security of computer systems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" y="0"/>
            <a:ext cx="9090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4632" cy="1872208"/>
          </a:xfrm>
        </p:spPr>
        <p:txBody>
          <a:bodyPr>
            <a:normAutofit fontScale="90000"/>
          </a:bodyPr>
          <a:lstStyle/>
          <a:p>
            <a:r>
              <a:rPr lang="en-IN" b="1" i="1" dirty="0" smtClean="0">
                <a:solidFill>
                  <a:srgbClr val="FFC000"/>
                </a:solidFill>
              </a:rPr>
              <a:t>Cyber Crime &amp; Ethical Hacking makes the Internet Association difficult</a:t>
            </a:r>
            <a:endParaRPr lang="en-IN" b="1" i="1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987" y="6309320"/>
            <a:ext cx="9090025" cy="548680"/>
          </a:xfrm>
        </p:spPr>
        <p:txBody>
          <a:bodyPr>
            <a:normAutofit fontScale="85000" lnSpcReduction="20000"/>
          </a:bodyPr>
          <a:lstStyle/>
          <a:p>
            <a:r>
              <a:rPr lang="en-IN" sz="4000" dirty="0" smtClean="0">
                <a:solidFill>
                  <a:schemeClr val="bg1"/>
                </a:solidFill>
              </a:rPr>
              <a:t>Amit Kumar Jaiswal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2825">
        <p14:vortex/>
      </p:transition>
    </mc:Choice>
    <mc:Fallback xmlns="">
      <p:transition spd="slow" advTm="28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hical-hacking-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506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782">
        <p14:vortex dir="r"/>
      </p:transition>
    </mc:Choice>
    <mc:Fallback xmlns="">
      <p:transition spd="slow" advTm="7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t_hack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9144000" cy="6789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3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754">
        <p14:vortex dir="r"/>
      </p:transition>
    </mc:Choice>
    <mc:Fallback xmlns="">
      <p:transition spd="slow" advTm="7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hical_hacking_topolog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50" y="0"/>
            <a:ext cx="62341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8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828">
        <p14:vortex dir="r"/>
      </p:transition>
    </mc:Choice>
    <mc:Fallback xmlns="">
      <p:transition spd="slow" advTm="8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os_accelerating"/>
          <p:cNvPicPr>
            <a:picLocks noGrp="1" noChangeAspect="1"/>
          </p:cNvPicPr>
          <p:nvPr isPhoto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0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267">
        <p14:vortex dir="r"/>
      </p:transition>
    </mc:Choice>
    <mc:Fallback xmlns="">
      <p:transition spd="slow" advTm="12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thical-hacking-book-review-18-6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8">
        <p14:vortex dir="r"/>
      </p:transition>
    </mc:Choice>
    <mc:Fallback xmlns="">
      <p:transition spd="slow" advTm="10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13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Cyber Crime &amp; Ethical Hacking makes the Internet Association difficult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Crime &amp; Ethical Hacking makes the Internet Association difficult</dc:title>
  <dc:creator>user</dc:creator>
  <cp:lastModifiedBy>user</cp:lastModifiedBy>
  <cp:revision>5</cp:revision>
  <dcterms:created xsi:type="dcterms:W3CDTF">2016-04-15T16:50:09Z</dcterms:created>
  <dcterms:modified xsi:type="dcterms:W3CDTF">2016-04-18T02:30:36Z</dcterms:modified>
</cp:coreProperties>
</file>