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88265-90F6-4E12-AFFC-B5F485DE9D22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741E2-26E8-4EB3-A2D3-70736DE18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921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B321-8DC5-4F16-AB89-A3F4B250307E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EB2E-6295-423F-B71D-19B7C852F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76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B321-8DC5-4F16-AB89-A3F4B250307E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EB2E-6295-423F-B71D-19B7C852F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1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B321-8DC5-4F16-AB89-A3F4B250307E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EB2E-6295-423F-B71D-19B7C852F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70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B321-8DC5-4F16-AB89-A3F4B250307E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EB2E-6295-423F-B71D-19B7C852F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16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B321-8DC5-4F16-AB89-A3F4B250307E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EB2E-6295-423F-B71D-19B7C852F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8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B321-8DC5-4F16-AB89-A3F4B250307E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EB2E-6295-423F-B71D-19B7C852F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451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B321-8DC5-4F16-AB89-A3F4B250307E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EB2E-6295-423F-B71D-19B7C852F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89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B321-8DC5-4F16-AB89-A3F4B250307E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EB2E-6295-423F-B71D-19B7C852F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93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B321-8DC5-4F16-AB89-A3F4B250307E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EB2E-6295-423F-B71D-19B7C852F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77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B321-8DC5-4F16-AB89-A3F4B250307E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EB2E-6295-423F-B71D-19B7C852F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744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B321-8DC5-4F16-AB89-A3F4B250307E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7EB2E-6295-423F-B71D-19B7C852F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13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3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4B321-8DC5-4F16-AB89-A3F4B250307E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7EB2E-6295-423F-B71D-19B7C852F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40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ThalaMitra</a:t>
            </a:r>
            <a:r>
              <a:rPr lang="en-US" b="1" dirty="0" smtClean="0"/>
              <a:t>-AI </a:t>
            </a:r>
            <a:r>
              <a:rPr lang="en-US" b="1" dirty="0" err="1" smtClean="0"/>
              <a:t>Donar</a:t>
            </a:r>
            <a:r>
              <a:rPr lang="en-US" b="1" dirty="0" smtClean="0"/>
              <a:t> Matching &amp; Engagement(MVP)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"</a:t>
            </a:r>
            <a:r>
              <a:rPr lang="en-US" b="1" dirty="0" err="1" smtClean="0">
                <a:solidFill>
                  <a:schemeClr val="tx1"/>
                </a:solidFill>
              </a:rPr>
              <a:t>ThalaMitra</a:t>
            </a:r>
            <a:r>
              <a:rPr lang="en-US" b="1" dirty="0" smtClean="0">
                <a:solidFill>
                  <a:schemeClr val="tx1"/>
                </a:solidFill>
              </a:rPr>
              <a:t> – AI that connects hearts through blood"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amitumar p mutyalwar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954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Closing &amp; Call to Action:-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“Together, let’s make sure no Thalassemia patient waits for blood.”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8903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sz="9800" b="1" dirty="0" smtClean="0"/>
              <a:t>Thank You</a:t>
            </a:r>
            <a:endParaRPr lang="en-IN" sz="9800" b="1" dirty="0"/>
          </a:p>
        </p:txBody>
      </p:sp>
    </p:spTree>
    <p:extLst>
      <p:ext uri="{BB962C8B-B14F-4D97-AF65-F5344CB8AC3E}">
        <p14:creationId xmlns:p14="http://schemas.microsoft.com/office/powerpoint/2010/main" val="91041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transfusions needed for Thalassemia patients</a:t>
            </a:r>
          </a:p>
          <a:p>
            <a:r>
              <a:rPr lang="en-US" dirty="0" smtClean="0"/>
              <a:t>Shortage of rare blood groups</a:t>
            </a:r>
          </a:p>
          <a:p>
            <a:r>
              <a:rPr lang="en-US" dirty="0" smtClean="0"/>
              <a:t>Lack of predictive donor management</a:t>
            </a:r>
          </a:p>
          <a:p>
            <a:r>
              <a:rPr lang="en-US" dirty="0" smtClean="0"/>
              <a:t>Last-minute panic in rural areas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782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 Overview:-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AI-based donor–patient matching</a:t>
            </a:r>
          </a:p>
          <a:p>
            <a:r>
              <a:rPr lang="en-US" dirty="0" smtClean="0"/>
              <a:t>Predictive donor availability</a:t>
            </a:r>
          </a:p>
          <a:p>
            <a:r>
              <a:rPr lang="en-US" dirty="0" smtClean="0"/>
              <a:t>Integration with e-</a:t>
            </a:r>
            <a:r>
              <a:rPr lang="en-US" dirty="0" err="1" smtClean="0"/>
              <a:t>RaktKosh</a:t>
            </a:r>
            <a:r>
              <a:rPr lang="en-US" dirty="0" smtClean="0"/>
              <a:t> &amp; hospitals</a:t>
            </a:r>
          </a:p>
          <a:p>
            <a:r>
              <a:rPr lang="en-US" dirty="0" err="1" smtClean="0"/>
              <a:t>Gamified</a:t>
            </a:r>
            <a:r>
              <a:rPr lang="en-US" dirty="0" smtClean="0"/>
              <a:t> donor engagement &amp; rewards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4487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Architecture Diagram:-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Blocks:</a:t>
            </a:r>
            <a:br>
              <a:rPr lang="en-IN" dirty="0" smtClean="0"/>
            </a:br>
            <a:r>
              <a:rPr lang="en-IN" dirty="0" smtClean="0"/>
              <a:t>Patient Request → AI Matcher → Donor Database → Notification Engine → Donor Alert → Blood Bank Coordination → Confirmation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13" y="4293096"/>
            <a:ext cx="8028384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36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Features:-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Donor eligibility checker</a:t>
            </a:r>
          </a:p>
          <a:p>
            <a:r>
              <a:rPr lang="en-US" dirty="0" smtClean="0"/>
              <a:t>Top donor ranking &amp; badges</a:t>
            </a:r>
          </a:p>
          <a:p>
            <a:r>
              <a:rPr lang="en-US" dirty="0" err="1" smtClean="0"/>
              <a:t>WhatsApp</a:t>
            </a:r>
            <a:r>
              <a:rPr lang="en-US" dirty="0" smtClean="0"/>
              <a:t>/SMS alerts</a:t>
            </a:r>
          </a:p>
          <a:p>
            <a:r>
              <a:rPr lang="en-US" dirty="0" smtClean="0"/>
              <a:t>Offline “</a:t>
            </a:r>
            <a:r>
              <a:rPr lang="en-US" dirty="0" err="1" smtClean="0"/>
              <a:t>ThalaMitra</a:t>
            </a:r>
            <a:r>
              <a:rPr lang="en-US" dirty="0" smtClean="0"/>
              <a:t> Boxes” for rural requests</a:t>
            </a:r>
          </a:p>
          <a:p>
            <a:r>
              <a:rPr lang="en-US" dirty="0" smtClean="0"/>
              <a:t>Social media campaigns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4602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 Stack:-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Frontend:</a:t>
            </a:r>
            <a:r>
              <a:rPr lang="en-IN" dirty="0" smtClean="0"/>
              <a:t> </a:t>
            </a:r>
            <a:r>
              <a:rPr lang="en-IN" dirty="0" err="1" smtClean="0"/>
              <a:t>Streamlit</a:t>
            </a:r>
            <a:r>
              <a:rPr lang="en-IN" dirty="0" smtClean="0"/>
              <a:t> (Web MVP)</a:t>
            </a:r>
          </a:p>
          <a:p>
            <a:r>
              <a:rPr lang="en-IN" b="1" dirty="0" smtClean="0"/>
              <a:t>Backend:</a:t>
            </a:r>
            <a:r>
              <a:rPr lang="en-IN" dirty="0" smtClean="0"/>
              <a:t> Python + </a:t>
            </a:r>
            <a:r>
              <a:rPr lang="en-IN" dirty="0" err="1" smtClean="0"/>
              <a:t>scikit</a:t>
            </a:r>
            <a:r>
              <a:rPr lang="en-IN" dirty="0" smtClean="0"/>
              <a:t>-learn (ML model)</a:t>
            </a:r>
          </a:p>
          <a:p>
            <a:r>
              <a:rPr lang="en-IN" b="1" dirty="0" smtClean="0"/>
              <a:t>Database:</a:t>
            </a:r>
            <a:r>
              <a:rPr lang="en-IN" dirty="0" smtClean="0"/>
              <a:t> CSV (scalable to </a:t>
            </a:r>
            <a:r>
              <a:rPr lang="en-IN" dirty="0" err="1" smtClean="0"/>
              <a:t>PostgreSQL</a:t>
            </a:r>
            <a:r>
              <a:rPr lang="en-IN" dirty="0" smtClean="0"/>
              <a:t>/</a:t>
            </a:r>
            <a:r>
              <a:rPr lang="en-IN" dirty="0" err="1" smtClean="0"/>
              <a:t>MongoDB</a:t>
            </a:r>
            <a:r>
              <a:rPr lang="en-IN" dirty="0" smtClean="0"/>
              <a:t>)</a:t>
            </a:r>
          </a:p>
          <a:p>
            <a:r>
              <a:rPr lang="en-IN" b="1" dirty="0" smtClean="0"/>
              <a:t>APIs:</a:t>
            </a:r>
            <a:r>
              <a:rPr lang="en-IN" dirty="0" smtClean="0"/>
              <a:t> Google Maps, </a:t>
            </a:r>
            <a:r>
              <a:rPr lang="en-IN" dirty="0" err="1" smtClean="0"/>
              <a:t>WhatsApp</a:t>
            </a:r>
            <a:r>
              <a:rPr lang="en-IN" dirty="0" smtClean="0"/>
              <a:t>, e-</a:t>
            </a:r>
            <a:r>
              <a:rPr lang="en-IN" dirty="0" err="1" smtClean="0"/>
              <a:t>RaktKosh</a:t>
            </a:r>
            <a:endParaRPr lang="en-IN" dirty="0" smtClean="0"/>
          </a:p>
          <a:p>
            <a:r>
              <a:rPr lang="en-IN" b="1" dirty="0" smtClean="0"/>
              <a:t>Hosting:</a:t>
            </a:r>
            <a:r>
              <a:rPr lang="en-IN" dirty="0" smtClean="0"/>
              <a:t> </a:t>
            </a:r>
            <a:r>
              <a:rPr lang="en-IN" dirty="0" err="1" smtClean="0"/>
              <a:t>Streamlit</a:t>
            </a:r>
            <a:r>
              <a:rPr lang="en-IN" dirty="0" smtClean="0"/>
              <a:t> Cloud / AWS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3408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Impact:-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Faster matching → timely care</a:t>
            </a:r>
          </a:p>
          <a:p>
            <a:r>
              <a:rPr lang="en-US" dirty="0" smtClean="0"/>
              <a:t>Donor motivation → higher retention</a:t>
            </a:r>
          </a:p>
          <a:p>
            <a:r>
              <a:rPr lang="en-US" dirty="0" smtClean="0"/>
              <a:t>Rural outreach → inclusivity</a:t>
            </a:r>
          </a:p>
          <a:p>
            <a:r>
              <a:rPr lang="en-US" dirty="0" smtClean="0"/>
              <a:t>Data-backed policy making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617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Challenges:-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privacy compliance</a:t>
            </a:r>
          </a:p>
          <a:p>
            <a:r>
              <a:rPr lang="en-US" dirty="0" smtClean="0"/>
              <a:t>Initial donor adoption</a:t>
            </a:r>
          </a:p>
          <a:p>
            <a:r>
              <a:rPr lang="en-US" dirty="0" smtClean="0"/>
              <a:t>Offline integration challenges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7622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Roadmap:-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Now:</a:t>
            </a:r>
            <a:r>
              <a:rPr lang="en-US" dirty="0" smtClean="0"/>
              <a:t> MVP with prediction model</a:t>
            </a:r>
          </a:p>
          <a:p>
            <a:r>
              <a:rPr lang="en-US" b="1" dirty="0" smtClean="0"/>
              <a:t>3 months:</a:t>
            </a:r>
            <a:r>
              <a:rPr lang="en-US" dirty="0" smtClean="0"/>
              <a:t> Pilot in 1 city + 2 rural districts</a:t>
            </a:r>
          </a:p>
          <a:p>
            <a:r>
              <a:rPr lang="en-US" b="1" dirty="0" smtClean="0"/>
              <a:t>6 months:</a:t>
            </a:r>
            <a:r>
              <a:rPr lang="en-US" dirty="0" smtClean="0"/>
              <a:t> NGO integration (Blood Warriors)</a:t>
            </a:r>
          </a:p>
          <a:p>
            <a:r>
              <a:rPr lang="en-US" b="1" dirty="0" smtClean="0"/>
              <a:t>12 months:</a:t>
            </a:r>
            <a:r>
              <a:rPr lang="en-US" dirty="0" smtClean="0"/>
              <a:t> National roll-out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193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215</Words>
  <Application>Microsoft Office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ThalaMitra-AI Donar Matching &amp; Engagement(MVP)</vt:lpstr>
      <vt:lpstr>Problem Statement:</vt:lpstr>
      <vt:lpstr>Solution Overview:-</vt:lpstr>
      <vt:lpstr>Architecture Diagram:-</vt:lpstr>
      <vt:lpstr>Key Features:-</vt:lpstr>
      <vt:lpstr>Tech Stack:-</vt:lpstr>
      <vt:lpstr>Impact:-</vt:lpstr>
      <vt:lpstr>Challenges:-</vt:lpstr>
      <vt:lpstr>Roadmap:-</vt:lpstr>
      <vt:lpstr>Closing &amp; Call to Action:-</vt:lpstr>
      <vt:lpstr> 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ThalaMitra-AI Donar Matching &amp; Engagement(MVP)</dc:title>
  <dc:creator>AMIT</dc:creator>
  <cp:lastModifiedBy>AMIT</cp:lastModifiedBy>
  <cp:revision>3</cp:revision>
  <dcterms:created xsi:type="dcterms:W3CDTF">2025-08-14T10:49:11Z</dcterms:created>
  <dcterms:modified xsi:type="dcterms:W3CDTF">2025-08-14T11:14:24Z</dcterms:modified>
</cp:coreProperties>
</file>