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4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34BA-D71E-49A4-88B1-EC8E9B45D2CD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0F68-510A-45BA-8016-8ECA2FEF6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42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34BA-D71E-49A4-88B1-EC8E9B45D2CD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0F68-510A-45BA-8016-8ECA2FEF6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64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34BA-D71E-49A4-88B1-EC8E9B45D2CD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0F68-510A-45BA-8016-8ECA2FEF6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05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34BA-D71E-49A4-88B1-EC8E9B45D2CD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0F68-510A-45BA-8016-8ECA2FEF6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25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34BA-D71E-49A4-88B1-EC8E9B45D2CD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0F68-510A-45BA-8016-8ECA2FEF6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08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34BA-D71E-49A4-88B1-EC8E9B45D2CD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0F68-510A-45BA-8016-8ECA2FEF6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90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34BA-D71E-49A4-88B1-EC8E9B45D2CD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0F68-510A-45BA-8016-8ECA2FEF6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34BA-D71E-49A4-88B1-EC8E9B45D2CD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0F68-510A-45BA-8016-8ECA2FEF6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1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34BA-D71E-49A4-88B1-EC8E9B45D2CD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0F68-510A-45BA-8016-8ECA2FEF6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41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34BA-D71E-49A4-88B1-EC8E9B45D2CD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0F68-510A-45BA-8016-8ECA2FEF6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37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34BA-D71E-49A4-88B1-EC8E9B45D2CD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40F68-510A-45BA-8016-8ECA2FEF6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01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6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A34BA-D71E-49A4-88B1-EC8E9B45D2CD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40F68-510A-45BA-8016-8ECA2FEF6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4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2664296"/>
          </a:xfrm>
        </p:spPr>
        <p:txBody>
          <a:bodyPr/>
          <a:lstStyle/>
          <a:p>
            <a:r>
              <a:rPr lang="en-US" b="1" dirty="0" smtClean="0"/>
              <a:t>Netflix Content Clustering and Recommendation System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3854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Key Takeaways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</a:t>
            </a:r>
            <a:r>
              <a:rPr lang="en-IN" dirty="0" err="1" smtClean="0"/>
              <a:t>preprocessing</a:t>
            </a:r>
            <a:r>
              <a:rPr lang="en-IN" dirty="0" smtClean="0"/>
              <a:t> and feature selection significantly impact cluster quality</a:t>
            </a:r>
          </a:p>
          <a:p>
            <a:r>
              <a:rPr lang="en-IN" dirty="0" smtClean="0"/>
              <a:t>Visual analysis using PCA/t-SNE helps in understanding group </a:t>
            </a:r>
            <a:r>
              <a:rPr lang="en-IN" dirty="0" err="1" smtClean="0"/>
              <a:t>separability</a:t>
            </a:r>
            <a:endParaRPr lang="en-IN" dirty="0" smtClean="0"/>
          </a:p>
          <a:p>
            <a:r>
              <a:rPr lang="en-IN" dirty="0" smtClean="0"/>
              <a:t>Silhouette score is essential to validate cluster cohesion</a:t>
            </a:r>
          </a:p>
          <a:p>
            <a:r>
              <a:rPr lang="en-IN" dirty="0" smtClean="0"/>
              <a:t>Clustering helps bridge the gap between data and business goals in personalization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887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Introduction :-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aims to explore the clustering of Netflix content using unsupervised machine learning techniques. By grouping similar content, we intend to build a simple content-based recommendation system. The focus is on applying clustering algorithms like </a:t>
            </a:r>
            <a:r>
              <a:rPr lang="en-US" b="1" dirty="0" smtClean="0"/>
              <a:t>K-Means</a:t>
            </a:r>
            <a:r>
              <a:rPr lang="en-US" dirty="0" smtClean="0"/>
              <a:t>, </a:t>
            </a:r>
            <a:r>
              <a:rPr lang="en-US" b="1" dirty="0" smtClean="0"/>
              <a:t>Hierarchical Clustering</a:t>
            </a:r>
            <a:r>
              <a:rPr lang="en-US" dirty="0" smtClean="0"/>
              <a:t>, and </a:t>
            </a:r>
            <a:r>
              <a:rPr lang="en-US" b="1" dirty="0" smtClean="0"/>
              <a:t>DBSCAN</a:t>
            </a:r>
            <a:r>
              <a:rPr lang="en-US" dirty="0" smtClean="0"/>
              <a:t>, followed by visualizations and evaluations to find the best fit for the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518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Data Set Explanation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The dataset contains metadata of Netflix Movies and TV Shows. It includes both textual and numerical information relevant for content-based clustering.</a:t>
            </a:r>
          </a:p>
          <a:p>
            <a:pPr marL="0" indent="0">
              <a:buNone/>
            </a:pPr>
            <a:r>
              <a:rPr lang="en-US" b="1" dirty="0" smtClean="0"/>
              <a:t> Key Columns:</a:t>
            </a:r>
          </a:p>
          <a:p>
            <a:r>
              <a:rPr lang="en-US" b="1" dirty="0" err="1" smtClean="0"/>
              <a:t>show_id</a:t>
            </a:r>
            <a:r>
              <a:rPr lang="en-US" dirty="0" smtClean="0"/>
              <a:t>: Unique identifier for each title</a:t>
            </a:r>
          </a:p>
          <a:p>
            <a:r>
              <a:rPr lang="en-US" b="1" dirty="0" smtClean="0"/>
              <a:t>type</a:t>
            </a:r>
            <a:r>
              <a:rPr lang="en-US" dirty="0" smtClean="0"/>
              <a:t>: Indicates whether the entry is a "Movie" or "TV Show"</a:t>
            </a:r>
          </a:p>
          <a:p>
            <a:r>
              <a:rPr lang="en-US" b="1" dirty="0" smtClean="0"/>
              <a:t>title</a:t>
            </a:r>
            <a:r>
              <a:rPr lang="en-US" dirty="0" smtClean="0"/>
              <a:t>: Name of the movie/TV show</a:t>
            </a:r>
          </a:p>
          <a:p>
            <a:r>
              <a:rPr lang="en-US" b="1" dirty="0" smtClean="0"/>
              <a:t>director</a:t>
            </a:r>
            <a:r>
              <a:rPr lang="en-US" dirty="0" smtClean="0"/>
              <a:t>: Name of the director(s) </a:t>
            </a:r>
            <a:r>
              <a:rPr lang="en-US" i="1" dirty="0" smtClean="0"/>
              <a:t>(contains missing values)</a:t>
            </a:r>
            <a:endParaRPr lang="en-US" dirty="0" smtClean="0"/>
          </a:p>
          <a:p>
            <a:r>
              <a:rPr lang="en-US" b="1" dirty="0" smtClean="0"/>
              <a:t>cast</a:t>
            </a:r>
            <a:r>
              <a:rPr lang="en-US" dirty="0" smtClean="0"/>
              <a:t>: Main actors in the content </a:t>
            </a:r>
            <a:r>
              <a:rPr lang="en-US" i="1" dirty="0" smtClean="0"/>
              <a:t>(contains missing values)</a:t>
            </a:r>
            <a:endParaRPr lang="en-US" dirty="0" smtClean="0"/>
          </a:p>
          <a:p>
            <a:r>
              <a:rPr lang="en-US" b="1" dirty="0" smtClean="0"/>
              <a:t>country</a:t>
            </a:r>
            <a:r>
              <a:rPr lang="en-US" dirty="0" smtClean="0"/>
              <a:t>: Country where the content was produced </a:t>
            </a:r>
            <a:r>
              <a:rPr lang="en-US" i="1" dirty="0" smtClean="0"/>
              <a:t>(contains missing values)</a:t>
            </a:r>
            <a:endParaRPr lang="en-US" dirty="0" smtClean="0"/>
          </a:p>
          <a:p>
            <a:r>
              <a:rPr lang="en-US" b="1" dirty="0" err="1" smtClean="0"/>
              <a:t>date_added</a:t>
            </a:r>
            <a:r>
              <a:rPr lang="en-US" dirty="0" smtClean="0"/>
              <a:t>: Date when the content was added to Netflix</a:t>
            </a:r>
          </a:p>
          <a:p>
            <a:r>
              <a:rPr lang="en-US" b="1" dirty="0" err="1" smtClean="0"/>
              <a:t>release_year</a:t>
            </a:r>
            <a:r>
              <a:rPr lang="en-US" dirty="0" smtClean="0"/>
              <a:t>: Year the content was released</a:t>
            </a:r>
          </a:p>
          <a:p>
            <a:r>
              <a:rPr lang="en-US" b="1" dirty="0" smtClean="0"/>
              <a:t>rating</a:t>
            </a:r>
            <a:r>
              <a:rPr lang="en-US" dirty="0" smtClean="0"/>
              <a:t>: Content rating (e.g., TV-MA, PG-13)</a:t>
            </a:r>
          </a:p>
          <a:p>
            <a:r>
              <a:rPr lang="en-US" b="1" dirty="0" smtClean="0"/>
              <a:t>duration</a:t>
            </a:r>
            <a:r>
              <a:rPr lang="en-US" dirty="0" smtClean="0"/>
              <a:t>: Movie runtime or number of TV show seasons</a:t>
            </a:r>
          </a:p>
          <a:p>
            <a:r>
              <a:rPr lang="en-US" b="1" dirty="0" err="1" smtClean="0"/>
              <a:t>listed_in</a:t>
            </a:r>
            <a:r>
              <a:rPr lang="en-US" dirty="0" smtClean="0"/>
              <a:t>: Genre classification (e.g., Drama, Comedy, Horror)</a:t>
            </a:r>
          </a:p>
          <a:p>
            <a:r>
              <a:rPr lang="en-US" b="1" dirty="0" smtClean="0"/>
              <a:t>description</a:t>
            </a:r>
            <a:r>
              <a:rPr lang="en-US" dirty="0" smtClean="0"/>
              <a:t>: Short synopsis of the content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857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Data </a:t>
            </a:r>
            <a:r>
              <a:rPr lang="en-IN" b="1" dirty="0" err="1" smtClean="0"/>
              <a:t>Preprocessing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Missing Values</a:t>
            </a:r>
            <a:r>
              <a:rPr lang="en-US" dirty="0" smtClean="0"/>
              <a:t>: Handled by replacing or dropping missing director, cast, and country entries.</a:t>
            </a:r>
          </a:p>
          <a:p>
            <a:r>
              <a:rPr lang="en-US" b="1" dirty="0" smtClean="0"/>
              <a:t>Feature Engineering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One-hot encoding for ratings</a:t>
            </a:r>
          </a:p>
          <a:p>
            <a:pPr lvl="1"/>
            <a:r>
              <a:rPr lang="en-US" dirty="0" smtClean="0"/>
              <a:t>Genre column converted into multiple binary columns</a:t>
            </a:r>
          </a:p>
          <a:p>
            <a:pPr lvl="1"/>
            <a:r>
              <a:rPr lang="en-US" dirty="0" smtClean="0"/>
              <a:t>Duration converted to numeric (</a:t>
            </a:r>
            <a:r>
              <a:rPr lang="en-US" dirty="0" err="1" smtClean="0"/>
              <a:t>duration_num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content_age</a:t>
            </a:r>
            <a:r>
              <a:rPr lang="en-US" dirty="0" smtClean="0"/>
              <a:t> = 2025 - </a:t>
            </a:r>
            <a:r>
              <a:rPr lang="en-US" dirty="0" err="1" smtClean="0"/>
              <a:t>release_year</a:t>
            </a:r>
            <a:endParaRPr lang="en-US" dirty="0" smtClean="0"/>
          </a:p>
          <a:p>
            <a:r>
              <a:rPr lang="en-US" b="1" dirty="0" smtClean="0"/>
              <a:t>Dimensionality Reduction</a:t>
            </a:r>
            <a:r>
              <a:rPr lang="en-US" dirty="0" smtClean="0"/>
              <a:t>: PCA and t-SNE were used for visual clustering.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8431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Clustering Algorithms Applied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b="1" dirty="0" smtClean="0"/>
              <a:t>A. K-Means Clustering</a:t>
            </a:r>
          </a:p>
          <a:p>
            <a:r>
              <a:rPr lang="en-IN" dirty="0" smtClean="0"/>
              <a:t>Chosen number of clusters (k): 4</a:t>
            </a:r>
          </a:p>
          <a:p>
            <a:r>
              <a:rPr lang="en-IN" dirty="0" smtClean="0"/>
              <a:t>Evaluation:</a:t>
            </a:r>
          </a:p>
          <a:p>
            <a:pPr lvl="1"/>
            <a:r>
              <a:rPr lang="en-IN" dirty="0" smtClean="0"/>
              <a:t>Silhouette Score: </a:t>
            </a:r>
            <a:r>
              <a:rPr lang="en-IN" b="1" dirty="0" smtClean="0"/>
              <a:t>0.5100</a:t>
            </a:r>
            <a:endParaRPr lang="en-IN" dirty="0" smtClean="0"/>
          </a:p>
          <a:p>
            <a:pPr lvl="1"/>
            <a:r>
              <a:rPr lang="en-IN" dirty="0" smtClean="0"/>
              <a:t>Davies-</a:t>
            </a:r>
            <a:r>
              <a:rPr lang="en-IN" dirty="0" err="1" smtClean="0"/>
              <a:t>Bouldin</a:t>
            </a:r>
            <a:r>
              <a:rPr lang="en-IN" dirty="0" smtClean="0"/>
              <a:t> Index: </a:t>
            </a:r>
            <a:r>
              <a:rPr lang="en-IN" b="1" dirty="0" smtClean="0"/>
              <a:t>0.7193</a:t>
            </a:r>
            <a:endParaRPr lang="en-IN" dirty="0" smtClean="0"/>
          </a:p>
          <a:p>
            <a:pPr lvl="1"/>
            <a:r>
              <a:rPr lang="en-IN" dirty="0" smtClean="0"/>
              <a:t>Inertia: </a:t>
            </a:r>
            <a:r>
              <a:rPr lang="en-IN" b="1" dirty="0" smtClean="0"/>
              <a:t>5800.67</a:t>
            </a:r>
            <a:endParaRPr lang="en-IN" dirty="0" smtClean="0"/>
          </a:p>
          <a:p>
            <a:r>
              <a:rPr lang="en-IN" b="1" dirty="0" smtClean="0"/>
              <a:t>B. Agglomerative (Hierarchical) Clustering</a:t>
            </a:r>
          </a:p>
          <a:p>
            <a:r>
              <a:rPr lang="en-IN" dirty="0" smtClean="0"/>
              <a:t>Linkage tested: ward, complete, average, single</a:t>
            </a:r>
          </a:p>
          <a:p>
            <a:r>
              <a:rPr lang="en-IN" dirty="0" smtClean="0"/>
              <a:t>Best linkage: </a:t>
            </a:r>
            <a:r>
              <a:rPr lang="en-IN" b="1" dirty="0" smtClean="0"/>
              <a:t>Complete</a:t>
            </a:r>
            <a:endParaRPr lang="en-IN" dirty="0" smtClean="0"/>
          </a:p>
          <a:p>
            <a:r>
              <a:rPr lang="en-IN" dirty="0" smtClean="0"/>
              <a:t>Evaluation:</a:t>
            </a:r>
          </a:p>
          <a:p>
            <a:pPr lvl="1"/>
            <a:r>
              <a:rPr lang="en-IN" dirty="0" smtClean="0"/>
              <a:t>Silhouette Score: </a:t>
            </a:r>
            <a:r>
              <a:rPr lang="en-IN" b="1" dirty="0" smtClean="0"/>
              <a:t>0.3561</a:t>
            </a:r>
            <a:endParaRPr lang="en-IN" dirty="0" smtClean="0"/>
          </a:p>
          <a:p>
            <a:pPr lvl="1"/>
            <a:r>
              <a:rPr lang="en-IN" dirty="0" smtClean="0"/>
              <a:t>Davies-</a:t>
            </a:r>
            <a:r>
              <a:rPr lang="en-IN" dirty="0" err="1" smtClean="0"/>
              <a:t>Bouldin</a:t>
            </a:r>
            <a:r>
              <a:rPr lang="en-IN" dirty="0" smtClean="0"/>
              <a:t> Index: </a:t>
            </a:r>
            <a:r>
              <a:rPr lang="en-IN" b="1" dirty="0" smtClean="0"/>
              <a:t>0.7824</a:t>
            </a:r>
            <a:endParaRPr lang="en-IN" dirty="0" smtClean="0"/>
          </a:p>
          <a:p>
            <a:r>
              <a:rPr lang="en-IN" b="1" dirty="0" smtClean="0"/>
              <a:t>C. DBSCAN</a:t>
            </a:r>
          </a:p>
          <a:p>
            <a:r>
              <a:rPr lang="en-IN" dirty="0" smtClean="0"/>
              <a:t>Multiple values of </a:t>
            </a:r>
            <a:r>
              <a:rPr lang="en-IN" dirty="0" err="1" smtClean="0"/>
              <a:t>eps</a:t>
            </a:r>
            <a:r>
              <a:rPr lang="en-IN" dirty="0" smtClean="0"/>
              <a:t> and </a:t>
            </a:r>
            <a:r>
              <a:rPr lang="en-IN" dirty="0" err="1" smtClean="0"/>
              <a:t>min_samples</a:t>
            </a:r>
            <a:r>
              <a:rPr lang="en-IN" dirty="0" smtClean="0"/>
              <a:t> tested</a:t>
            </a:r>
          </a:p>
          <a:p>
            <a:r>
              <a:rPr lang="en-IN" b="1" dirty="0" smtClean="0"/>
              <a:t>Failed to form distinct clusters</a:t>
            </a:r>
            <a:endParaRPr lang="en-IN" dirty="0" smtClean="0"/>
          </a:p>
          <a:p>
            <a:r>
              <a:rPr lang="en-IN" dirty="0" smtClean="0"/>
              <a:t>Evaluation:</a:t>
            </a:r>
          </a:p>
          <a:p>
            <a:pPr lvl="1"/>
            <a:r>
              <a:rPr lang="en-IN" dirty="0" smtClean="0"/>
              <a:t>Not enough clusters formed (most points marked as noise)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227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Model Optimization &amp; Validation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Hyperparameters</a:t>
            </a:r>
            <a:r>
              <a:rPr lang="en-US" dirty="0" smtClean="0"/>
              <a:t> for </a:t>
            </a:r>
            <a:r>
              <a:rPr lang="en-US" dirty="0" err="1" smtClean="0"/>
              <a:t>KMeans</a:t>
            </a:r>
            <a:r>
              <a:rPr lang="en-US" dirty="0" smtClean="0"/>
              <a:t> (k) and linkage types in hierarchical clustering were tested.</a:t>
            </a:r>
          </a:p>
          <a:p>
            <a:r>
              <a:rPr lang="en-US" dirty="0" smtClean="0"/>
              <a:t>PCA and t-SNE were used to visualize clusters in 2D.</a:t>
            </a:r>
          </a:p>
          <a:p>
            <a:r>
              <a:rPr lang="en-US" dirty="0" smtClean="0"/>
              <a:t>Metrics Used:</a:t>
            </a:r>
          </a:p>
          <a:p>
            <a:pPr lvl="1"/>
            <a:r>
              <a:rPr lang="en-US" b="1" dirty="0" smtClean="0"/>
              <a:t>Silhouette Score</a:t>
            </a:r>
            <a:r>
              <a:rPr lang="en-US" dirty="0" smtClean="0"/>
              <a:t>: Measures how well points fit within clusters</a:t>
            </a:r>
          </a:p>
          <a:p>
            <a:pPr lvl="1"/>
            <a:r>
              <a:rPr lang="en-US" b="1" dirty="0" smtClean="0"/>
              <a:t>Davies-</a:t>
            </a:r>
            <a:r>
              <a:rPr lang="en-US" b="1" dirty="0" err="1" smtClean="0"/>
              <a:t>Bouldin</a:t>
            </a:r>
            <a:r>
              <a:rPr lang="en-US" b="1" dirty="0" smtClean="0"/>
              <a:t> Index</a:t>
            </a:r>
            <a:r>
              <a:rPr lang="en-US" dirty="0" smtClean="0"/>
              <a:t>: Lower is better</a:t>
            </a:r>
          </a:p>
          <a:p>
            <a:pPr lvl="1"/>
            <a:r>
              <a:rPr lang="en-US" b="1" dirty="0" smtClean="0"/>
              <a:t>Inertia (</a:t>
            </a:r>
            <a:r>
              <a:rPr lang="en-US" b="1" dirty="0" err="1" smtClean="0"/>
              <a:t>KMeans</a:t>
            </a:r>
            <a:r>
              <a:rPr lang="en-US" b="1" dirty="0" smtClean="0"/>
              <a:t> only)</a:t>
            </a:r>
            <a:r>
              <a:rPr lang="en-US" dirty="0" smtClean="0"/>
              <a:t>: Measures intra-cluster distance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5167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Visualizations &amp; Interpretation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 smtClean="0"/>
              <a:t>PCA Scatter Plots</a:t>
            </a:r>
            <a:r>
              <a:rPr lang="en-IN" dirty="0" smtClean="0"/>
              <a:t> for each clustering algorithm</a:t>
            </a:r>
          </a:p>
          <a:p>
            <a:r>
              <a:rPr lang="en-IN" b="1" dirty="0" err="1" smtClean="0"/>
              <a:t>Heatmap</a:t>
            </a:r>
            <a:r>
              <a:rPr lang="en-IN" dirty="0" smtClean="0"/>
              <a:t> showing correlation between genres and clusters</a:t>
            </a:r>
          </a:p>
          <a:p>
            <a:r>
              <a:rPr lang="en-IN" b="1" dirty="0" smtClean="0"/>
              <a:t>Cluster Distribution</a:t>
            </a:r>
            <a:r>
              <a:rPr lang="en-IN" dirty="0" smtClean="0"/>
              <a:t> per genre and ratings</a:t>
            </a:r>
          </a:p>
          <a:p>
            <a:r>
              <a:rPr lang="en-IN" b="1" dirty="0" smtClean="0"/>
              <a:t>Genre-wise Analysis</a:t>
            </a:r>
            <a:r>
              <a:rPr lang="en-IN" dirty="0" smtClean="0"/>
              <a:t>: Each cluster predominantly contained specific genres (e.g., one cluster mostly had comedies, another had thrillers)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613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Recommendation System (</a:t>
            </a:r>
            <a:r>
              <a:rPr lang="en-IN" b="1" dirty="0" err="1" smtClean="0"/>
              <a:t>KMeans</a:t>
            </a:r>
            <a:r>
              <a:rPr lang="en-IN" b="1" dirty="0" smtClean="0"/>
              <a:t> Based)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Streamlit</a:t>
            </a:r>
            <a:r>
              <a:rPr lang="en-US" dirty="0" smtClean="0"/>
              <a:t> web app was developed</a:t>
            </a:r>
          </a:p>
          <a:p>
            <a:r>
              <a:rPr lang="en-US" dirty="0" smtClean="0"/>
              <a:t>User selects </a:t>
            </a:r>
            <a:r>
              <a:rPr lang="en-US" b="1" dirty="0" smtClean="0"/>
              <a:t>Genre</a:t>
            </a:r>
            <a:r>
              <a:rPr lang="en-US" dirty="0" smtClean="0"/>
              <a:t> and </a:t>
            </a:r>
            <a:r>
              <a:rPr lang="en-US" b="1" dirty="0" smtClean="0"/>
              <a:t>Rating</a:t>
            </a:r>
            <a:endParaRPr lang="en-US" dirty="0" smtClean="0"/>
          </a:p>
          <a:p>
            <a:r>
              <a:rPr lang="en-US" dirty="0" smtClean="0"/>
              <a:t>Content matching those filters is shown</a:t>
            </a:r>
          </a:p>
          <a:p>
            <a:r>
              <a:rPr lang="en-US" dirty="0" smtClean="0"/>
              <a:t>From those, the cluster of the first match is identified</a:t>
            </a:r>
          </a:p>
          <a:p>
            <a:r>
              <a:rPr lang="en-US" dirty="0" smtClean="0"/>
              <a:t>Top 10 similar titles from the same cluster are recommended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4520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Conclusion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K-Means Clustering gave the most stable and interpretable results for Netflix content segmentation. Based on this clustering:</a:t>
            </a:r>
          </a:p>
          <a:p>
            <a:r>
              <a:rPr lang="en-US" dirty="0" smtClean="0"/>
              <a:t>Business teams can </a:t>
            </a:r>
            <a:r>
              <a:rPr lang="en-US" b="1" dirty="0" smtClean="0"/>
              <a:t>recommend similar content</a:t>
            </a:r>
            <a:r>
              <a:rPr lang="en-US" dirty="0" smtClean="0"/>
              <a:t> to users</a:t>
            </a:r>
          </a:p>
          <a:p>
            <a:r>
              <a:rPr lang="en-US" dirty="0" smtClean="0"/>
              <a:t>Netflix can target content </a:t>
            </a:r>
            <a:r>
              <a:rPr lang="en-US" b="1" dirty="0" smtClean="0"/>
              <a:t>marketing and personalization</a:t>
            </a:r>
            <a:r>
              <a:rPr lang="en-US" dirty="0" smtClean="0"/>
              <a:t> strategies per cluster</a:t>
            </a:r>
          </a:p>
          <a:p>
            <a:r>
              <a:rPr lang="en-US" dirty="0" smtClean="0"/>
              <a:t>Genres and ratings are important signals for user preferences</a:t>
            </a:r>
          </a:p>
          <a:p>
            <a:r>
              <a:rPr lang="en-US" dirty="0" smtClean="0"/>
              <a:t>Though Hierarchical and DBSCAN were explored, </a:t>
            </a:r>
            <a:r>
              <a:rPr lang="en-US" b="1" dirty="0" smtClean="0"/>
              <a:t>K-Means</a:t>
            </a:r>
            <a:r>
              <a:rPr lang="en-US" dirty="0" smtClean="0"/>
              <a:t> was selected as the final model due to its performance, cluster consistency, and suitability for real-time filtering.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8867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603</Words>
  <Application>Microsoft Office PowerPoint</Application>
  <PresentationFormat>On-screen Show (4:3)</PresentationFormat>
  <Paragraphs>73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Netflix Content Clustering and Recommendation System </vt:lpstr>
      <vt:lpstr> Introduction :- </vt:lpstr>
      <vt:lpstr> Data Set Explanation </vt:lpstr>
      <vt:lpstr> Data Preprocessing </vt:lpstr>
      <vt:lpstr> Clustering Algorithms Applied </vt:lpstr>
      <vt:lpstr> Model Optimization &amp; Validation </vt:lpstr>
      <vt:lpstr> Visualizations &amp; Interpretation </vt:lpstr>
      <vt:lpstr> Recommendation System (KMeans Based) </vt:lpstr>
      <vt:lpstr> Conclusion </vt:lpstr>
      <vt:lpstr> Key Takeaways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</dc:creator>
  <cp:lastModifiedBy>AMIT</cp:lastModifiedBy>
  <cp:revision>3</cp:revision>
  <dcterms:created xsi:type="dcterms:W3CDTF">2025-07-02T14:07:53Z</dcterms:created>
  <dcterms:modified xsi:type="dcterms:W3CDTF">2025-07-02T14:43:42Z</dcterms:modified>
</cp:coreProperties>
</file>