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T Interphases Bold" charset="1" panose="02000803060000020004"/>
      <p:regular r:id="rId11"/>
    </p:embeddedFont>
    <p:embeddedFont>
      <p:font typeface="Akzidenz-Grotesk Heavy" charset="1" panose="020005030500000200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8B1D8">
                <a:alpha val="100000"/>
              </a:srgbClr>
            </a:gs>
            <a:gs pos="100000">
              <a:srgbClr val="9B87C4">
                <a:alpha val="100000"/>
              </a:srgbClr>
            </a:gs>
          </a:gsLst>
          <a:lin ang="2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82305" y="-1169214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9518" y="303679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1930741" y="1764372"/>
            <a:ext cx="1804579" cy="2649435"/>
          </a:xfrm>
          <a:custGeom>
            <a:avLst/>
            <a:gdLst/>
            <a:ahLst/>
            <a:cxnLst/>
            <a:rect r="r" b="b" t="t" l="l"/>
            <a:pathLst>
              <a:path h="2649435" w="1804579">
                <a:moveTo>
                  <a:pt x="0" y="0"/>
                </a:moveTo>
                <a:lnTo>
                  <a:pt x="1804578" y="0"/>
                </a:lnTo>
                <a:lnTo>
                  <a:pt x="1804578" y="2649435"/>
                </a:lnTo>
                <a:lnTo>
                  <a:pt x="0" y="2649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124" t="0" r="-13692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578592" y="952500"/>
            <a:ext cx="3855720" cy="8382000"/>
          </a:xfrm>
          <a:custGeom>
            <a:avLst/>
            <a:gdLst/>
            <a:ahLst/>
            <a:cxnLst/>
            <a:rect r="r" b="b" t="t" l="l"/>
            <a:pathLst>
              <a:path h="8382000" w="3855720">
                <a:moveTo>
                  <a:pt x="3855720" y="0"/>
                </a:moveTo>
                <a:lnTo>
                  <a:pt x="0" y="0"/>
                </a:lnTo>
                <a:lnTo>
                  <a:pt x="0" y="8382000"/>
                </a:lnTo>
                <a:lnTo>
                  <a:pt x="3855720" y="8382000"/>
                </a:lnTo>
                <a:lnTo>
                  <a:pt x="38557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14500" y="6569075"/>
            <a:ext cx="10959906" cy="1720850"/>
            <a:chOff x="0" y="0"/>
            <a:chExt cx="14613207" cy="22944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4613207" cy="2294467"/>
              <a:chOff x="0" y="0"/>
              <a:chExt cx="3608414" cy="56656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2700" y="12700"/>
                <a:ext cx="3543645" cy="497989"/>
              </a:xfrm>
              <a:custGeom>
                <a:avLst/>
                <a:gdLst/>
                <a:ahLst/>
                <a:cxnLst/>
                <a:rect r="r" b="b" t="t" l="l"/>
                <a:pathLst>
                  <a:path h="497989" w="3543645">
                    <a:moveTo>
                      <a:pt x="146050" y="497989"/>
                    </a:moveTo>
                    <a:lnTo>
                      <a:pt x="3397595" y="497989"/>
                    </a:lnTo>
                    <a:cubicBezTo>
                      <a:pt x="3477604" y="497989"/>
                      <a:pt x="3543645" y="431949"/>
                      <a:pt x="3543645" y="351939"/>
                    </a:cubicBezTo>
                    <a:lnTo>
                      <a:pt x="3543645" y="146050"/>
                    </a:lnTo>
                    <a:cubicBezTo>
                      <a:pt x="3543645" y="66040"/>
                      <a:pt x="3477604" y="0"/>
                      <a:pt x="339759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51939"/>
                    </a:lnTo>
                    <a:cubicBezTo>
                      <a:pt x="0" y="433219"/>
                      <a:pt x="66040" y="497989"/>
                      <a:pt x="146050" y="497989"/>
                    </a:cubicBezTo>
                    <a:close/>
                  </a:path>
                </a:pathLst>
              </a:custGeom>
              <a:solidFill>
                <a:srgbClr val="FFC759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608415" cy="566569"/>
              </a:xfrm>
              <a:custGeom>
                <a:avLst/>
                <a:gdLst/>
                <a:ahLst/>
                <a:cxnLst/>
                <a:rect r="r" b="b" t="t" l="l"/>
                <a:pathLst>
                  <a:path h="566569" w="3608415">
                    <a:moveTo>
                      <a:pt x="3544915" y="74930"/>
                    </a:moveTo>
                    <a:cubicBezTo>
                      <a:pt x="3516974" y="30480"/>
                      <a:pt x="3467445" y="0"/>
                      <a:pt x="341029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64639"/>
                    </a:lnTo>
                    <a:cubicBezTo>
                      <a:pt x="0" y="416709"/>
                      <a:pt x="25400" y="462429"/>
                      <a:pt x="63500" y="491639"/>
                    </a:cubicBezTo>
                    <a:cubicBezTo>
                      <a:pt x="91440" y="536089"/>
                      <a:pt x="140970" y="566569"/>
                      <a:pt x="207074" y="566569"/>
                    </a:cubicBezTo>
                    <a:lnTo>
                      <a:pt x="3449665" y="566569"/>
                    </a:lnTo>
                    <a:cubicBezTo>
                      <a:pt x="3537295" y="566569"/>
                      <a:pt x="3608415" y="495449"/>
                      <a:pt x="3608415" y="407819"/>
                    </a:cubicBezTo>
                    <a:lnTo>
                      <a:pt x="3608415" y="196162"/>
                    </a:lnTo>
                    <a:cubicBezTo>
                      <a:pt x="3608414" y="149860"/>
                      <a:pt x="3583014" y="104140"/>
                      <a:pt x="3544915" y="74930"/>
                    </a:cubicBezTo>
                    <a:close/>
                    <a:moveTo>
                      <a:pt x="12700" y="36463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10295" y="12700"/>
                    </a:lnTo>
                    <a:cubicBezTo>
                      <a:pt x="3490304" y="12700"/>
                      <a:pt x="3556345" y="78740"/>
                      <a:pt x="3556345" y="158750"/>
                    </a:cubicBezTo>
                    <a:lnTo>
                      <a:pt x="3556345" y="364639"/>
                    </a:lnTo>
                    <a:cubicBezTo>
                      <a:pt x="3556345" y="444649"/>
                      <a:pt x="3490304" y="510689"/>
                      <a:pt x="3410295" y="510689"/>
                    </a:cubicBezTo>
                    <a:lnTo>
                      <a:pt x="158750" y="510689"/>
                    </a:lnTo>
                    <a:cubicBezTo>
                      <a:pt x="78740" y="510689"/>
                      <a:pt x="12700" y="445919"/>
                      <a:pt x="12700" y="36463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59763" y="502708"/>
              <a:ext cx="13530748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From Team : ELECTROSTORM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14500" y="2517590"/>
            <a:ext cx="11486827" cy="412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10"/>
              </a:lnSpc>
            </a:pPr>
            <a:r>
              <a:rPr lang="en-US" sz="14810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STREET</a:t>
            </a:r>
          </a:p>
          <a:p>
            <a:pPr algn="l">
              <a:lnSpc>
                <a:spcPts val="14810"/>
              </a:lnSpc>
            </a:pPr>
            <a:r>
              <a:rPr lang="en-US" sz="14810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GUARD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750" y="4664445"/>
            <a:ext cx="613871" cy="3053609"/>
          </a:xfrm>
          <a:custGeom>
            <a:avLst/>
            <a:gdLst/>
            <a:ahLst/>
            <a:cxnLst/>
            <a:rect r="r" b="b" t="t" l="l"/>
            <a:pathLst>
              <a:path h="3053609" w="613871">
                <a:moveTo>
                  <a:pt x="0" y="0"/>
                </a:moveTo>
                <a:lnTo>
                  <a:pt x="613871" y="0"/>
                </a:lnTo>
                <a:lnTo>
                  <a:pt x="613871" y="3053610"/>
                </a:lnTo>
                <a:lnTo>
                  <a:pt x="0" y="305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65276" b="-3475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204289"/>
            <a:ext cx="6234186" cy="3485140"/>
            <a:chOff x="0" y="0"/>
            <a:chExt cx="8312248" cy="46468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312248" cy="4646854"/>
              <a:chOff x="0" y="0"/>
              <a:chExt cx="2320632" cy="12973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2700" y="12700"/>
                <a:ext cx="2255862" cy="1228739"/>
              </a:xfrm>
              <a:custGeom>
                <a:avLst/>
                <a:gdLst/>
                <a:ahLst/>
                <a:cxnLst/>
                <a:rect r="r" b="b" t="t" l="l"/>
                <a:pathLst>
                  <a:path h="1228739" w="2255862">
                    <a:moveTo>
                      <a:pt x="146050" y="1228739"/>
                    </a:moveTo>
                    <a:lnTo>
                      <a:pt x="2109812" y="1228739"/>
                    </a:lnTo>
                    <a:cubicBezTo>
                      <a:pt x="2189822" y="1228739"/>
                      <a:pt x="2255862" y="1162699"/>
                      <a:pt x="2255862" y="1082689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82689"/>
                    </a:lnTo>
                    <a:cubicBezTo>
                      <a:pt x="0" y="1163969"/>
                      <a:pt x="66040" y="1228739"/>
                      <a:pt x="146050" y="1228739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20632" cy="1297319"/>
              </a:xfrm>
              <a:custGeom>
                <a:avLst/>
                <a:gdLst/>
                <a:ahLst/>
                <a:cxnLst/>
                <a:rect r="r" b="b" t="t" l="l"/>
                <a:pathLst>
                  <a:path h="1297319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095389"/>
                    </a:lnTo>
                    <a:cubicBezTo>
                      <a:pt x="0" y="1147459"/>
                      <a:pt x="25400" y="1193179"/>
                      <a:pt x="63500" y="1222389"/>
                    </a:cubicBezTo>
                    <a:cubicBezTo>
                      <a:pt x="91440" y="1266839"/>
                      <a:pt x="140970" y="1297319"/>
                      <a:pt x="201110" y="1297319"/>
                    </a:cubicBezTo>
                    <a:lnTo>
                      <a:pt x="2161882" y="1297319"/>
                    </a:lnTo>
                    <a:cubicBezTo>
                      <a:pt x="2249512" y="1297319"/>
                      <a:pt x="2320632" y="1226199"/>
                      <a:pt x="2320632" y="1138569"/>
                    </a:cubicBezTo>
                    <a:lnTo>
                      <a:pt x="2320632" y="199951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109538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1095389"/>
                    </a:lnTo>
                    <a:cubicBezTo>
                      <a:pt x="2268562" y="1175399"/>
                      <a:pt x="2202522" y="1241439"/>
                      <a:pt x="2122512" y="1241439"/>
                    </a:cubicBezTo>
                    <a:lnTo>
                      <a:pt x="158750" y="1241439"/>
                    </a:lnTo>
                    <a:cubicBezTo>
                      <a:pt x="78740" y="1241439"/>
                      <a:pt x="12700" y="1176669"/>
                      <a:pt x="12700" y="109538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461670" y="1021104"/>
              <a:ext cx="7188971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Lack of Remote Access for Street Lights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30450" y="255270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52650" y="874395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543050" y="45720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3028742">
            <a:off x="17100296" y="2820235"/>
            <a:ext cx="1333500" cy="3309257"/>
          </a:xfrm>
          <a:custGeom>
            <a:avLst/>
            <a:gdLst/>
            <a:ahLst/>
            <a:cxnLst/>
            <a:rect r="r" b="b" t="t" l="l"/>
            <a:pathLst>
              <a:path h="3309257" w="1333500">
                <a:moveTo>
                  <a:pt x="0" y="0"/>
                </a:moveTo>
                <a:lnTo>
                  <a:pt x="1333500" y="0"/>
                </a:lnTo>
                <a:lnTo>
                  <a:pt x="1333500" y="3309257"/>
                </a:lnTo>
                <a:lnTo>
                  <a:pt x="0" y="3309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685745" y="1389084"/>
            <a:ext cx="2689132" cy="1222333"/>
          </a:xfrm>
          <a:custGeom>
            <a:avLst/>
            <a:gdLst/>
            <a:ahLst/>
            <a:cxnLst/>
            <a:rect r="r" b="b" t="t" l="l"/>
            <a:pathLst>
              <a:path h="1222333" w="2689132">
                <a:moveTo>
                  <a:pt x="0" y="0"/>
                </a:moveTo>
                <a:lnTo>
                  <a:pt x="2689133" y="0"/>
                </a:lnTo>
                <a:lnTo>
                  <a:pt x="2689133" y="1222332"/>
                </a:lnTo>
                <a:lnTo>
                  <a:pt x="0" y="1222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14500" y="1282000"/>
            <a:ext cx="15544800" cy="153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PROBLEM STATEMENT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226981" y="4744424"/>
            <a:ext cx="6234186" cy="3485140"/>
            <a:chOff x="0" y="0"/>
            <a:chExt cx="8312248" cy="464685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8312248" cy="4646854"/>
              <a:chOff x="0" y="0"/>
              <a:chExt cx="2320632" cy="129731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2700" y="12700"/>
                <a:ext cx="2255862" cy="1228739"/>
              </a:xfrm>
              <a:custGeom>
                <a:avLst/>
                <a:gdLst/>
                <a:ahLst/>
                <a:cxnLst/>
                <a:rect r="r" b="b" t="t" l="l"/>
                <a:pathLst>
                  <a:path h="1228739" w="2255862">
                    <a:moveTo>
                      <a:pt x="146050" y="1228739"/>
                    </a:moveTo>
                    <a:lnTo>
                      <a:pt x="2109812" y="1228739"/>
                    </a:lnTo>
                    <a:cubicBezTo>
                      <a:pt x="2189822" y="1228739"/>
                      <a:pt x="2255862" y="1162699"/>
                      <a:pt x="2255862" y="1082689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82689"/>
                    </a:lnTo>
                    <a:cubicBezTo>
                      <a:pt x="0" y="1163969"/>
                      <a:pt x="66040" y="1228739"/>
                      <a:pt x="146050" y="1228739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20632" cy="1297319"/>
              </a:xfrm>
              <a:custGeom>
                <a:avLst/>
                <a:gdLst/>
                <a:ahLst/>
                <a:cxnLst/>
                <a:rect r="r" b="b" t="t" l="l"/>
                <a:pathLst>
                  <a:path h="1297319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095389"/>
                    </a:lnTo>
                    <a:cubicBezTo>
                      <a:pt x="0" y="1147459"/>
                      <a:pt x="25400" y="1193179"/>
                      <a:pt x="63500" y="1222389"/>
                    </a:cubicBezTo>
                    <a:cubicBezTo>
                      <a:pt x="91440" y="1266839"/>
                      <a:pt x="140970" y="1297319"/>
                      <a:pt x="201110" y="1297319"/>
                    </a:cubicBezTo>
                    <a:lnTo>
                      <a:pt x="2161882" y="1297319"/>
                    </a:lnTo>
                    <a:cubicBezTo>
                      <a:pt x="2249512" y="1297319"/>
                      <a:pt x="2320632" y="1226199"/>
                      <a:pt x="2320632" y="1138569"/>
                    </a:cubicBezTo>
                    <a:lnTo>
                      <a:pt x="2320632" y="199951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109538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1095389"/>
                    </a:lnTo>
                    <a:cubicBezTo>
                      <a:pt x="2268562" y="1175399"/>
                      <a:pt x="2202522" y="1241439"/>
                      <a:pt x="2122512" y="1241439"/>
                    </a:cubicBezTo>
                    <a:lnTo>
                      <a:pt x="158750" y="1241439"/>
                    </a:lnTo>
                    <a:cubicBezTo>
                      <a:pt x="78740" y="1241439"/>
                      <a:pt x="12700" y="1176669"/>
                      <a:pt x="12700" y="1095389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461670" y="1021104"/>
              <a:ext cx="7188971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Limited CCTV Surveillance Coverage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244013" y="6787032"/>
            <a:ext cx="6234186" cy="2885065"/>
            <a:chOff x="0" y="0"/>
            <a:chExt cx="8312248" cy="384675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8312248" cy="3846754"/>
              <a:chOff x="0" y="0"/>
              <a:chExt cx="2320632" cy="107394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12700" y="12700"/>
                <a:ext cx="2255862" cy="1005365"/>
              </a:xfrm>
              <a:custGeom>
                <a:avLst/>
                <a:gdLst/>
                <a:ahLst/>
                <a:cxnLst/>
                <a:rect r="r" b="b" t="t" l="l"/>
                <a:pathLst>
                  <a:path h="1005365" w="2255862">
                    <a:moveTo>
                      <a:pt x="146050" y="1005365"/>
                    </a:moveTo>
                    <a:lnTo>
                      <a:pt x="2109812" y="1005365"/>
                    </a:lnTo>
                    <a:cubicBezTo>
                      <a:pt x="2189822" y="1005365"/>
                      <a:pt x="2255862" y="939325"/>
                      <a:pt x="2255862" y="859315"/>
                    </a:cubicBezTo>
                    <a:lnTo>
                      <a:pt x="2255862" y="146050"/>
                    </a:lnTo>
                    <a:cubicBezTo>
                      <a:pt x="2255862" y="66040"/>
                      <a:pt x="2189822" y="0"/>
                      <a:pt x="210981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9315"/>
                    </a:lnTo>
                    <a:cubicBezTo>
                      <a:pt x="0" y="940595"/>
                      <a:pt x="66040" y="1005365"/>
                      <a:pt x="146050" y="1005365"/>
                    </a:cubicBezTo>
                    <a:close/>
                  </a:path>
                </a:pathLst>
              </a:custGeom>
              <a:solidFill>
                <a:srgbClr val="F4F4E3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320632" cy="1073945"/>
              </a:xfrm>
              <a:custGeom>
                <a:avLst/>
                <a:gdLst/>
                <a:ahLst/>
                <a:cxnLst/>
                <a:rect r="r" b="b" t="t" l="l"/>
                <a:pathLst>
                  <a:path h="1073945" w="2320632">
                    <a:moveTo>
                      <a:pt x="2257132" y="74930"/>
                    </a:moveTo>
                    <a:cubicBezTo>
                      <a:pt x="2229192" y="30480"/>
                      <a:pt x="2179662" y="0"/>
                      <a:pt x="212251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72015"/>
                    </a:lnTo>
                    <a:cubicBezTo>
                      <a:pt x="0" y="924085"/>
                      <a:pt x="25400" y="969805"/>
                      <a:pt x="63500" y="999015"/>
                    </a:cubicBezTo>
                    <a:cubicBezTo>
                      <a:pt x="91440" y="1043465"/>
                      <a:pt x="140970" y="1073945"/>
                      <a:pt x="201110" y="1073945"/>
                    </a:cubicBezTo>
                    <a:lnTo>
                      <a:pt x="2161882" y="1073945"/>
                    </a:lnTo>
                    <a:cubicBezTo>
                      <a:pt x="2249512" y="1073945"/>
                      <a:pt x="2320632" y="1002825"/>
                      <a:pt x="2320632" y="915195"/>
                    </a:cubicBezTo>
                    <a:lnTo>
                      <a:pt x="2320632" y="198793"/>
                    </a:lnTo>
                    <a:cubicBezTo>
                      <a:pt x="2320632" y="149860"/>
                      <a:pt x="2295232" y="104140"/>
                      <a:pt x="2257132" y="74930"/>
                    </a:cubicBezTo>
                    <a:close/>
                    <a:moveTo>
                      <a:pt x="12700" y="872015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22512" y="12700"/>
                    </a:lnTo>
                    <a:cubicBezTo>
                      <a:pt x="2202522" y="12700"/>
                      <a:pt x="2268562" y="78740"/>
                      <a:pt x="2268562" y="158750"/>
                    </a:cubicBezTo>
                    <a:lnTo>
                      <a:pt x="2268562" y="872015"/>
                    </a:lnTo>
                    <a:cubicBezTo>
                      <a:pt x="2268562" y="952025"/>
                      <a:pt x="2202522" y="1018065"/>
                      <a:pt x="2122512" y="1018065"/>
                    </a:cubicBezTo>
                    <a:lnTo>
                      <a:pt x="158750" y="1018065"/>
                    </a:lnTo>
                    <a:cubicBezTo>
                      <a:pt x="78740" y="1018065"/>
                      <a:pt x="12700" y="953295"/>
                      <a:pt x="12700" y="872015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461670" y="1021104"/>
              <a:ext cx="7188971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Inaccurate Weather Data from Satellites:</a:t>
              </a:r>
            </a:p>
          </p:txBody>
        </p:sp>
      </p:grpSp>
    </p:spTree>
  </p:cSld>
  <p:clrMapOvr>
    <a:masterClrMapping/>
  </p:clrMapOvr>
  <p:transition spd="slow">
    <p:cover dir="ld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5010150"/>
            <a:ext cx="7429500" cy="3886200"/>
            <a:chOff x="0" y="0"/>
            <a:chExt cx="9906000" cy="518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906000" cy="5181600"/>
              <a:chOff x="0" y="0"/>
              <a:chExt cx="2446072" cy="127948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2700" y="12700"/>
                <a:ext cx="2381302" cy="1210904"/>
              </a:xfrm>
              <a:custGeom>
                <a:avLst/>
                <a:gdLst/>
                <a:ahLst/>
                <a:cxnLst/>
                <a:rect r="r" b="b" t="t" l="l"/>
                <a:pathLst>
                  <a:path h="1210904" w="2381302">
                    <a:moveTo>
                      <a:pt x="146050" y="1210904"/>
                    </a:moveTo>
                    <a:lnTo>
                      <a:pt x="2235252" y="1210904"/>
                    </a:lnTo>
                    <a:cubicBezTo>
                      <a:pt x="2315262" y="1210904"/>
                      <a:pt x="2381302" y="1144864"/>
                      <a:pt x="2381302" y="1064854"/>
                    </a:cubicBezTo>
                    <a:lnTo>
                      <a:pt x="2381302" y="146050"/>
                    </a:lnTo>
                    <a:cubicBezTo>
                      <a:pt x="2381302" y="66040"/>
                      <a:pt x="2315262" y="0"/>
                      <a:pt x="22352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064854"/>
                    </a:lnTo>
                    <a:cubicBezTo>
                      <a:pt x="0" y="1146134"/>
                      <a:pt x="66040" y="1210904"/>
                      <a:pt x="146050" y="1210904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46072" cy="1279484"/>
              </a:xfrm>
              <a:custGeom>
                <a:avLst/>
                <a:gdLst/>
                <a:ahLst/>
                <a:cxnLst/>
                <a:rect r="r" b="b" t="t" l="l"/>
                <a:pathLst>
                  <a:path h="1279484" w="2446072">
                    <a:moveTo>
                      <a:pt x="2382572" y="74930"/>
                    </a:moveTo>
                    <a:cubicBezTo>
                      <a:pt x="2354632" y="30480"/>
                      <a:pt x="2305102" y="0"/>
                      <a:pt x="22479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077554"/>
                    </a:lnTo>
                    <a:cubicBezTo>
                      <a:pt x="0" y="1129624"/>
                      <a:pt x="25400" y="1175344"/>
                      <a:pt x="63500" y="1204554"/>
                    </a:cubicBezTo>
                    <a:cubicBezTo>
                      <a:pt x="91440" y="1249004"/>
                      <a:pt x="140970" y="1279484"/>
                      <a:pt x="201691" y="1279484"/>
                    </a:cubicBezTo>
                    <a:lnTo>
                      <a:pt x="2287322" y="1279484"/>
                    </a:lnTo>
                    <a:cubicBezTo>
                      <a:pt x="2374952" y="1279484"/>
                      <a:pt x="2446072" y="1208364"/>
                      <a:pt x="2446072" y="1120734"/>
                    </a:cubicBezTo>
                    <a:lnTo>
                      <a:pt x="2446072" y="199859"/>
                    </a:lnTo>
                    <a:cubicBezTo>
                      <a:pt x="2446072" y="149860"/>
                      <a:pt x="2420672" y="104140"/>
                      <a:pt x="2382572" y="74930"/>
                    </a:cubicBezTo>
                    <a:close/>
                    <a:moveTo>
                      <a:pt x="12700" y="107755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247952" y="12700"/>
                    </a:lnTo>
                    <a:cubicBezTo>
                      <a:pt x="2327962" y="12700"/>
                      <a:pt x="2394002" y="78740"/>
                      <a:pt x="2394002" y="158750"/>
                    </a:cubicBezTo>
                    <a:lnTo>
                      <a:pt x="2394002" y="1077554"/>
                    </a:lnTo>
                    <a:cubicBezTo>
                      <a:pt x="2394002" y="1157564"/>
                      <a:pt x="2327962" y="1223604"/>
                      <a:pt x="2247952" y="1223604"/>
                    </a:cubicBezTo>
                    <a:lnTo>
                      <a:pt x="158750" y="1223604"/>
                    </a:lnTo>
                    <a:cubicBezTo>
                      <a:pt x="78740" y="1223604"/>
                      <a:pt x="12700" y="1158834"/>
                      <a:pt x="12700" y="1077554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588907" y="650656"/>
              <a:ext cx="8509000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Remote Street Light Management: Utilize IoT and cloud services to remotely access and control street lights, allowing for intensity adjustments based on traffic conditions.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1333500"/>
            <a:ext cx="7429500" cy="3238500"/>
            <a:chOff x="0" y="0"/>
            <a:chExt cx="9906000" cy="43180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906000" cy="4318000"/>
              <a:chOff x="0" y="0"/>
              <a:chExt cx="2446072" cy="106623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2700" y="12700"/>
                <a:ext cx="2381302" cy="997656"/>
              </a:xfrm>
              <a:custGeom>
                <a:avLst/>
                <a:gdLst/>
                <a:ahLst/>
                <a:cxnLst/>
                <a:rect r="r" b="b" t="t" l="l"/>
                <a:pathLst>
                  <a:path h="997656" w="2381302">
                    <a:moveTo>
                      <a:pt x="146050" y="997656"/>
                    </a:moveTo>
                    <a:lnTo>
                      <a:pt x="2235252" y="997656"/>
                    </a:lnTo>
                    <a:cubicBezTo>
                      <a:pt x="2315262" y="997656"/>
                      <a:pt x="2381302" y="931616"/>
                      <a:pt x="2381302" y="851606"/>
                    </a:cubicBezTo>
                    <a:lnTo>
                      <a:pt x="2381302" y="146050"/>
                    </a:lnTo>
                    <a:cubicBezTo>
                      <a:pt x="2381302" y="66040"/>
                      <a:pt x="2315262" y="0"/>
                      <a:pt x="22352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1606"/>
                    </a:lnTo>
                    <a:cubicBezTo>
                      <a:pt x="0" y="932886"/>
                      <a:pt x="66040" y="997656"/>
                      <a:pt x="146050" y="997656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46072" cy="1066236"/>
              </a:xfrm>
              <a:custGeom>
                <a:avLst/>
                <a:gdLst/>
                <a:ahLst/>
                <a:cxnLst/>
                <a:rect r="r" b="b" t="t" l="l"/>
                <a:pathLst>
                  <a:path h="1066236" w="2446072">
                    <a:moveTo>
                      <a:pt x="2382572" y="74930"/>
                    </a:moveTo>
                    <a:cubicBezTo>
                      <a:pt x="2354632" y="30480"/>
                      <a:pt x="2305102" y="0"/>
                      <a:pt x="22479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4306"/>
                    </a:lnTo>
                    <a:cubicBezTo>
                      <a:pt x="0" y="916376"/>
                      <a:pt x="25400" y="962096"/>
                      <a:pt x="63500" y="991306"/>
                    </a:cubicBezTo>
                    <a:cubicBezTo>
                      <a:pt x="91440" y="1035756"/>
                      <a:pt x="140970" y="1066236"/>
                      <a:pt x="201691" y="1066236"/>
                    </a:cubicBezTo>
                    <a:lnTo>
                      <a:pt x="2287322" y="1066236"/>
                    </a:lnTo>
                    <a:cubicBezTo>
                      <a:pt x="2374952" y="1066236"/>
                      <a:pt x="2446072" y="995116"/>
                      <a:pt x="2446072" y="907486"/>
                    </a:cubicBezTo>
                    <a:lnTo>
                      <a:pt x="2446072" y="198753"/>
                    </a:lnTo>
                    <a:cubicBezTo>
                      <a:pt x="2446072" y="149860"/>
                      <a:pt x="2420672" y="104140"/>
                      <a:pt x="2382572" y="74930"/>
                    </a:cubicBezTo>
                    <a:close/>
                    <a:moveTo>
                      <a:pt x="12700" y="864306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247952" y="12700"/>
                    </a:lnTo>
                    <a:cubicBezTo>
                      <a:pt x="2327962" y="12700"/>
                      <a:pt x="2394002" y="78740"/>
                      <a:pt x="2394002" y="158750"/>
                    </a:cubicBezTo>
                    <a:lnTo>
                      <a:pt x="2394002" y="864306"/>
                    </a:lnTo>
                    <a:cubicBezTo>
                      <a:pt x="2394002" y="944316"/>
                      <a:pt x="2327962" y="1010356"/>
                      <a:pt x="2247952" y="1010356"/>
                    </a:cubicBezTo>
                    <a:lnTo>
                      <a:pt x="158750" y="1010356"/>
                    </a:lnTo>
                    <a:cubicBezTo>
                      <a:pt x="78740" y="1010356"/>
                      <a:pt x="12700" y="945586"/>
                      <a:pt x="12700" y="864306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588907" y="516788"/>
              <a:ext cx="8509000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Enhanced CCTV Surveillance: Host live camera feeds and employ machine learning to process images for improved security coverage and analysis.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596901"/>
            <a:ext cx="7234376" cy="279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</a:pPr>
            <a:r>
              <a:rPr lang="en-US" sz="99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OUR SOLUTION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28552" y="5010150"/>
            <a:ext cx="8148484" cy="3886200"/>
            <a:chOff x="0" y="0"/>
            <a:chExt cx="10864645" cy="518160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864645" cy="5181600"/>
              <a:chOff x="0" y="0"/>
              <a:chExt cx="2446072" cy="11665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2700" y="12700"/>
                <a:ext cx="2381302" cy="1098008"/>
              </a:xfrm>
              <a:custGeom>
                <a:avLst/>
                <a:gdLst/>
                <a:ahLst/>
                <a:cxnLst/>
                <a:rect r="r" b="b" t="t" l="l"/>
                <a:pathLst>
                  <a:path h="1098008" w="2381302">
                    <a:moveTo>
                      <a:pt x="146050" y="1098008"/>
                    </a:moveTo>
                    <a:lnTo>
                      <a:pt x="2235252" y="1098008"/>
                    </a:lnTo>
                    <a:cubicBezTo>
                      <a:pt x="2315262" y="1098008"/>
                      <a:pt x="2381302" y="1031968"/>
                      <a:pt x="2381302" y="951958"/>
                    </a:cubicBezTo>
                    <a:lnTo>
                      <a:pt x="2381302" y="146050"/>
                    </a:lnTo>
                    <a:cubicBezTo>
                      <a:pt x="2381302" y="66040"/>
                      <a:pt x="2315262" y="0"/>
                      <a:pt x="223525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951958"/>
                    </a:lnTo>
                    <a:cubicBezTo>
                      <a:pt x="0" y="1033238"/>
                      <a:pt x="66040" y="1098008"/>
                      <a:pt x="146050" y="1098008"/>
                    </a:cubicBezTo>
                    <a:close/>
                  </a:path>
                </a:pathLst>
              </a:custGeom>
              <a:solidFill>
                <a:srgbClr val="D8B1D8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446072" cy="1166588"/>
              </a:xfrm>
              <a:custGeom>
                <a:avLst/>
                <a:gdLst/>
                <a:ahLst/>
                <a:cxnLst/>
                <a:rect r="r" b="b" t="t" l="l"/>
                <a:pathLst>
                  <a:path h="1166588" w="2446072">
                    <a:moveTo>
                      <a:pt x="2382572" y="74930"/>
                    </a:moveTo>
                    <a:cubicBezTo>
                      <a:pt x="2354632" y="30480"/>
                      <a:pt x="2305102" y="0"/>
                      <a:pt x="224795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964658"/>
                    </a:lnTo>
                    <a:cubicBezTo>
                      <a:pt x="0" y="1016728"/>
                      <a:pt x="25400" y="1062448"/>
                      <a:pt x="63500" y="1091658"/>
                    </a:cubicBezTo>
                    <a:cubicBezTo>
                      <a:pt x="91440" y="1136108"/>
                      <a:pt x="140970" y="1166588"/>
                      <a:pt x="201691" y="1166588"/>
                    </a:cubicBezTo>
                    <a:lnTo>
                      <a:pt x="2287322" y="1166588"/>
                    </a:lnTo>
                    <a:cubicBezTo>
                      <a:pt x="2374952" y="1166588"/>
                      <a:pt x="2446072" y="1095468"/>
                      <a:pt x="2446072" y="1007838"/>
                    </a:cubicBezTo>
                    <a:lnTo>
                      <a:pt x="2446072" y="199273"/>
                    </a:lnTo>
                    <a:cubicBezTo>
                      <a:pt x="2446072" y="149860"/>
                      <a:pt x="2420672" y="104140"/>
                      <a:pt x="2382572" y="74930"/>
                    </a:cubicBezTo>
                    <a:close/>
                    <a:moveTo>
                      <a:pt x="12700" y="96465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247952" y="12700"/>
                    </a:lnTo>
                    <a:cubicBezTo>
                      <a:pt x="2327962" y="12700"/>
                      <a:pt x="2394002" y="78740"/>
                      <a:pt x="2394002" y="158750"/>
                    </a:cubicBezTo>
                    <a:lnTo>
                      <a:pt x="2394002" y="964658"/>
                    </a:lnTo>
                    <a:cubicBezTo>
                      <a:pt x="2394002" y="1044668"/>
                      <a:pt x="2327962" y="1110708"/>
                      <a:pt x="2247952" y="1110708"/>
                    </a:cubicBezTo>
                    <a:lnTo>
                      <a:pt x="158750" y="1110708"/>
                    </a:lnTo>
                    <a:cubicBezTo>
                      <a:pt x="78740" y="1110708"/>
                      <a:pt x="12700" y="1045938"/>
                      <a:pt x="12700" y="964658"/>
                    </a:cubicBezTo>
                    <a:close/>
                  </a:path>
                </a:pathLst>
              </a:custGeom>
              <a:solidFill>
                <a:srgbClr val="171733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45898" y="577247"/>
              <a:ext cx="9332452" cy="378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9"/>
                </a:lnSpc>
                <a:spcBef>
                  <a:spcPct val="0"/>
                </a:spcBef>
              </a:pPr>
              <a:r>
                <a:rPr lang="en-US" sz="3107">
                  <a:solidFill>
                    <a:srgbClr val="171733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Accurate Weather Monitoring: Deploy sensors for humidity, rain, and temperature, integrated with an IoT server, to provide precise local weather data, aiding in optimizing delivery schedules.</a:t>
              </a:r>
            </a:p>
          </p:txBody>
        </p:sp>
      </p:grpSp>
    </p:spTree>
  </p:cSld>
  <p:clrMapOvr>
    <a:masterClrMapping/>
  </p:clrMapOvr>
  <p:transition spd="slow">
    <p:cover dir="l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660" y="2000250"/>
            <a:ext cx="12634615" cy="7934058"/>
            <a:chOff x="0" y="0"/>
            <a:chExt cx="1662074" cy="1043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1597304" cy="975140"/>
            </a:xfrm>
            <a:custGeom>
              <a:avLst/>
              <a:gdLst/>
              <a:ahLst/>
              <a:cxnLst/>
              <a:rect r="r" b="b" t="t" l="l"/>
              <a:pathLst>
                <a:path h="975140" w="1597304">
                  <a:moveTo>
                    <a:pt x="146050" y="975140"/>
                  </a:moveTo>
                  <a:lnTo>
                    <a:pt x="1451254" y="975140"/>
                  </a:lnTo>
                  <a:cubicBezTo>
                    <a:pt x="1531264" y="975140"/>
                    <a:pt x="1597304" y="909100"/>
                    <a:pt x="1597304" y="829090"/>
                  </a:cubicBezTo>
                  <a:lnTo>
                    <a:pt x="1597304" y="146050"/>
                  </a:lnTo>
                  <a:cubicBezTo>
                    <a:pt x="1597304" y="66040"/>
                    <a:pt x="1531264" y="0"/>
                    <a:pt x="145125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29090"/>
                  </a:lnTo>
                  <a:cubicBezTo>
                    <a:pt x="0" y="910369"/>
                    <a:pt x="66040" y="975140"/>
                    <a:pt x="146050" y="975140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2075" cy="1043719"/>
            </a:xfrm>
            <a:custGeom>
              <a:avLst/>
              <a:gdLst/>
              <a:ahLst/>
              <a:cxnLst/>
              <a:rect r="r" b="b" t="t" l="l"/>
              <a:pathLst>
                <a:path h="1043719" w="1662075">
                  <a:moveTo>
                    <a:pt x="1598574" y="74930"/>
                  </a:moveTo>
                  <a:cubicBezTo>
                    <a:pt x="1570634" y="30480"/>
                    <a:pt x="1521104" y="0"/>
                    <a:pt x="146395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41790"/>
                  </a:lnTo>
                  <a:cubicBezTo>
                    <a:pt x="0" y="893859"/>
                    <a:pt x="25400" y="939579"/>
                    <a:pt x="63500" y="968790"/>
                  </a:cubicBezTo>
                  <a:cubicBezTo>
                    <a:pt x="91440" y="1013240"/>
                    <a:pt x="140970" y="1043719"/>
                    <a:pt x="198060" y="1043719"/>
                  </a:cubicBezTo>
                  <a:lnTo>
                    <a:pt x="1503324" y="1043719"/>
                  </a:lnTo>
                  <a:cubicBezTo>
                    <a:pt x="1590954" y="1043719"/>
                    <a:pt x="1662075" y="972600"/>
                    <a:pt x="1662075" y="884970"/>
                  </a:cubicBezTo>
                  <a:lnTo>
                    <a:pt x="1662075" y="198636"/>
                  </a:lnTo>
                  <a:cubicBezTo>
                    <a:pt x="1662074" y="149860"/>
                    <a:pt x="1636674" y="104140"/>
                    <a:pt x="1598574" y="74930"/>
                  </a:cubicBezTo>
                  <a:close/>
                  <a:moveTo>
                    <a:pt x="12700" y="84179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63954" y="12700"/>
                  </a:lnTo>
                  <a:cubicBezTo>
                    <a:pt x="1543964" y="12700"/>
                    <a:pt x="1610004" y="78740"/>
                    <a:pt x="1610004" y="158750"/>
                  </a:cubicBezTo>
                  <a:lnTo>
                    <a:pt x="1610004" y="841790"/>
                  </a:lnTo>
                  <a:cubicBezTo>
                    <a:pt x="1610004" y="921800"/>
                    <a:pt x="1543964" y="987840"/>
                    <a:pt x="1463954" y="987840"/>
                  </a:cubicBezTo>
                  <a:lnTo>
                    <a:pt x="158750" y="987840"/>
                  </a:lnTo>
                  <a:cubicBezTo>
                    <a:pt x="78740" y="987840"/>
                    <a:pt x="12700" y="923069"/>
                    <a:pt x="12700" y="841790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grpSp>
        <p:nvGrpSpPr>
          <p:cNvPr name="Group 5" id="5"/>
          <p:cNvGrpSpPr/>
          <p:nvPr/>
        </p:nvGrpSpPr>
        <p:grpSpPr>
          <a:xfrm rot="-7651002">
            <a:off x="17171083" y="992665"/>
            <a:ext cx="1025791" cy="7234658"/>
            <a:chOff x="0" y="0"/>
            <a:chExt cx="270167" cy="1905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167" cy="1905424"/>
            </a:xfrm>
            <a:custGeom>
              <a:avLst/>
              <a:gdLst/>
              <a:ahLst/>
              <a:cxnLst/>
              <a:rect r="r" b="b" t="t" l="l"/>
              <a:pathLst>
                <a:path h="1905424" w="270167">
                  <a:moveTo>
                    <a:pt x="135084" y="0"/>
                  </a:moveTo>
                  <a:lnTo>
                    <a:pt x="270167" y="1905424"/>
                  </a:lnTo>
                  <a:lnTo>
                    <a:pt x="0" y="1905424"/>
                  </a:lnTo>
                  <a:lnTo>
                    <a:pt x="135084" y="0"/>
                  </a:ln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42214" y="922761"/>
              <a:ext cx="185740" cy="846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193983">
            <a:off x="15411450" y="-2459878"/>
            <a:ext cx="3086100" cy="8920256"/>
            <a:chOff x="0" y="0"/>
            <a:chExt cx="812800" cy="23493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349368"/>
            </a:xfrm>
            <a:custGeom>
              <a:avLst/>
              <a:gdLst/>
              <a:ahLst/>
              <a:cxnLst/>
              <a:rect r="r" b="b" t="t" l="l"/>
              <a:pathLst>
                <a:path h="2349368" w="812800">
                  <a:moveTo>
                    <a:pt x="406400" y="0"/>
                  </a:moveTo>
                  <a:lnTo>
                    <a:pt x="812800" y="2349368"/>
                  </a:lnTo>
                  <a:lnTo>
                    <a:pt x="0" y="234936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75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1128878"/>
              <a:ext cx="558800" cy="1052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663315" y="2000250"/>
            <a:ext cx="4144726" cy="8229600"/>
          </a:xfrm>
          <a:custGeom>
            <a:avLst/>
            <a:gdLst/>
            <a:ahLst/>
            <a:cxnLst/>
            <a:rect r="r" b="b" t="t" l="l"/>
            <a:pathLst>
              <a:path h="8229600" w="4144726">
                <a:moveTo>
                  <a:pt x="0" y="0"/>
                </a:moveTo>
                <a:lnTo>
                  <a:pt x="4144726" y="0"/>
                </a:lnTo>
                <a:lnTo>
                  <a:pt x="41447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468161"/>
            <a:ext cx="11371437" cy="6790139"/>
          </a:xfrm>
          <a:custGeom>
            <a:avLst/>
            <a:gdLst/>
            <a:ahLst/>
            <a:cxnLst/>
            <a:rect r="r" b="b" t="t" l="l"/>
            <a:pathLst>
              <a:path h="6790139" w="11371437">
                <a:moveTo>
                  <a:pt x="0" y="0"/>
                </a:moveTo>
                <a:lnTo>
                  <a:pt x="11371437" y="0"/>
                </a:lnTo>
                <a:lnTo>
                  <a:pt x="11371437" y="6790139"/>
                </a:lnTo>
                <a:lnTo>
                  <a:pt x="0" y="6790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611188"/>
            <a:ext cx="10572750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HOW IT WILL WORK</a:t>
            </a:r>
          </a:p>
        </p:txBody>
      </p:sp>
    </p:spTree>
  </p:cSld>
  <p:clrMapOvr>
    <a:masterClrMapping/>
  </p:clrMapOvr>
  <p:transition spd="slow">
    <p:cover dir="l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29844"/>
            <a:ext cx="14546206" cy="1699243"/>
            <a:chOff x="0" y="0"/>
            <a:chExt cx="4789160" cy="5594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833363" y="5358672"/>
            <a:ext cx="2454637" cy="3096445"/>
          </a:xfrm>
          <a:custGeom>
            <a:avLst/>
            <a:gdLst/>
            <a:ahLst/>
            <a:cxnLst/>
            <a:rect r="r" b="b" t="t" l="l"/>
            <a:pathLst>
              <a:path h="3096445" w="2454637">
                <a:moveTo>
                  <a:pt x="0" y="0"/>
                </a:moveTo>
                <a:lnTo>
                  <a:pt x="2454637" y="0"/>
                </a:lnTo>
                <a:lnTo>
                  <a:pt x="2454637" y="3096445"/>
                </a:lnTo>
                <a:lnTo>
                  <a:pt x="0" y="3096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904209" y="8331292"/>
            <a:ext cx="20370095" cy="3045313"/>
            <a:chOff x="0" y="0"/>
            <a:chExt cx="6706604" cy="10026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641834" cy="934052"/>
            </a:xfrm>
            <a:custGeom>
              <a:avLst/>
              <a:gdLst/>
              <a:ahLst/>
              <a:cxnLst/>
              <a:rect r="r" b="b" t="t" l="l"/>
              <a:pathLst>
                <a:path h="934052" w="6641834">
                  <a:moveTo>
                    <a:pt x="146050" y="934052"/>
                  </a:moveTo>
                  <a:lnTo>
                    <a:pt x="6495784" y="934052"/>
                  </a:lnTo>
                  <a:cubicBezTo>
                    <a:pt x="6575794" y="934052"/>
                    <a:pt x="6641834" y="868012"/>
                    <a:pt x="6641834" y="788002"/>
                  </a:cubicBezTo>
                  <a:lnTo>
                    <a:pt x="6641834" y="146050"/>
                  </a:lnTo>
                  <a:cubicBezTo>
                    <a:pt x="6641834" y="66040"/>
                    <a:pt x="6575794" y="0"/>
                    <a:pt x="64957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788002"/>
                  </a:lnTo>
                  <a:cubicBezTo>
                    <a:pt x="0" y="869282"/>
                    <a:pt x="66040" y="934052"/>
                    <a:pt x="146050" y="9340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8B1D8">
                    <a:alpha val="100000"/>
                  </a:srgbClr>
                </a:gs>
                <a:gs pos="100000">
                  <a:srgbClr val="9B87C4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06604" cy="1002632"/>
            </a:xfrm>
            <a:custGeom>
              <a:avLst/>
              <a:gdLst/>
              <a:ahLst/>
              <a:cxnLst/>
              <a:rect r="r" b="b" t="t" l="l"/>
              <a:pathLst>
                <a:path h="1002632" w="6706604">
                  <a:moveTo>
                    <a:pt x="6643104" y="74930"/>
                  </a:moveTo>
                  <a:cubicBezTo>
                    <a:pt x="6615164" y="30480"/>
                    <a:pt x="6565634" y="0"/>
                    <a:pt x="65084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00702"/>
                  </a:lnTo>
                  <a:cubicBezTo>
                    <a:pt x="0" y="852772"/>
                    <a:pt x="25400" y="898492"/>
                    <a:pt x="63500" y="927702"/>
                  </a:cubicBezTo>
                  <a:cubicBezTo>
                    <a:pt x="91440" y="972152"/>
                    <a:pt x="140970" y="1002632"/>
                    <a:pt x="221424" y="1002632"/>
                  </a:cubicBezTo>
                  <a:lnTo>
                    <a:pt x="6547854" y="1002632"/>
                  </a:lnTo>
                  <a:cubicBezTo>
                    <a:pt x="6635484" y="1002632"/>
                    <a:pt x="6706604" y="931512"/>
                    <a:pt x="6706604" y="843882"/>
                  </a:cubicBezTo>
                  <a:lnTo>
                    <a:pt x="6706604" y="198423"/>
                  </a:lnTo>
                  <a:cubicBezTo>
                    <a:pt x="6706604" y="149860"/>
                    <a:pt x="6681204" y="104140"/>
                    <a:pt x="6643104" y="74930"/>
                  </a:cubicBezTo>
                  <a:close/>
                  <a:moveTo>
                    <a:pt x="12700" y="80070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6508484" y="12700"/>
                  </a:lnTo>
                  <a:cubicBezTo>
                    <a:pt x="6588494" y="12700"/>
                    <a:pt x="6654534" y="78740"/>
                    <a:pt x="6654534" y="158750"/>
                  </a:cubicBezTo>
                  <a:lnTo>
                    <a:pt x="6654534" y="800702"/>
                  </a:lnTo>
                  <a:cubicBezTo>
                    <a:pt x="6654534" y="880712"/>
                    <a:pt x="6588494" y="946752"/>
                    <a:pt x="6508484" y="946752"/>
                  </a:cubicBezTo>
                  <a:lnTo>
                    <a:pt x="158750" y="946752"/>
                  </a:lnTo>
                  <a:cubicBezTo>
                    <a:pt x="78740" y="946752"/>
                    <a:pt x="12700" y="881982"/>
                    <a:pt x="12700" y="800702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53389"/>
            <a:ext cx="9826041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7199">
                <a:solidFill>
                  <a:srgbClr val="171733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MARKET ANALYSIS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4191359"/>
            <a:ext cx="14546206" cy="1699243"/>
            <a:chOff x="0" y="0"/>
            <a:chExt cx="4789160" cy="5594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6357327"/>
            <a:ext cx="14546206" cy="1699243"/>
            <a:chOff x="0" y="0"/>
            <a:chExt cx="4789160" cy="5594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4724390" cy="490875"/>
            </a:xfrm>
            <a:custGeom>
              <a:avLst/>
              <a:gdLst/>
              <a:ahLst/>
              <a:cxnLst/>
              <a:rect r="r" b="b" t="t" l="l"/>
              <a:pathLst>
                <a:path h="490875" w="4724390">
                  <a:moveTo>
                    <a:pt x="146050" y="490875"/>
                  </a:moveTo>
                  <a:lnTo>
                    <a:pt x="4578340" y="490875"/>
                  </a:lnTo>
                  <a:cubicBezTo>
                    <a:pt x="4658350" y="490875"/>
                    <a:pt x="4724390" y="424835"/>
                    <a:pt x="4724390" y="344825"/>
                  </a:cubicBezTo>
                  <a:lnTo>
                    <a:pt x="4724390" y="146050"/>
                  </a:lnTo>
                  <a:cubicBezTo>
                    <a:pt x="4724390" y="66040"/>
                    <a:pt x="4658350" y="0"/>
                    <a:pt x="45783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44825"/>
                  </a:lnTo>
                  <a:cubicBezTo>
                    <a:pt x="0" y="426105"/>
                    <a:pt x="66040" y="490875"/>
                    <a:pt x="146050" y="490875"/>
                  </a:cubicBezTo>
                  <a:close/>
                </a:path>
              </a:pathLst>
            </a:custGeom>
            <a:solidFill>
              <a:srgbClr val="FFC75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89160" cy="559455"/>
            </a:xfrm>
            <a:custGeom>
              <a:avLst/>
              <a:gdLst/>
              <a:ahLst/>
              <a:cxnLst/>
              <a:rect r="r" b="b" t="t" l="l"/>
              <a:pathLst>
                <a:path h="559455" w="4789160">
                  <a:moveTo>
                    <a:pt x="4725660" y="74930"/>
                  </a:moveTo>
                  <a:cubicBezTo>
                    <a:pt x="4697720" y="30480"/>
                    <a:pt x="4648190" y="0"/>
                    <a:pt x="45910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57525"/>
                  </a:lnTo>
                  <a:cubicBezTo>
                    <a:pt x="0" y="409595"/>
                    <a:pt x="25400" y="455315"/>
                    <a:pt x="63500" y="484525"/>
                  </a:cubicBezTo>
                  <a:cubicBezTo>
                    <a:pt x="91440" y="528975"/>
                    <a:pt x="140970" y="559455"/>
                    <a:pt x="212543" y="559455"/>
                  </a:cubicBezTo>
                  <a:lnTo>
                    <a:pt x="4630410" y="559455"/>
                  </a:lnTo>
                  <a:cubicBezTo>
                    <a:pt x="4718040" y="559455"/>
                    <a:pt x="4789160" y="488335"/>
                    <a:pt x="4789160" y="400705"/>
                  </a:cubicBezTo>
                  <a:lnTo>
                    <a:pt x="4789160" y="196125"/>
                  </a:lnTo>
                  <a:cubicBezTo>
                    <a:pt x="4789160" y="149860"/>
                    <a:pt x="4763760" y="104140"/>
                    <a:pt x="4725660" y="74930"/>
                  </a:cubicBezTo>
                  <a:close/>
                  <a:moveTo>
                    <a:pt x="12700" y="35752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591040" y="12700"/>
                  </a:lnTo>
                  <a:cubicBezTo>
                    <a:pt x="4671050" y="12700"/>
                    <a:pt x="4737090" y="78740"/>
                    <a:pt x="4737090" y="158750"/>
                  </a:cubicBezTo>
                  <a:lnTo>
                    <a:pt x="4737090" y="357525"/>
                  </a:lnTo>
                  <a:cubicBezTo>
                    <a:pt x="4737090" y="437535"/>
                    <a:pt x="4671050" y="503575"/>
                    <a:pt x="4591040" y="503575"/>
                  </a:cubicBezTo>
                  <a:lnTo>
                    <a:pt x="158750" y="503575"/>
                  </a:lnTo>
                  <a:cubicBezTo>
                    <a:pt x="78740" y="503575"/>
                    <a:pt x="12700" y="438805"/>
                    <a:pt x="12700" y="357525"/>
                  </a:cubicBezTo>
                  <a:close/>
                </a:path>
              </a:pathLst>
            </a:custGeom>
            <a:solidFill>
              <a:srgbClr val="17173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2314934"/>
            <a:ext cx="1454620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Cost and Energy Savings: Automated street lights save up to 30% energy by dimming during low-traffic hours.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481562"/>
            <a:ext cx="1435830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Monetizing Weather Data: Sell real-time weather data to companies like Zomato for optimized delivery routes and business growth.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643077"/>
            <a:ext cx="1397899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71733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Enhanced Public Safety: Provide CCTV data to police for continuous monitoring and crime reduction.</a:t>
            </a:r>
          </a:p>
        </p:txBody>
      </p:sp>
    </p:spTree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DAGKznY-KGg</dc:identifier>
  <dcterms:modified xsi:type="dcterms:W3CDTF">2011-08-01T06:04:30Z</dcterms:modified>
  <cp:revision>1</cp:revision>
  <dc:title>Street_Guard</dc:title>
</cp:coreProperties>
</file>