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884C5-D371-4985-8197-9B2EF8CB6CE9}" type="datetimeFigureOut">
              <a:rPr lang="en-US" smtClean="0"/>
              <a:t>12/13/2016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A5A87-DE47-43AB-8ECE-C650C8068E02}" type="slidenum">
              <a:rPr lang="en-US" smtClean="0"/>
              <a:t>‹#›</a:t>
            </a:fld>
            <a:endParaRPr lang="en-US"/>
          </a:p>
        </p:txBody>
      </p:sp>
    </p:spTree>
    <p:extLst>
      <p:ext uri="{BB962C8B-B14F-4D97-AF65-F5344CB8AC3E}">
        <p14:creationId xmlns:p14="http://schemas.microsoft.com/office/powerpoint/2010/main" val="167517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http://stackoverflow.com/questions/21455403/how-to-get-method-parameter-names-in-java-8-using-reflection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solidFill>
                  <a:srgbClr val="000000"/>
                </a:solidFill>
              </a:rPr>
              <a:pPr/>
              <a:t>1</a:t>
            </a:fld>
            <a:endParaRPr lang="en-US">
              <a:solidFill>
                <a:srgbClr val="000000"/>
              </a:solidFill>
            </a:endParaRPr>
          </a:p>
        </p:txBody>
      </p:sp>
    </p:spTree>
    <p:extLst>
      <p:ext uri="{BB962C8B-B14F-4D97-AF65-F5344CB8AC3E}">
        <p14:creationId xmlns:p14="http://schemas.microsoft.com/office/powerpoint/2010/main" val="122613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http://stackoverflow.com/questions/21455403/how-to-get-method-parameter-names-in-java-8-using-reflection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solidFill>
                  <a:srgbClr val="000000"/>
                </a:solidFill>
              </a:rPr>
              <a:pPr/>
              <a:t>2</a:t>
            </a:fld>
            <a:endParaRPr lang="en-US">
              <a:solidFill>
                <a:srgbClr val="000000"/>
              </a:solidFill>
            </a:endParaRPr>
          </a:p>
        </p:txBody>
      </p:sp>
    </p:spTree>
    <p:extLst>
      <p:ext uri="{BB962C8B-B14F-4D97-AF65-F5344CB8AC3E}">
        <p14:creationId xmlns:p14="http://schemas.microsoft.com/office/powerpoint/2010/main" val="267407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http://stackoverflow.com/questions/21455403/how-to-get-method-parameter-names-in-java-8-using-reflection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solidFill>
                  <a:srgbClr val="000000"/>
                </a:solidFill>
              </a:rPr>
              <a:pPr/>
              <a:t>3</a:t>
            </a:fld>
            <a:endParaRPr lang="en-US">
              <a:solidFill>
                <a:srgbClr val="000000"/>
              </a:solidFill>
            </a:endParaRPr>
          </a:p>
        </p:txBody>
      </p:sp>
    </p:spTree>
    <p:extLst>
      <p:ext uri="{BB962C8B-B14F-4D97-AF65-F5344CB8AC3E}">
        <p14:creationId xmlns:p14="http://schemas.microsoft.com/office/powerpoint/2010/main" val="313406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http://stackoverflow.com/questions/21455403/how-to-get-method-parameter-names-in-java-8-using-reflection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857463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http://stackoverflow.com/questions/21455403/how-to-get-method-parameter-names-in-java-8-using-reflection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solidFill>
                  <a:srgbClr val="000000"/>
                </a:solidFill>
              </a:rPr>
              <a:pPr/>
              <a:t>5</a:t>
            </a:fld>
            <a:endParaRPr lang="en-US">
              <a:solidFill>
                <a:srgbClr val="000000"/>
              </a:solidFill>
            </a:endParaRPr>
          </a:p>
        </p:txBody>
      </p:sp>
    </p:spTree>
    <p:extLst>
      <p:ext uri="{BB962C8B-B14F-4D97-AF65-F5344CB8AC3E}">
        <p14:creationId xmlns:p14="http://schemas.microsoft.com/office/powerpoint/2010/main" val="235445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http://stackoverflow.com/questions/21455403/how-to-get-method-parameter-names-in-java-8-using-reflection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solidFill>
                  <a:srgbClr val="000000"/>
                </a:solidFill>
              </a:rPr>
              <a:pPr/>
              <a:t>6</a:t>
            </a:fld>
            <a:endParaRPr lang="en-US">
              <a:solidFill>
                <a:srgbClr val="000000"/>
              </a:solidFill>
            </a:endParaRPr>
          </a:p>
        </p:txBody>
      </p:sp>
    </p:spTree>
    <p:extLst>
      <p:ext uri="{BB962C8B-B14F-4D97-AF65-F5344CB8AC3E}">
        <p14:creationId xmlns:p14="http://schemas.microsoft.com/office/powerpoint/2010/main" val="3414734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http://stackoverflow.com/questions/21455403/how-to-get-method-parameter-names-in-java-8-using-reflection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solidFill>
                  <a:srgbClr val="000000"/>
                </a:solidFill>
              </a:rPr>
              <a:pPr/>
              <a:t>7</a:t>
            </a:fld>
            <a:endParaRPr lang="en-US">
              <a:solidFill>
                <a:srgbClr val="000000"/>
              </a:solidFill>
            </a:endParaRPr>
          </a:p>
        </p:txBody>
      </p:sp>
    </p:spTree>
    <p:extLst>
      <p:ext uri="{BB962C8B-B14F-4D97-AF65-F5344CB8AC3E}">
        <p14:creationId xmlns:p14="http://schemas.microsoft.com/office/powerpoint/2010/main" val="3529670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8" descr="financialtitle.jpg"/>
          <p:cNvPicPr>
            <a:picLocks noChangeAspect="1"/>
          </p:cNvPicPr>
          <p:nvPr userDrawn="1"/>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91145" name="Rectangle 9"/>
          <p:cNvSpPr>
            <a:spLocks noGrp="1" noChangeArrowheads="1"/>
          </p:cNvSpPr>
          <p:nvPr>
            <p:ph type="ctrTitle" sz="quarter"/>
          </p:nvPr>
        </p:nvSpPr>
        <p:spPr>
          <a:xfrm>
            <a:off x="1828800" y="4648201"/>
            <a:ext cx="10125283" cy="1075421"/>
          </a:xfrm>
        </p:spPr>
        <p:txBody>
          <a:bodyPr tIns="45720" bIns="45720" anchor="b"/>
          <a:lstStyle>
            <a:lvl1pPr>
              <a:lnSpc>
                <a:spcPct val="105000"/>
              </a:lnSpc>
              <a:defRPr sz="3200" spc="0">
                <a:solidFill>
                  <a:schemeClr val="bg1"/>
                </a:solidFill>
              </a:defRPr>
            </a:lvl1pPr>
          </a:lstStyle>
          <a:p>
            <a:r>
              <a:rPr lang="en-US" dirty="0" smtClean="0"/>
              <a:t>Click to edit Master title style</a:t>
            </a:r>
            <a:endParaRPr lang="en-US" dirty="0"/>
          </a:p>
        </p:txBody>
      </p:sp>
      <p:sp>
        <p:nvSpPr>
          <p:cNvPr id="91146" name="Rectangle 10"/>
          <p:cNvSpPr>
            <a:spLocks noGrp="1" noChangeArrowheads="1"/>
          </p:cNvSpPr>
          <p:nvPr>
            <p:ph type="subTitle" sz="quarter" idx="1"/>
          </p:nvPr>
        </p:nvSpPr>
        <p:spPr>
          <a:xfrm>
            <a:off x="1828801" y="5726796"/>
            <a:ext cx="10117588" cy="978804"/>
          </a:xfrm>
        </p:spPr>
        <p:txBody>
          <a:bodyPr tIns="45720" bIns="45720"/>
          <a:lstStyle>
            <a:lvl1pPr marL="0" indent="0">
              <a:lnSpc>
                <a:spcPct val="105000"/>
              </a:lnSpc>
              <a:spcBef>
                <a:spcPts val="0"/>
              </a:spcBef>
              <a:spcAft>
                <a:spcPts val="0"/>
              </a:spcAft>
              <a:buFont typeface="Wingdings" pitchFamily="2" charset="2"/>
              <a:buNone/>
              <a:defRPr sz="1800">
                <a:solidFill>
                  <a:schemeClr val="bg1"/>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900098051"/>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5" name="Picture 8" descr="financialdivider.jpg"/>
          <p:cNvPicPr>
            <a:picLocks noChangeAspect="1"/>
          </p:cNvPicPr>
          <p:nvPr userDrawn="1"/>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4" name="Text Placeholder 3"/>
          <p:cNvSpPr>
            <a:spLocks noGrp="1"/>
          </p:cNvSpPr>
          <p:nvPr>
            <p:ph type="body" sz="quarter" idx="10"/>
          </p:nvPr>
        </p:nvSpPr>
        <p:spPr>
          <a:xfrm>
            <a:off x="1524000" y="2514600"/>
            <a:ext cx="8839200" cy="1600200"/>
          </a:xfrm>
        </p:spPr>
        <p:txBody>
          <a:bodyPr anchor="b"/>
          <a:lstStyle>
            <a:lvl1pPr marL="0" marR="0" indent="0" algn="l" defTabSz="914400" rtl="0" eaLnBrk="0" fontAlgn="base" latinLnBrk="0" hangingPunct="0">
              <a:lnSpc>
                <a:spcPct val="105000"/>
              </a:lnSpc>
              <a:spcBef>
                <a:spcPts val="0"/>
              </a:spcBef>
              <a:spcAft>
                <a:spcPts val="0"/>
              </a:spcAft>
              <a:buClr>
                <a:srgbClr val="F04E22"/>
              </a:buClr>
              <a:buSzTx/>
              <a:buFontTx/>
              <a:buNone/>
              <a:tabLst/>
              <a:defRPr lang="en-US" sz="3200" kern="0" baseline="0">
                <a:solidFill>
                  <a:srgbClr val="F8F8F8"/>
                </a:solidFill>
              </a:defRPr>
            </a:lvl1pPr>
          </a:lstStyle>
          <a:p>
            <a:pPr lvl="0"/>
            <a:r>
              <a:rPr lang="en-US" noProof="0" dirty="0" smtClean="0"/>
              <a:t>Click to edit Master text style</a:t>
            </a:r>
          </a:p>
        </p:txBody>
      </p:sp>
      <p:sp>
        <p:nvSpPr>
          <p:cNvPr id="6" name="Text Placeholder 5"/>
          <p:cNvSpPr>
            <a:spLocks noGrp="1"/>
          </p:cNvSpPr>
          <p:nvPr>
            <p:ph type="body" sz="quarter" idx="11"/>
          </p:nvPr>
        </p:nvSpPr>
        <p:spPr>
          <a:xfrm>
            <a:off x="1524000" y="4114800"/>
            <a:ext cx="8839200" cy="1447800"/>
          </a:xfrm>
        </p:spPr>
        <p:txBody>
          <a:bodyPr/>
          <a:lstStyle>
            <a:lvl1pPr marL="0" marR="0" indent="0" algn="l" defTabSz="914400" rtl="0" eaLnBrk="0" fontAlgn="base" latinLnBrk="0" hangingPunct="0">
              <a:lnSpc>
                <a:spcPct val="105000"/>
              </a:lnSpc>
              <a:spcBef>
                <a:spcPts val="0"/>
              </a:spcBef>
              <a:spcAft>
                <a:spcPts val="0"/>
              </a:spcAft>
              <a:buClr>
                <a:srgbClr val="F04E22"/>
              </a:buClr>
              <a:buSzTx/>
              <a:buFontTx/>
              <a:buNone/>
              <a:tabLst/>
              <a:defRPr sz="2000">
                <a:solidFill>
                  <a:srgbClr val="F8F8F8"/>
                </a:solidFill>
              </a:defRPr>
            </a:lvl1pPr>
          </a:lstStyle>
          <a:p>
            <a:pPr lvl="0"/>
            <a:r>
              <a:rPr lang="en-US" noProof="0" dirty="0" smtClean="0"/>
              <a:t>Click to edit Master text style</a:t>
            </a:r>
          </a:p>
        </p:txBody>
      </p:sp>
    </p:spTree>
    <p:extLst>
      <p:ext uri="{BB962C8B-B14F-4D97-AF65-F5344CB8AC3E}">
        <p14:creationId xmlns:p14="http://schemas.microsoft.com/office/powerpoint/2010/main" val="652195980"/>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5" name="Picture 8" descr="financialthankyou.jpg"/>
          <p:cNvPicPr>
            <a:picLocks noChangeAspect="1"/>
          </p:cNvPicPr>
          <p:nvPr userDrawn="1"/>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7" name="Text Placeholder 6"/>
          <p:cNvSpPr>
            <a:spLocks noGrp="1"/>
          </p:cNvSpPr>
          <p:nvPr>
            <p:ph type="body" sz="quarter" idx="10"/>
          </p:nvPr>
        </p:nvSpPr>
        <p:spPr>
          <a:xfrm>
            <a:off x="2133600" y="2590800"/>
            <a:ext cx="8128000" cy="1981200"/>
          </a:xfrm>
        </p:spPr>
        <p:txBody>
          <a:bodyPr anchor="ctr">
            <a:no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en-US" sz="6500" b="0" i="0" u="none" strike="noStrike" kern="0" cap="none" spc="0" normalizeH="0" baseline="0" noProof="0">
                <a:ln>
                  <a:noFill/>
                </a:ln>
                <a:solidFill>
                  <a:srgbClr val="FFFFFF"/>
                </a:solidFill>
                <a:effectLst/>
                <a:uLnTx/>
                <a:uFillTx/>
              </a:defRPr>
            </a:lvl1pPr>
          </a:lstStyle>
          <a:p>
            <a:pPr lvl="0"/>
            <a:r>
              <a:rPr lang="en-US" dirty="0" smtClean="0"/>
              <a:t>Click to edit Master text styles</a:t>
            </a:r>
          </a:p>
        </p:txBody>
      </p:sp>
    </p:spTree>
    <p:extLst>
      <p:ext uri="{BB962C8B-B14F-4D97-AF65-F5344CB8AC3E}">
        <p14:creationId xmlns:p14="http://schemas.microsoft.com/office/powerpoint/2010/main" val="2924360631"/>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533401"/>
            <a:ext cx="11277600" cy="657225"/>
          </a:xfrm>
        </p:spPr>
        <p:txBody>
          <a:bodyPr>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711200" y="990600"/>
            <a:ext cx="11277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002393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800523" y="332656"/>
            <a:ext cx="1233949" cy="504056"/>
          </a:xfrm>
          <a:prstGeom prst="rect">
            <a:avLst/>
          </a:prstGeom>
        </p:spPr>
        <p:txBody>
          <a:bodyPr/>
          <a:lstStyle/>
          <a:p>
            <a:pPr fontAlgn="base">
              <a:spcBef>
                <a:spcPct val="0"/>
              </a:spcBef>
              <a:spcAft>
                <a:spcPct val="0"/>
              </a:spcAft>
            </a:pPr>
            <a:fld id="{8C6C32FA-E44F-1241-B9B5-7B8834E103EA}" type="slidenum">
              <a:rPr lang="en-US" sz="1600">
                <a:solidFill>
                  <a:srgbClr val="FFFFFF"/>
                </a:solidFill>
                <a:latin typeface="Arial" pitchFamily="34" charset="0"/>
                <a:ea typeface="ＭＳ Ｐゴシック" charset="-128"/>
              </a:rPr>
              <a:pPr fontAlgn="base">
                <a:spcBef>
                  <a:spcPct val="0"/>
                </a:spcBef>
                <a:spcAft>
                  <a:spcPct val="0"/>
                </a:spcAft>
              </a:pPr>
              <a:t>‹#›</a:t>
            </a:fld>
            <a:endParaRPr lang="en-US" sz="1600">
              <a:solidFill>
                <a:srgbClr val="FFFFFF"/>
              </a:solidFill>
              <a:latin typeface="Arial" pitchFamily="34" charset="0"/>
              <a:ea typeface="ＭＳ Ｐゴシック" charset="-128"/>
            </a:endParaRPr>
          </a:p>
        </p:txBody>
      </p:sp>
      <p:sp>
        <p:nvSpPr>
          <p:cNvPr id="2" name="Title 1"/>
          <p:cNvSpPr>
            <a:spLocks noGrp="1"/>
          </p:cNvSpPr>
          <p:nvPr>
            <p:ph type="title" hasCustomPrompt="1"/>
          </p:nvPr>
        </p:nvSpPr>
        <p:spPr>
          <a:xfrm>
            <a:off x="5343136" y="548680"/>
            <a:ext cx="6417493" cy="990000"/>
          </a:xfrm>
          <a:prstGeom prst="rect">
            <a:avLst/>
          </a:prstGeom>
        </p:spPr>
        <p:txBody>
          <a:bodyPr wrap="square" lIns="0" tIns="0" rIns="0" bIns="0" anchor="ctr" anchorCtr="0"/>
          <a:lstStyle>
            <a:lvl1pPr>
              <a:lnSpc>
                <a:spcPts val="2800"/>
              </a:lnSpc>
              <a:defRPr b="0" i="0">
                <a:latin typeface="Arial"/>
                <a:cs typeface="Arial"/>
              </a:defRPr>
            </a:lvl1pPr>
          </a:lstStyle>
          <a:p>
            <a:r>
              <a:rPr lang="nl-NL" smtClean="0"/>
              <a:t>Titel</a:t>
            </a:r>
            <a:endParaRPr lang="en-US" dirty="0"/>
          </a:p>
        </p:txBody>
      </p:sp>
      <p:sp>
        <p:nvSpPr>
          <p:cNvPr id="7" name="Content Placeholder 2"/>
          <p:cNvSpPr>
            <a:spLocks noGrp="1"/>
          </p:cNvSpPr>
          <p:nvPr>
            <p:ph idx="1" hasCustomPrompt="1"/>
          </p:nvPr>
        </p:nvSpPr>
        <p:spPr>
          <a:xfrm>
            <a:off x="609600" y="1772816"/>
            <a:ext cx="10948800" cy="4824536"/>
          </a:xfrm>
          <a:prstGeom prst="rect">
            <a:avLst/>
          </a:prstGeom>
        </p:spPr>
        <p:txBody>
          <a:bodyPr wrap="square" lIns="0" tIns="0" rIns="0" bIns="0">
            <a:normAutofit/>
          </a:bodyPr>
          <a:lstStyle>
            <a:lvl1pPr marL="269875" indent="-269875">
              <a:lnSpc>
                <a:spcPts val="2200"/>
              </a:lnSpc>
              <a:spcAft>
                <a:spcPts val="0"/>
              </a:spcAft>
              <a:defRPr sz="1900" b="0" i="0">
                <a:latin typeface="Arial" pitchFamily="34" charset="0"/>
                <a:cs typeface="Arial"/>
              </a:defRPr>
            </a:lvl1pPr>
            <a:lvl2pPr marL="541338" indent="-271463" algn="l">
              <a:buSzPct val="100000"/>
              <a:buFont typeface="Arial" pitchFamily="34" charset="0"/>
              <a:buChar char="–"/>
              <a:tabLst>
                <a:tab pos="985838" algn="l"/>
              </a:tabLst>
              <a:defRPr sz="1600" i="0" baseline="0">
                <a:latin typeface="Arial" pitchFamily="34" charset="0"/>
                <a:cs typeface="Arial" pitchFamily="34" charset="0"/>
              </a:defRPr>
            </a:lvl2pPr>
            <a:lvl3pPr marL="763588" indent="-211138">
              <a:buFont typeface="Arial" pitchFamily="34" charset="0"/>
              <a:buChar char="•"/>
              <a:defRPr sz="1200" baseline="0">
                <a:latin typeface="Arial" pitchFamily="34" charset="0"/>
              </a:defRPr>
            </a:lvl3pPr>
            <a:lvl4pPr marL="1001713" indent="-223838">
              <a:buFont typeface="Arial" pitchFamily="34" charset="0"/>
              <a:buChar char="–"/>
              <a:defRPr sz="1200" baseline="0">
                <a:latin typeface="Arial" pitchFamily="34" charset="0"/>
              </a:defRPr>
            </a:lvl4pPr>
            <a:lvl5pPr marL="660400" indent="-215900">
              <a:buFont typeface="Arial" pitchFamily="34" charset="0"/>
              <a:buChar char="•"/>
              <a:defRPr/>
            </a:lvl5pPr>
          </a:lstStyle>
          <a:p>
            <a:r>
              <a:rPr lang="nl-NL" smtClean="0"/>
              <a:t>Xxxx</a:t>
            </a:r>
          </a:p>
          <a:p>
            <a:pPr lvl="1"/>
            <a:r>
              <a:rPr lang="nl-NL" sz="1400" smtClean="0"/>
              <a:t>Xxxx</a:t>
            </a:r>
          </a:p>
          <a:p>
            <a:pPr lvl="2"/>
            <a:r>
              <a:rPr lang="nl-NL" sz="1400" smtClean="0"/>
              <a:t>Xxx</a:t>
            </a:r>
          </a:p>
          <a:p>
            <a:pPr lvl="3"/>
            <a:r>
              <a:rPr lang="nl-NL" sz="1400" smtClean="0"/>
              <a:t>Xxxxx</a:t>
            </a:r>
          </a:p>
        </p:txBody>
      </p:sp>
    </p:spTree>
    <p:extLst>
      <p:ext uri="{BB962C8B-B14F-4D97-AF65-F5344CB8AC3E}">
        <p14:creationId xmlns:p14="http://schemas.microsoft.com/office/powerpoint/2010/main" val="35854955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1277600" cy="685800"/>
          </a:xfrm>
        </p:spPr>
        <p:txBody>
          <a:bodyPr>
            <a:normAutofit/>
          </a:bodyPr>
          <a:lstStyle>
            <a:lvl1pPr>
              <a:defRPr sz="2800">
                <a:solidFill>
                  <a:schemeClr val="accent1"/>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200" y="990600"/>
            <a:ext cx="11277600" cy="5334000"/>
          </a:xfrm>
          <a:noFill/>
          <a:ln w="9525">
            <a:noFill/>
            <a:miter lim="800000"/>
            <a:headEnd/>
            <a:tailEnd/>
          </a:ln>
        </p:spPr>
        <p:txBody>
          <a:bodyPr vert="horz" wrap="square" lIns="45720" tIns="45714" rIns="45720" bIns="45714" numCol="1" anchor="t" anchorCtr="0" compatLnSpc="1">
            <a:prstTxWarp prst="textNoShape">
              <a:avLst/>
            </a:prstTxWarp>
            <a:normAutofit/>
          </a:bodyPr>
          <a:lstStyle>
            <a:lvl1pPr algn="l" rtl="0" eaLnBrk="0" fontAlgn="base" hangingPunct="0">
              <a:lnSpc>
                <a:spcPct val="125000"/>
              </a:lnSpc>
              <a:spcBef>
                <a:spcPts val="0"/>
              </a:spcBef>
              <a:spcAft>
                <a:spcPts val="600"/>
              </a:spcAft>
              <a:buClr>
                <a:srgbClr val="355F99"/>
              </a:buClr>
              <a:defRPr lang="en-US" sz="2400" dirty="0" smtClean="0">
                <a:solidFill>
                  <a:schemeClr val="tx1"/>
                </a:solidFill>
                <a:latin typeface="Calibri" pitchFamily="34" charset="0"/>
                <a:ea typeface="+mn-ea"/>
                <a:cs typeface="+mn-cs"/>
              </a:defRPr>
            </a:lvl1pPr>
            <a:lvl2pPr algn="l" rtl="0" eaLnBrk="0" fontAlgn="base" hangingPunct="0">
              <a:lnSpc>
                <a:spcPct val="125000"/>
              </a:lnSpc>
              <a:spcBef>
                <a:spcPts val="0"/>
              </a:spcBef>
              <a:spcAft>
                <a:spcPts val="600"/>
              </a:spcAft>
              <a:buClr>
                <a:srgbClr val="355F99"/>
              </a:buClr>
              <a:defRPr lang="en-US" sz="2200" dirty="0" smtClean="0">
                <a:solidFill>
                  <a:schemeClr val="tx1"/>
                </a:solidFill>
                <a:latin typeface="Calibri" pitchFamily="34" charset="0"/>
                <a:ea typeface="+mn-ea"/>
                <a:cs typeface="+mn-cs"/>
              </a:defRPr>
            </a:lvl2pPr>
            <a:lvl3pPr algn="l" rtl="0" eaLnBrk="0" fontAlgn="base" hangingPunct="0">
              <a:lnSpc>
                <a:spcPct val="125000"/>
              </a:lnSpc>
              <a:spcBef>
                <a:spcPts val="0"/>
              </a:spcBef>
              <a:spcAft>
                <a:spcPts val="600"/>
              </a:spcAft>
              <a:buClr>
                <a:srgbClr val="355F99"/>
              </a:buClr>
              <a:defRPr lang="en-US" sz="2000" dirty="0" smtClean="0">
                <a:solidFill>
                  <a:schemeClr val="tx1"/>
                </a:solidFill>
                <a:latin typeface="Calibri" pitchFamily="34" charset="0"/>
                <a:ea typeface="+mn-ea"/>
                <a:cs typeface="+mn-cs"/>
              </a:defRPr>
            </a:lvl3pPr>
            <a:lvl4pPr algn="l" rtl="0" eaLnBrk="0" fontAlgn="base" hangingPunct="0">
              <a:lnSpc>
                <a:spcPct val="125000"/>
              </a:lnSpc>
              <a:spcBef>
                <a:spcPts val="0"/>
              </a:spcBef>
              <a:spcAft>
                <a:spcPts val="600"/>
              </a:spcAft>
              <a:buClr>
                <a:srgbClr val="355F99"/>
              </a:buClr>
              <a:defRPr lang="en-US" sz="1800" dirty="0" smtClean="0">
                <a:solidFill>
                  <a:schemeClr val="tx1"/>
                </a:solidFill>
                <a:latin typeface="Calibri" pitchFamily="34" charset="0"/>
                <a:ea typeface="+mn-ea"/>
                <a:cs typeface="+mn-cs"/>
              </a:defRPr>
            </a:lvl4pPr>
            <a:lvl5pPr algn="l" rtl="0" eaLnBrk="0" fontAlgn="base" hangingPunct="0">
              <a:lnSpc>
                <a:spcPct val="125000"/>
              </a:lnSpc>
              <a:spcBef>
                <a:spcPts val="0"/>
              </a:spcBef>
              <a:spcAft>
                <a:spcPts val="600"/>
              </a:spcAft>
              <a:buClr>
                <a:srgbClr val="355F99"/>
              </a:buClr>
              <a:defRPr lang="en-US" sz="1600" dirty="0">
                <a:solidFill>
                  <a:schemeClr val="tx1"/>
                </a:solidFill>
                <a:latin typeface="Calibri"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021285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1277600" cy="685800"/>
          </a:xfrm>
          <a:noFill/>
          <a:ln w="9525">
            <a:noFill/>
            <a:miter lim="800000"/>
            <a:headEnd/>
            <a:tailEnd/>
          </a:ln>
        </p:spPr>
        <p:txBody>
          <a:bodyPr vert="horz" wrap="square" lIns="45720" tIns="45714" rIns="45720" bIns="45714" numCol="1" anchor="ctr" anchorCtr="0" compatLnSpc="1">
            <a:prstTxWarp prst="textNoShape">
              <a:avLst/>
            </a:prstTxWarp>
            <a:normAutofit/>
          </a:bodyPr>
          <a:lstStyle>
            <a:lvl1pPr algn="l" rtl="0" eaLnBrk="0" fontAlgn="base" hangingPunct="0">
              <a:lnSpc>
                <a:spcPct val="105000"/>
              </a:lnSpc>
              <a:spcBef>
                <a:spcPct val="0"/>
              </a:spcBef>
              <a:spcAft>
                <a:spcPct val="0"/>
              </a:spcAft>
              <a:defRPr lang="en-US" sz="2800" dirty="0">
                <a:solidFill>
                  <a:schemeClr val="accent1"/>
                </a:solidFill>
                <a:latin typeface="Calibri"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711201" y="990600"/>
            <a:ext cx="5480703" cy="5334000"/>
          </a:xfrm>
          <a:noFill/>
          <a:ln w="9525">
            <a:noFill/>
            <a:miter lim="800000"/>
            <a:headEnd/>
            <a:tailEnd/>
          </a:ln>
        </p:spPr>
        <p:txBody>
          <a:bodyPr vert="horz" wrap="square" lIns="45720" tIns="45714" rIns="45720" bIns="45714" numCol="1" anchor="t" anchorCtr="0" compatLnSpc="1">
            <a:prstTxWarp prst="textNoShape">
              <a:avLst/>
            </a:prstTxWarp>
            <a:normAutofit/>
          </a:bodyPr>
          <a:lstStyle>
            <a:lvl1pPr algn="l" rtl="0" eaLnBrk="0" fontAlgn="base" hangingPunct="0">
              <a:lnSpc>
                <a:spcPct val="125000"/>
              </a:lnSpc>
              <a:spcBef>
                <a:spcPts val="0"/>
              </a:spcBef>
              <a:spcAft>
                <a:spcPts val="400"/>
              </a:spcAft>
              <a:buClr>
                <a:srgbClr val="355F99"/>
              </a:buClr>
              <a:buSzPct val="125000"/>
              <a:buFont typeface="Arial" pitchFamily="34" charset="0"/>
              <a:buChar char="•"/>
              <a:defRPr lang="en-US" sz="2000" dirty="0" smtClean="0">
                <a:solidFill>
                  <a:schemeClr val="tx1"/>
                </a:solidFill>
                <a:latin typeface="Calibri" pitchFamily="34" charset="0"/>
                <a:ea typeface="+mn-ea"/>
                <a:cs typeface="+mn-cs"/>
              </a:defRPr>
            </a:lvl1pPr>
            <a:lvl2pPr algn="l" rtl="0" eaLnBrk="0" fontAlgn="base" hangingPunct="0">
              <a:lnSpc>
                <a:spcPct val="125000"/>
              </a:lnSpc>
              <a:spcBef>
                <a:spcPts val="0"/>
              </a:spcBef>
              <a:spcAft>
                <a:spcPts val="400"/>
              </a:spcAft>
              <a:buClr>
                <a:srgbClr val="355F99"/>
              </a:buClr>
              <a:buFont typeface="Wingdings 3" charset="2"/>
              <a:buChar char=""/>
              <a:defRPr lang="en-US" sz="1800" dirty="0" smtClean="0">
                <a:solidFill>
                  <a:schemeClr val="tx1"/>
                </a:solidFill>
                <a:latin typeface="Calibri" pitchFamily="34" charset="0"/>
                <a:ea typeface="+mn-ea"/>
                <a:cs typeface="+mn-cs"/>
              </a:defRPr>
            </a:lvl2pPr>
            <a:lvl3pPr algn="l" rtl="0" eaLnBrk="0" fontAlgn="base" hangingPunct="0">
              <a:lnSpc>
                <a:spcPct val="125000"/>
              </a:lnSpc>
              <a:spcBef>
                <a:spcPts val="0"/>
              </a:spcBef>
              <a:spcAft>
                <a:spcPts val="400"/>
              </a:spcAft>
              <a:buClr>
                <a:srgbClr val="355F99"/>
              </a:buClr>
              <a:buFont typeface="Arial" pitchFamily="34" charset="0"/>
              <a:buChar char="•"/>
              <a:defRPr lang="en-US" sz="1600" dirty="0" smtClean="0">
                <a:solidFill>
                  <a:schemeClr val="tx1"/>
                </a:solidFill>
                <a:latin typeface="Calibri" pitchFamily="34" charset="0"/>
                <a:ea typeface="+mn-ea"/>
                <a:cs typeface="+mn-cs"/>
              </a:defRPr>
            </a:lvl3pPr>
            <a:lvl4pPr algn="l" rtl="0" eaLnBrk="0" fontAlgn="base" hangingPunct="0">
              <a:lnSpc>
                <a:spcPct val="125000"/>
              </a:lnSpc>
              <a:spcBef>
                <a:spcPts val="0"/>
              </a:spcBef>
              <a:spcAft>
                <a:spcPts val="400"/>
              </a:spcAft>
              <a:buClr>
                <a:srgbClr val="355F99"/>
              </a:buClr>
              <a:buFont typeface="Wingdings 3" charset="2"/>
              <a:buChar char=""/>
              <a:defRPr lang="en-US" sz="1400" dirty="0" smtClean="0">
                <a:solidFill>
                  <a:schemeClr val="tx1"/>
                </a:solidFill>
                <a:latin typeface="Calibri" pitchFamily="34" charset="0"/>
                <a:ea typeface="+mn-ea"/>
                <a:cs typeface="+mn-cs"/>
              </a:defRPr>
            </a:lvl4pPr>
            <a:lvl5pPr algn="l" rtl="0" eaLnBrk="0" fontAlgn="base" hangingPunct="0">
              <a:lnSpc>
                <a:spcPct val="125000"/>
              </a:lnSpc>
              <a:spcBef>
                <a:spcPts val="0"/>
              </a:spcBef>
              <a:spcAft>
                <a:spcPts val="400"/>
              </a:spcAft>
              <a:buClr>
                <a:srgbClr val="355F99"/>
              </a:buClr>
              <a:buFont typeface="Arial" pitchFamily="34" charset="0"/>
              <a:buChar char="•"/>
              <a:defRPr lang="en-US" sz="1200" dirty="0">
                <a:solidFill>
                  <a:schemeClr val="tx1"/>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sz="half" idx="10"/>
          </p:nvPr>
        </p:nvSpPr>
        <p:spPr>
          <a:xfrm>
            <a:off x="6508098" y="990600"/>
            <a:ext cx="5480703" cy="5334000"/>
          </a:xfrm>
          <a:noFill/>
          <a:ln w="9525">
            <a:noFill/>
            <a:miter lim="800000"/>
            <a:headEnd/>
            <a:tailEnd/>
          </a:ln>
        </p:spPr>
        <p:txBody>
          <a:bodyPr vert="horz" wrap="square" lIns="45720" tIns="45714" rIns="45720" bIns="45714" numCol="1" anchor="t" anchorCtr="0" compatLnSpc="1">
            <a:prstTxWarp prst="textNoShape">
              <a:avLst/>
            </a:prstTxWarp>
            <a:normAutofit/>
          </a:bodyPr>
          <a:lstStyle>
            <a:lvl1pPr algn="l" rtl="0" eaLnBrk="0" fontAlgn="base" hangingPunct="0">
              <a:lnSpc>
                <a:spcPct val="125000"/>
              </a:lnSpc>
              <a:spcBef>
                <a:spcPts val="0"/>
              </a:spcBef>
              <a:spcAft>
                <a:spcPts val="400"/>
              </a:spcAft>
              <a:buClr>
                <a:srgbClr val="355F99"/>
              </a:buClr>
              <a:buSzPct val="125000"/>
              <a:buFont typeface="Arial" pitchFamily="34" charset="0"/>
              <a:buChar char="•"/>
              <a:defRPr lang="en-US" sz="2000" dirty="0" smtClean="0">
                <a:solidFill>
                  <a:schemeClr val="tx1"/>
                </a:solidFill>
                <a:latin typeface="Calibri" pitchFamily="34" charset="0"/>
                <a:ea typeface="+mn-ea"/>
                <a:cs typeface="+mn-cs"/>
              </a:defRPr>
            </a:lvl1pPr>
            <a:lvl2pPr algn="l" rtl="0" eaLnBrk="0" fontAlgn="base" hangingPunct="0">
              <a:lnSpc>
                <a:spcPct val="125000"/>
              </a:lnSpc>
              <a:spcBef>
                <a:spcPts val="0"/>
              </a:spcBef>
              <a:spcAft>
                <a:spcPts val="400"/>
              </a:spcAft>
              <a:buClr>
                <a:srgbClr val="355F99"/>
              </a:buClr>
              <a:buFont typeface="Wingdings 3" charset="2"/>
              <a:buChar char=""/>
              <a:defRPr lang="en-US" sz="1800" dirty="0" smtClean="0">
                <a:solidFill>
                  <a:schemeClr val="tx1"/>
                </a:solidFill>
                <a:latin typeface="Calibri" pitchFamily="34" charset="0"/>
                <a:ea typeface="+mn-ea"/>
                <a:cs typeface="+mn-cs"/>
              </a:defRPr>
            </a:lvl2pPr>
            <a:lvl3pPr algn="l" rtl="0" eaLnBrk="0" fontAlgn="base" hangingPunct="0">
              <a:lnSpc>
                <a:spcPct val="125000"/>
              </a:lnSpc>
              <a:spcBef>
                <a:spcPts val="0"/>
              </a:spcBef>
              <a:spcAft>
                <a:spcPts val="400"/>
              </a:spcAft>
              <a:buClr>
                <a:srgbClr val="355F99"/>
              </a:buClr>
              <a:buFont typeface="Arial" pitchFamily="34" charset="0"/>
              <a:buChar char="•"/>
              <a:defRPr lang="en-US" sz="1600" dirty="0" smtClean="0">
                <a:solidFill>
                  <a:schemeClr val="tx1"/>
                </a:solidFill>
                <a:latin typeface="Calibri" pitchFamily="34" charset="0"/>
                <a:ea typeface="+mn-ea"/>
                <a:cs typeface="+mn-cs"/>
              </a:defRPr>
            </a:lvl3pPr>
            <a:lvl4pPr algn="l" rtl="0" eaLnBrk="0" fontAlgn="base" hangingPunct="0">
              <a:lnSpc>
                <a:spcPct val="125000"/>
              </a:lnSpc>
              <a:spcBef>
                <a:spcPts val="0"/>
              </a:spcBef>
              <a:spcAft>
                <a:spcPts val="400"/>
              </a:spcAft>
              <a:buClr>
                <a:srgbClr val="355F99"/>
              </a:buClr>
              <a:buFont typeface="Wingdings 3" charset="2"/>
              <a:buChar char=""/>
              <a:defRPr lang="en-US" sz="1400" dirty="0" smtClean="0">
                <a:solidFill>
                  <a:schemeClr val="tx1"/>
                </a:solidFill>
                <a:latin typeface="Calibri" pitchFamily="34" charset="0"/>
                <a:ea typeface="+mn-ea"/>
                <a:cs typeface="+mn-cs"/>
              </a:defRPr>
            </a:lvl4pPr>
            <a:lvl5pPr algn="l" rtl="0" eaLnBrk="0" fontAlgn="base" hangingPunct="0">
              <a:lnSpc>
                <a:spcPct val="125000"/>
              </a:lnSpc>
              <a:spcBef>
                <a:spcPts val="0"/>
              </a:spcBef>
              <a:spcAft>
                <a:spcPts val="400"/>
              </a:spcAft>
              <a:buClr>
                <a:srgbClr val="355F99"/>
              </a:buClr>
              <a:buFont typeface="Arial" pitchFamily="34" charset="0"/>
              <a:buChar char="•"/>
              <a:defRPr lang="en-US" sz="1200" dirty="0">
                <a:solidFill>
                  <a:schemeClr val="tx1"/>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734967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1277600" cy="685800"/>
          </a:xfrm>
          <a:noFill/>
          <a:ln w="9525">
            <a:noFill/>
            <a:miter lim="800000"/>
            <a:headEnd/>
            <a:tailEnd/>
          </a:ln>
        </p:spPr>
        <p:txBody>
          <a:bodyPr vert="horz" wrap="square" lIns="45720" tIns="45714" rIns="45720" bIns="45714" numCol="1" anchor="ctr" anchorCtr="0" compatLnSpc="1">
            <a:prstTxWarp prst="textNoShape">
              <a:avLst/>
            </a:prstTxWarp>
            <a:normAutofit/>
          </a:bodyPr>
          <a:lstStyle>
            <a:lvl1pPr algn="l" rtl="0" eaLnBrk="0" fontAlgn="base" hangingPunct="0">
              <a:lnSpc>
                <a:spcPct val="105000"/>
              </a:lnSpc>
              <a:spcBef>
                <a:spcPct val="0"/>
              </a:spcBef>
              <a:spcAft>
                <a:spcPct val="0"/>
              </a:spcAft>
              <a:defRPr lang="en-US" sz="2800" dirty="0">
                <a:solidFill>
                  <a:schemeClr val="accent1"/>
                </a:solidFill>
                <a:latin typeface="Calibri" pitchFamily="34" charset="0"/>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93432112"/>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Table Placeholder 3"/>
          <p:cNvSpPr>
            <a:spLocks noGrp="1"/>
          </p:cNvSpPr>
          <p:nvPr>
            <p:ph type="tbl" sz="quarter" idx="10"/>
          </p:nvPr>
        </p:nvSpPr>
        <p:spPr>
          <a:xfrm>
            <a:off x="711200" y="1143000"/>
            <a:ext cx="11277600" cy="5105400"/>
          </a:xfrm>
        </p:spPr>
        <p:txBody>
          <a:bodyPr/>
          <a:lstStyle/>
          <a:p>
            <a:endParaRPr lang="en-US" dirty="0"/>
          </a:p>
        </p:txBody>
      </p:sp>
    </p:spTree>
    <p:extLst>
      <p:ext uri="{BB962C8B-B14F-4D97-AF65-F5344CB8AC3E}">
        <p14:creationId xmlns:p14="http://schemas.microsoft.com/office/powerpoint/2010/main" val="2473981223"/>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SmartArt Placeholder 3"/>
          <p:cNvSpPr>
            <a:spLocks noGrp="1"/>
          </p:cNvSpPr>
          <p:nvPr>
            <p:ph type="dgm" sz="quarter" idx="10"/>
          </p:nvPr>
        </p:nvSpPr>
        <p:spPr>
          <a:xfrm>
            <a:off x="711200" y="1066800"/>
            <a:ext cx="11277600" cy="2971800"/>
          </a:xfrm>
        </p:spPr>
        <p:txBody>
          <a:bodyPr/>
          <a:lstStyle/>
          <a:p>
            <a:endParaRPr lang="en-US" dirty="0"/>
          </a:p>
        </p:txBody>
      </p:sp>
      <p:sp>
        <p:nvSpPr>
          <p:cNvPr id="6" name="Text Placeholder 5"/>
          <p:cNvSpPr>
            <a:spLocks noGrp="1"/>
          </p:cNvSpPr>
          <p:nvPr>
            <p:ph type="body" sz="quarter" idx="11"/>
          </p:nvPr>
        </p:nvSpPr>
        <p:spPr>
          <a:xfrm>
            <a:off x="711200" y="4114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764114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898007"/>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o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a:p>
        </p:txBody>
      </p:sp>
      <p:sp>
        <p:nvSpPr>
          <p:cNvPr id="4" name="Content Placeholder 3"/>
          <p:cNvSpPr>
            <a:spLocks noGrp="1"/>
          </p:cNvSpPr>
          <p:nvPr>
            <p:ph sz="quarter" idx="10"/>
          </p:nvPr>
        </p:nvSpPr>
        <p:spPr>
          <a:xfrm>
            <a:off x="3556000" y="1143000"/>
            <a:ext cx="8432800" cy="533400"/>
          </a:xfrm>
        </p:spPr>
        <p:txBody>
          <a:bodyPr>
            <a:noAutofit/>
          </a:bodyPr>
          <a:lstStyle>
            <a:lvl1pPr marL="0" indent="0">
              <a:buNone/>
              <a:defRPr sz="2400" b="1" i="1"/>
            </a:lvl1pPr>
            <a:lvl2pPr marL="233362" indent="0">
              <a:buNone/>
              <a:defRPr/>
            </a:lvl2pPr>
            <a:lvl3pPr marL="465137" indent="0">
              <a:buNone/>
              <a:defRPr/>
            </a:lvl3pPr>
            <a:lvl4pPr marL="696912" indent="0">
              <a:buNone/>
              <a:defRPr/>
            </a:lvl4pPr>
            <a:lvl5pPr marL="915988" indent="0">
              <a:buNone/>
              <a:defRPr/>
            </a:lvl5pPr>
          </a:lstStyle>
          <a:p>
            <a:pPr lvl="0"/>
            <a:r>
              <a:rPr lang="en-US" dirty="0" smtClean="0"/>
              <a:t>Click to edit Master text styles</a:t>
            </a:r>
          </a:p>
        </p:txBody>
      </p:sp>
      <p:sp>
        <p:nvSpPr>
          <p:cNvPr id="6" name="Picture Placeholder 5"/>
          <p:cNvSpPr>
            <a:spLocks noGrp="1"/>
          </p:cNvSpPr>
          <p:nvPr>
            <p:ph type="pic" sz="quarter" idx="11"/>
          </p:nvPr>
        </p:nvSpPr>
        <p:spPr>
          <a:xfrm>
            <a:off x="711200" y="1295400"/>
            <a:ext cx="2641600" cy="1905000"/>
          </a:xfrm>
        </p:spPr>
        <p:txBody>
          <a:bodyPr/>
          <a:lstStyle/>
          <a:p>
            <a:endParaRPr lang="en-US"/>
          </a:p>
        </p:txBody>
      </p:sp>
      <p:sp>
        <p:nvSpPr>
          <p:cNvPr id="8" name="Content Placeholder 7"/>
          <p:cNvSpPr>
            <a:spLocks noGrp="1"/>
          </p:cNvSpPr>
          <p:nvPr>
            <p:ph sz="quarter" idx="12"/>
          </p:nvPr>
        </p:nvSpPr>
        <p:spPr>
          <a:xfrm>
            <a:off x="3556000" y="1752600"/>
            <a:ext cx="8432800" cy="4495800"/>
          </a:xfrm>
        </p:spPr>
        <p:txBody>
          <a:bodyPr>
            <a:normAutofit/>
          </a:bodyPr>
          <a:lstStyle>
            <a:lvl1pPr marL="0" indent="0">
              <a:buNone/>
              <a:defRPr sz="2000"/>
            </a:lvl1pPr>
          </a:lstStyle>
          <a:p>
            <a:pPr lvl="0"/>
            <a:r>
              <a:rPr lang="en-US" dirty="0" smtClean="0"/>
              <a:t>Click to edit Master text styles</a:t>
            </a:r>
          </a:p>
        </p:txBody>
      </p:sp>
    </p:spTree>
    <p:extLst>
      <p:ext uri="{BB962C8B-B14F-4D97-AF65-F5344CB8AC3E}">
        <p14:creationId xmlns:p14="http://schemas.microsoft.com/office/powerpoint/2010/main" val="2065262873"/>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hart Placeholder 3"/>
          <p:cNvSpPr>
            <a:spLocks noGrp="1"/>
          </p:cNvSpPr>
          <p:nvPr>
            <p:ph type="chart" sz="quarter" idx="10"/>
          </p:nvPr>
        </p:nvSpPr>
        <p:spPr>
          <a:xfrm>
            <a:off x="711200" y="990600"/>
            <a:ext cx="11277600" cy="5410200"/>
          </a:xfrm>
        </p:spPr>
        <p:txBody>
          <a:bodyPr/>
          <a:lstStyle/>
          <a:p>
            <a:endParaRPr lang="en-US"/>
          </a:p>
        </p:txBody>
      </p:sp>
    </p:spTree>
    <p:extLst>
      <p:ext uri="{BB962C8B-B14F-4D97-AF65-F5344CB8AC3E}">
        <p14:creationId xmlns:p14="http://schemas.microsoft.com/office/powerpoint/2010/main" val="18941947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0" y="0"/>
            <a:ext cx="12192000" cy="6858000"/>
            <a:chOff x="0" y="0"/>
            <a:chExt cx="9144000" cy="6858000"/>
          </a:xfrm>
        </p:grpSpPr>
        <p:pic>
          <p:nvPicPr>
            <p:cNvPr id="11" name="Picture 10" descr="insideslidefinancial_top.png"/>
            <p:cNvPicPr>
              <a:picLocks noChangeAspect="1"/>
            </p:cNvPicPr>
            <p:nvPr userDrawn="1"/>
          </p:nvPicPr>
          <p:blipFill>
            <a:blip r:embed="rId15" cstate="print"/>
            <a:stretch>
              <a:fillRect/>
            </a:stretch>
          </p:blipFill>
          <p:spPr>
            <a:xfrm>
              <a:off x="348199" y="0"/>
              <a:ext cx="8795801" cy="231629"/>
            </a:xfrm>
            <a:prstGeom prst="rect">
              <a:avLst/>
            </a:prstGeom>
          </p:spPr>
        </p:pic>
        <p:pic>
          <p:nvPicPr>
            <p:cNvPr id="12" name="Picture 11" descr="insideslidefinancial_left.png"/>
            <p:cNvPicPr>
              <a:picLocks noChangeAspect="1"/>
            </p:cNvPicPr>
            <p:nvPr userDrawn="1"/>
          </p:nvPicPr>
          <p:blipFill>
            <a:blip r:embed="rId16" cstate="print"/>
            <a:stretch>
              <a:fillRect/>
            </a:stretch>
          </p:blipFill>
          <p:spPr>
            <a:xfrm>
              <a:off x="0" y="0"/>
              <a:ext cx="347443" cy="6858000"/>
            </a:xfrm>
            <a:prstGeom prst="rect">
              <a:avLst/>
            </a:prstGeom>
          </p:spPr>
        </p:pic>
      </p:grpSp>
      <p:sp>
        <p:nvSpPr>
          <p:cNvPr id="1027" name="Rectangle 4"/>
          <p:cNvSpPr>
            <a:spLocks noGrp="1" noChangeArrowheads="1"/>
          </p:cNvSpPr>
          <p:nvPr userDrawn="1">
            <p:ph type="body" idx="1"/>
          </p:nvPr>
        </p:nvSpPr>
        <p:spPr bwMode="auto">
          <a:xfrm>
            <a:off x="711200" y="990600"/>
            <a:ext cx="11277600" cy="5334000"/>
          </a:xfrm>
          <a:prstGeom prst="rect">
            <a:avLst/>
          </a:prstGeom>
          <a:noFill/>
          <a:ln w="9525">
            <a:noFill/>
            <a:miter lim="800000"/>
            <a:headEnd/>
            <a:tailEnd/>
          </a:ln>
        </p:spPr>
        <p:txBody>
          <a:bodyPr vert="horz" wrap="square" lIns="45720" tIns="45714" rIns="45720" bIns="45714"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5"/>
          <p:cNvSpPr>
            <a:spLocks noGrp="1" noChangeArrowheads="1"/>
          </p:cNvSpPr>
          <p:nvPr userDrawn="1">
            <p:ph type="title"/>
          </p:nvPr>
        </p:nvSpPr>
        <p:spPr bwMode="auto">
          <a:xfrm>
            <a:off x="711200" y="304801"/>
            <a:ext cx="11277600" cy="657225"/>
          </a:xfrm>
          <a:prstGeom prst="rect">
            <a:avLst/>
          </a:prstGeom>
          <a:noFill/>
          <a:ln w="9525">
            <a:noFill/>
            <a:miter lim="800000"/>
            <a:headEnd/>
            <a:tailEnd/>
          </a:ln>
        </p:spPr>
        <p:txBody>
          <a:bodyPr vert="horz" wrap="square" lIns="45720" tIns="45714" rIns="45720" bIns="45714" numCol="1" anchor="ctr" anchorCtr="0" compatLnSpc="1">
            <a:prstTxWarp prst="textNoShape">
              <a:avLst/>
            </a:prstTxWarp>
            <a:normAutofit/>
          </a:bodyPr>
          <a:lstStyle/>
          <a:p>
            <a:pPr lvl="0"/>
            <a:r>
              <a:rPr lang="en-US" dirty="0" smtClean="0"/>
              <a:t>Click to edit Master title style</a:t>
            </a:r>
          </a:p>
        </p:txBody>
      </p:sp>
      <p:sp>
        <p:nvSpPr>
          <p:cNvPr id="204838" name="Text Box 38"/>
          <p:cNvSpPr txBox="1">
            <a:spLocks noChangeArrowheads="1"/>
          </p:cNvSpPr>
          <p:nvPr userDrawn="1"/>
        </p:nvSpPr>
        <p:spPr bwMode="auto">
          <a:xfrm>
            <a:off x="11783485" y="6561138"/>
            <a:ext cx="306783" cy="221359"/>
          </a:xfrm>
          <a:prstGeom prst="rect">
            <a:avLst/>
          </a:prstGeom>
          <a:noFill/>
          <a:ln w="9525">
            <a:noFill/>
            <a:miter lim="800000"/>
            <a:headEnd/>
            <a:tailEnd/>
          </a:ln>
          <a:effectLst/>
        </p:spPr>
        <p:txBody>
          <a:bodyPr wrap="none" lIns="82058" tIns="41029" rIns="82058" bIns="41029">
            <a:spAutoFit/>
          </a:bodyPr>
          <a:lstStyle/>
          <a:p>
            <a:pPr fontAlgn="base">
              <a:spcBef>
                <a:spcPct val="0"/>
              </a:spcBef>
              <a:spcAft>
                <a:spcPct val="0"/>
              </a:spcAft>
            </a:pPr>
            <a:fld id="{A17AC929-31E6-4546-951E-D73134E0D08D}" type="slidenum">
              <a:rPr lang="en-US" sz="900">
                <a:solidFill>
                  <a:srgbClr val="FFFFFF"/>
                </a:solidFill>
                <a:latin typeface="Arial" pitchFamily="34" charset="0"/>
                <a:ea typeface="ＭＳ Ｐゴシック" charset="-128"/>
              </a:rPr>
              <a:pPr fontAlgn="base">
                <a:spcBef>
                  <a:spcPct val="0"/>
                </a:spcBef>
                <a:spcAft>
                  <a:spcPct val="0"/>
                </a:spcAft>
              </a:pPr>
              <a:t>‹#›</a:t>
            </a:fld>
            <a:endParaRPr lang="en-US" sz="900" dirty="0">
              <a:solidFill>
                <a:srgbClr val="FFFFFF"/>
              </a:solidFill>
              <a:latin typeface="Arial" pitchFamily="34" charset="0"/>
              <a:ea typeface="ＭＳ Ｐゴシック" charset="-128"/>
            </a:endParaRPr>
          </a:p>
        </p:txBody>
      </p:sp>
      <p:sp>
        <p:nvSpPr>
          <p:cNvPr id="204837" name="Text Box 37"/>
          <p:cNvSpPr txBox="1">
            <a:spLocks noChangeArrowheads="1"/>
          </p:cNvSpPr>
          <p:nvPr userDrawn="1"/>
        </p:nvSpPr>
        <p:spPr bwMode="auto">
          <a:xfrm>
            <a:off x="2641601" y="6553201"/>
            <a:ext cx="4790017" cy="201133"/>
          </a:xfrm>
          <a:prstGeom prst="rect">
            <a:avLst/>
          </a:prstGeom>
          <a:noFill/>
          <a:ln w="9525">
            <a:noFill/>
            <a:miter lim="800000"/>
            <a:headEnd/>
            <a:tailEnd/>
          </a:ln>
          <a:effectLst/>
        </p:spPr>
        <p:txBody>
          <a:bodyPr lIns="91429" tIns="45714" rIns="91429" bIns="45714">
            <a:spAutoFit/>
          </a:bodyPr>
          <a:lstStyle/>
          <a:p>
            <a:pPr eaLnBrk="0" fontAlgn="base" hangingPunct="0">
              <a:lnSpc>
                <a:spcPct val="101000"/>
              </a:lnSpc>
              <a:spcBef>
                <a:spcPct val="50000"/>
              </a:spcBef>
              <a:spcAft>
                <a:spcPct val="0"/>
              </a:spcAft>
            </a:pPr>
            <a:r>
              <a:rPr lang="en-US" sz="700" b="1" dirty="0">
                <a:solidFill>
                  <a:srgbClr val="284773"/>
                </a:solidFill>
                <a:latin typeface="Arial" pitchFamily="34" charset="0"/>
                <a:ea typeface="ＭＳ Ｐゴシック" charset="-128"/>
              </a:rPr>
              <a:t>© COPYRIGHT 2011  SAPIENT CORPORATION   |   CONFIDENTIAL</a:t>
            </a:r>
          </a:p>
        </p:txBody>
      </p:sp>
      <p:pic>
        <p:nvPicPr>
          <p:cNvPr id="1031" name="Picture 11" descr="SapientGM_Logo_CMYK.png"/>
          <p:cNvPicPr>
            <a:picLocks noChangeAspect="1"/>
          </p:cNvPicPr>
          <p:nvPr userDrawn="1"/>
        </p:nvPicPr>
        <p:blipFill>
          <a:blip r:embed="rId17" cstate="print"/>
          <a:srcRect/>
          <a:stretch>
            <a:fillRect/>
          </a:stretch>
        </p:blipFill>
        <p:spPr bwMode="auto">
          <a:xfrm>
            <a:off x="711200" y="6553200"/>
            <a:ext cx="1930400" cy="203200"/>
          </a:xfrm>
          <a:prstGeom prst="rect">
            <a:avLst/>
          </a:prstGeom>
          <a:noFill/>
          <a:ln w="9525">
            <a:noFill/>
            <a:miter lim="800000"/>
            <a:headEnd/>
            <a:tailEnd/>
          </a:ln>
        </p:spPr>
      </p:pic>
    </p:spTree>
    <p:extLst>
      <p:ext uri="{BB962C8B-B14F-4D97-AF65-F5344CB8AC3E}">
        <p14:creationId xmlns:p14="http://schemas.microsoft.com/office/powerpoint/2010/main" val="675575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fade thruBlk="1"/>
  </p:transition>
  <p:timing>
    <p:tnLst>
      <p:par>
        <p:cTn id="1" dur="indefinite" restart="never" nodeType="tmRoot"/>
      </p:par>
    </p:tnLst>
  </p:timing>
  <p:txStyles>
    <p:titleStyle>
      <a:lvl1pPr algn="l" rtl="0" eaLnBrk="0" fontAlgn="base" hangingPunct="0">
        <a:lnSpc>
          <a:spcPct val="105000"/>
        </a:lnSpc>
        <a:spcBef>
          <a:spcPct val="0"/>
        </a:spcBef>
        <a:spcAft>
          <a:spcPct val="0"/>
        </a:spcAft>
        <a:defRPr sz="3200">
          <a:solidFill>
            <a:srgbClr val="355F99"/>
          </a:solidFill>
          <a:latin typeface="Calibri" pitchFamily="34" charset="0"/>
          <a:ea typeface="+mj-ea"/>
          <a:cs typeface="+mj-cs"/>
        </a:defRPr>
      </a:lvl1pPr>
      <a:lvl2pPr algn="l" rtl="0" eaLnBrk="0" fontAlgn="base" hangingPunct="0">
        <a:lnSpc>
          <a:spcPct val="105000"/>
        </a:lnSpc>
        <a:spcBef>
          <a:spcPct val="0"/>
        </a:spcBef>
        <a:spcAft>
          <a:spcPct val="0"/>
        </a:spcAft>
        <a:defRPr sz="2600">
          <a:solidFill>
            <a:srgbClr val="355F99"/>
          </a:solidFill>
          <a:latin typeface="Calibri" pitchFamily="34" charset="0"/>
          <a:ea typeface="ＭＳ Ｐゴシック"/>
          <a:cs typeface="ＭＳ Ｐゴシック"/>
        </a:defRPr>
      </a:lvl2pPr>
      <a:lvl3pPr algn="l" rtl="0" eaLnBrk="0" fontAlgn="base" hangingPunct="0">
        <a:lnSpc>
          <a:spcPct val="105000"/>
        </a:lnSpc>
        <a:spcBef>
          <a:spcPct val="0"/>
        </a:spcBef>
        <a:spcAft>
          <a:spcPct val="0"/>
        </a:spcAft>
        <a:defRPr sz="2600">
          <a:solidFill>
            <a:srgbClr val="355F99"/>
          </a:solidFill>
          <a:latin typeface="Calibri" pitchFamily="34" charset="0"/>
          <a:ea typeface="ＭＳ Ｐゴシック"/>
          <a:cs typeface="ＭＳ Ｐゴシック"/>
        </a:defRPr>
      </a:lvl3pPr>
      <a:lvl4pPr algn="l" rtl="0" eaLnBrk="0" fontAlgn="base" hangingPunct="0">
        <a:lnSpc>
          <a:spcPct val="105000"/>
        </a:lnSpc>
        <a:spcBef>
          <a:spcPct val="0"/>
        </a:spcBef>
        <a:spcAft>
          <a:spcPct val="0"/>
        </a:spcAft>
        <a:defRPr sz="2600">
          <a:solidFill>
            <a:srgbClr val="355F99"/>
          </a:solidFill>
          <a:latin typeface="Calibri" pitchFamily="34" charset="0"/>
          <a:ea typeface="ＭＳ Ｐゴシック"/>
          <a:cs typeface="ＭＳ Ｐゴシック"/>
        </a:defRPr>
      </a:lvl4pPr>
      <a:lvl5pPr algn="l" rtl="0" eaLnBrk="0" fontAlgn="base" hangingPunct="0">
        <a:lnSpc>
          <a:spcPct val="1050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fontAlgn="base">
        <a:spcBef>
          <a:spcPct val="0"/>
        </a:spcBef>
        <a:spcAft>
          <a:spcPct val="0"/>
        </a:spcAft>
        <a:defRPr sz="2400">
          <a:solidFill>
            <a:schemeClr val="bg2"/>
          </a:solidFill>
          <a:latin typeface="Arial" pitchFamily="34" charset="0"/>
          <a:ea typeface="ＭＳ Ｐゴシック"/>
          <a:cs typeface="ＭＳ Ｐゴシック"/>
        </a:defRPr>
      </a:lvl6pPr>
      <a:lvl7pPr marL="914400" algn="l" rtl="0" fontAlgn="base">
        <a:spcBef>
          <a:spcPct val="0"/>
        </a:spcBef>
        <a:spcAft>
          <a:spcPct val="0"/>
        </a:spcAft>
        <a:defRPr sz="2400">
          <a:solidFill>
            <a:schemeClr val="bg2"/>
          </a:solidFill>
          <a:latin typeface="Arial" pitchFamily="34" charset="0"/>
          <a:ea typeface="ＭＳ Ｐゴシック"/>
          <a:cs typeface="ＭＳ Ｐゴシック"/>
        </a:defRPr>
      </a:lvl7pPr>
      <a:lvl8pPr marL="1371600" algn="l" rtl="0" fontAlgn="base">
        <a:spcBef>
          <a:spcPct val="0"/>
        </a:spcBef>
        <a:spcAft>
          <a:spcPct val="0"/>
        </a:spcAft>
        <a:defRPr sz="2400">
          <a:solidFill>
            <a:schemeClr val="bg2"/>
          </a:solidFill>
          <a:latin typeface="Arial" pitchFamily="34" charset="0"/>
          <a:ea typeface="ＭＳ Ｐゴシック"/>
          <a:cs typeface="ＭＳ Ｐゴシック"/>
        </a:defRPr>
      </a:lvl8pPr>
      <a:lvl9pPr marL="1828800" algn="l" rtl="0" fontAlgn="base">
        <a:spcBef>
          <a:spcPct val="0"/>
        </a:spcBef>
        <a:spcAft>
          <a:spcPct val="0"/>
        </a:spcAft>
        <a:defRPr sz="2400">
          <a:solidFill>
            <a:schemeClr val="bg2"/>
          </a:solidFill>
          <a:latin typeface="Arial" pitchFamily="34" charset="0"/>
          <a:ea typeface="ＭＳ Ｐゴシック"/>
          <a:cs typeface="ＭＳ Ｐゴシック"/>
        </a:defRPr>
      </a:lvl9pPr>
    </p:titleStyle>
    <p:bodyStyle>
      <a:lvl1pPr marL="231775" indent="-231775" algn="l" rtl="0" eaLnBrk="0" fontAlgn="base" hangingPunct="0">
        <a:lnSpc>
          <a:spcPct val="125000"/>
        </a:lnSpc>
        <a:spcBef>
          <a:spcPts val="0"/>
        </a:spcBef>
        <a:spcAft>
          <a:spcPts val="600"/>
        </a:spcAft>
        <a:buClr>
          <a:srgbClr val="355F99"/>
        </a:buClr>
        <a:buSzPct val="100000"/>
        <a:buFont typeface="Arial" pitchFamily="34" charset="0"/>
        <a:buChar char="•"/>
        <a:defRPr lang="en-US" sz="2400" dirty="0" smtClean="0">
          <a:solidFill>
            <a:schemeClr val="tx1"/>
          </a:solidFill>
          <a:latin typeface="Calibri" pitchFamily="34" charset="0"/>
          <a:ea typeface="+mn-ea"/>
          <a:cs typeface="+mn-cs"/>
        </a:defRPr>
      </a:lvl1pPr>
      <a:lvl2pPr marL="463550" indent="-230188" algn="l" rtl="0" eaLnBrk="0" fontAlgn="base" hangingPunct="0">
        <a:lnSpc>
          <a:spcPct val="125000"/>
        </a:lnSpc>
        <a:spcBef>
          <a:spcPts val="0"/>
        </a:spcBef>
        <a:spcAft>
          <a:spcPts val="600"/>
        </a:spcAft>
        <a:buClr>
          <a:srgbClr val="355F99"/>
        </a:buClr>
        <a:buSzPct val="100000"/>
        <a:buFont typeface="Wingdings 3" charset="2"/>
        <a:buChar char=""/>
        <a:defRPr lang="en-US" sz="2200" dirty="0" smtClean="0">
          <a:solidFill>
            <a:schemeClr val="tx1"/>
          </a:solidFill>
          <a:latin typeface="Calibri" pitchFamily="34" charset="0"/>
          <a:ea typeface="+mn-ea"/>
          <a:cs typeface="+mn-cs"/>
        </a:defRPr>
      </a:lvl2pPr>
      <a:lvl3pPr marL="695325" indent="-230188" algn="l" rtl="0" eaLnBrk="0" fontAlgn="base" hangingPunct="0">
        <a:lnSpc>
          <a:spcPct val="125000"/>
        </a:lnSpc>
        <a:spcBef>
          <a:spcPts val="0"/>
        </a:spcBef>
        <a:spcAft>
          <a:spcPts val="600"/>
        </a:spcAft>
        <a:buClr>
          <a:srgbClr val="355F99"/>
        </a:buClr>
        <a:buSzPct val="100000"/>
        <a:buFont typeface="Arial" pitchFamily="34" charset="0"/>
        <a:buChar char="•"/>
        <a:defRPr lang="en-US" sz="2000" dirty="0" smtClean="0">
          <a:solidFill>
            <a:schemeClr val="tx1"/>
          </a:solidFill>
          <a:latin typeface="Calibri" pitchFamily="34" charset="0"/>
          <a:ea typeface="+mn-ea"/>
          <a:cs typeface="+mn-cs"/>
        </a:defRPr>
      </a:lvl3pPr>
      <a:lvl4pPr marL="914400" indent="-217488" algn="l" rtl="0" eaLnBrk="0" fontAlgn="base" hangingPunct="0">
        <a:lnSpc>
          <a:spcPct val="125000"/>
        </a:lnSpc>
        <a:spcBef>
          <a:spcPts val="0"/>
        </a:spcBef>
        <a:spcAft>
          <a:spcPts val="600"/>
        </a:spcAft>
        <a:buClr>
          <a:srgbClr val="355F99"/>
        </a:buClr>
        <a:buSzPct val="100000"/>
        <a:buFont typeface="Wingdings 3" charset="2"/>
        <a:buChar char=""/>
        <a:defRPr lang="en-US" sz="1800" dirty="0" smtClean="0">
          <a:solidFill>
            <a:schemeClr val="tx1"/>
          </a:solidFill>
          <a:latin typeface="Calibri" pitchFamily="34" charset="0"/>
          <a:ea typeface="+mn-ea"/>
          <a:cs typeface="+mn-cs"/>
        </a:defRPr>
      </a:lvl4pPr>
      <a:lvl5pPr marL="1173163" indent="-257175" algn="l" rtl="0" eaLnBrk="0" fontAlgn="base" hangingPunct="0">
        <a:lnSpc>
          <a:spcPct val="125000"/>
        </a:lnSpc>
        <a:spcBef>
          <a:spcPts val="0"/>
        </a:spcBef>
        <a:spcAft>
          <a:spcPts val="600"/>
        </a:spcAft>
        <a:buClr>
          <a:srgbClr val="355F99"/>
        </a:buClr>
        <a:buSzPct val="100000"/>
        <a:buFont typeface="Arial" pitchFamily="34" charset="0"/>
        <a:buChar char="•"/>
        <a:defRPr lang="en-US" sz="1600" dirty="0" smtClean="0">
          <a:solidFill>
            <a:schemeClr val="tx1"/>
          </a:solidFill>
          <a:latin typeface="Calibri" pitchFamily="34" charset="0"/>
          <a:ea typeface="+mn-ea"/>
          <a:cs typeface="+mn-cs"/>
        </a:defRPr>
      </a:lvl5pPr>
      <a:lvl6pPr marL="1630363" indent="-257175" algn="l" rtl="0" fontAlgn="base">
        <a:lnSpc>
          <a:spcPct val="105000"/>
        </a:lnSpc>
        <a:spcBef>
          <a:spcPct val="10000"/>
        </a:spcBef>
        <a:spcAft>
          <a:spcPct val="10000"/>
        </a:spcAft>
        <a:buClr>
          <a:schemeClr val="tx2"/>
        </a:buClr>
        <a:buFont typeface="Wingdings" pitchFamily="2" charset="2"/>
        <a:buBlip>
          <a:blip r:embed="rId18"/>
        </a:buBlip>
        <a:defRPr sz="900">
          <a:solidFill>
            <a:srgbClr val="4D4D4D"/>
          </a:solidFill>
          <a:latin typeface="+mn-lt"/>
          <a:ea typeface="+mn-ea"/>
          <a:cs typeface="+mn-cs"/>
        </a:defRPr>
      </a:lvl6pPr>
      <a:lvl7pPr marL="2087563" indent="-257175" algn="l" rtl="0" fontAlgn="base">
        <a:lnSpc>
          <a:spcPct val="105000"/>
        </a:lnSpc>
        <a:spcBef>
          <a:spcPct val="10000"/>
        </a:spcBef>
        <a:spcAft>
          <a:spcPct val="10000"/>
        </a:spcAft>
        <a:buClr>
          <a:schemeClr val="tx2"/>
        </a:buClr>
        <a:buFont typeface="Wingdings" pitchFamily="2" charset="2"/>
        <a:buBlip>
          <a:blip r:embed="rId18"/>
        </a:buBlip>
        <a:defRPr sz="900">
          <a:solidFill>
            <a:srgbClr val="4D4D4D"/>
          </a:solidFill>
          <a:latin typeface="+mn-lt"/>
          <a:ea typeface="+mn-ea"/>
          <a:cs typeface="+mn-cs"/>
        </a:defRPr>
      </a:lvl7pPr>
      <a:lvl8pPr marL="2544763" indent="-257175" algn="l" rtl="0" fontAlgn="base">
        <a:lnSpc>
          <a:spcPct val="105000"/>
        </a:lnSpc>
        <a:spcBef>
          <a:spcPct val="10000"/>
        </a:spcBef>
        <a:spcAft>
          <a:spcPct val="10000"/>
        </a:spcAft>
        <a:buClr>
          <a:schemeClr val="tx2"/>
        </a:buClr>
        <a:buFont typeface="Wingdings" pitchFamily="2" charset="2"/>
        <a:buBlip>
          <a:blip r:embed="rId18"/>
        </a:buBlip>
        <a:defRPr sz="900">
          <a:solidFill>
            <a:srgbClr val="4D4D4D"/>
          </a:solidFill>
          <a:latin typeface="+mn-lt"/>
          <a:ea typeface="+mn-ea"/>
          <a:cs typeface="+mn-cs"/>
        </a:defRPr>
      </a:lvl8pPr>
      <a:lvl9pPr marL="3001963" indent="-257175" algn="l" rtl="0" fontAlgn="base">
        <a:lnSpc>
          <a:spcPct val="105000"/>
        </a:lnSpc>
        <a:spcBef>
          <a:spcPct val="10000"/>
        </a:spcBef>
        <a:spcAft>
          <a:spcPct val="10000"/>
        </a:spcAft>
        <a:buClr>
          <a:schemeClr val="tx2"/>
        </a:buClr>
        <a:buFont typeface="Wingdings" pitchFamily="2" charset="2"/>
        <a:buBlip>
          <a:blip r:embed="rId18"/>
        </a:buBlip>
        <a:defRPr sz="900">
          <a:solidFill>
            <a:srgbClr val="4D4D4D"/>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image" Target="../media/image8.gif"/></Relationships>
</file>

<file path=ppt/slides/_rels/slide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bwMode="auto">
          <a:xfrm>
            <a:off x="3057098" y="1705971"/>
            <a:ext cx="7069541" cy="2934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solidFill>
                  <a:schemeClr val="bg2"/>
                </a:solidFill>
                <a:effectLst/>
                <a:latin typeface="Arial" pitchFamily="34" charset="0"/>
                <a:ea typeface="ＭＳ Ｐゴシック"/>
                <a:cs typeface="ＭＳ Ｐゴシック"/>
              </a:rPr>
              <a:t>STRATEGY DESIGN</a:t>
            </a:r>
            <a:r>
              <a:rPr kumimoji="0" lang="en-US" sz="4800" b="0" i="0" u="none" strike="noStrike" cap="none" normalizeH="0" dirty="0" smtClean="0">
                <a:ln>
                  <a:noFill/>
                </a:ln>
                <a:solidFill>
                  <a:schemeClr val="bg2"/>
                </a:solidFill>
                <a:effectLst/>
                <a:latin typeface="Arial" pitchFamily="34" charset="0"/>
                <a:ea typeface="ＭＳ Ｐゴシック"/>
                <a:cs typeface="ＭＳ Ｐゴシック"/>
              </a:rPr>
              <a:t> PATTERN</a:t>
            </a:r>
          </a:p>
          <a:p>
            <a:pPr marL="0" marR="0" indent="0" algn="l" defTabSz="914400" rtl="0" eaLnBrk="1" fontAlgn="base" latinLnBrk="0" hangingPunct="1">
              <a:lnSpc>
                <a:spcPct val="100000"/>
              </a:lnSpc>
              <a:spcBef>
                <a:spcPct val="0"/>
              </a:spcBef>
              <a:spcAft>
                <a:spcPct val="0"/>
              </a:spcAft>
              <a:buClrTx/>
              <a:buSzTx/>
              <a:buFontTx/>
              <a:buNone/>
              <a:tabLst/>
            </a:pPr>
            <a:endParaRPr lang="en-US" sz="1600" baseline="0" dirty="0">
              <a:solidFill>
                <a:schemeClr val="bg2"/>
              </a:solidFill>
              <a:latin typeface="Arial" pitchFamily="34" charset="0"/>
              <a:ea typeface="ＭＳ Ｐゴシック"/>
              <a:cs typeface="ＭＳ Ｐゴシック"/>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dirty="0" smtClean="0">
              <a:ln>
                <a:noFill/>
              </a:ln>
              <a:solidFill>
                <a:schemeClr val="bg2"/>
              </a:solidFill>
              <a:effectLst/>
              <a:latin typeface="Arial" pitchFamily="34" charset="0"/>
              <a:ea typeface="ＭＳ Ｐゴシック"/>
              <a:cs typeface="ＭＳ Ｐゴシック"/>
            </a:endParaRPr>
          </a:p>
          <a:p>
            <a:pPr marL="0" marR="0" indent="0" algn="l" defTabSz="914400" rtl="0" eaLnBrk="1" fontAlgn="base" latinLnBrk="0" hangingPunct="1">
              <a:lnSpc>
                <a:spcPct val="100000"/>
              </a:lnSpc>
              <a:spcBef>
                <a:spcPct val="0"/>
              </a:spcBef>
              <a:spcAft>
                <a:spcPct val="0"/>
              </a:spcAft>
              <a:buClrTx/>
              <a:buSzTx/>
              <a:buFontTx/>
              <a:buNone/>
              <a:tabLst/>
            </a:pPr>
            <a:r>
              <a:rPr lang="en-US" sz="1600" baseline="0" dirty="0" smtClean="0">
                <a:solidFill>
                  <a:schemeClr val="bg2"/>
                </a:solidFill>
                <a:latin typeface="Arial" pitchFamily="34" charset="0"/>
                <a:ea typeface="ＭＳ Ｐゴシック"/>
                <a:cs typeface="ＭＳ Ｐゴシック"/>
              </a:rPr>
              <a:t>-Rajat</a:t>
            </a:r>
            <a:r>
              <a:rPr lang="en-US" sz="1600" dirty="0" smtClean="0">
                <a:solidFill>
                  <a:schemeClr val="bg2"/>
                </a:solidFill>
                <a:latin typeface="Arial" pitchFamily="34" charset="0"/>
                <a:ea typeface="ＭＳ Ｐゴシック"/>
                <a:cs typeface="ＭＳ Ｐゴシック"/>
              </a:rPr>
              <a:t> Gupta</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2"/>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318865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891654" y="508212"/>
            <a:ext cx="11300346" cy="2862322"/>
          </a:xfrm>
          <a:prstGeom prst="rect">
            <a:avLst/>
          </a:prstGeom>
        </p:spPr>
        <p:txBody>
          <a:bodyPr wrap="square">
            <a:spAutoFit/>
          </a:bodyPr>
          <a:lstStyle/>
          <a:p>
            <a:pPr algn="just"/>
            <a:r>
              <a:rPr lang="en-US" b="1" dirty="0" smtClean="0">
                <a:solidFill>
                  <a:srgbClr val="000000"/>
                </a:solidFill>
                <a:latin typeface="Georgia" panose="02040502050405020303" pitchFamily="18" charset="0"/>
              </a:rPr>
              <a:t>Motivation:</a:t>
            </a:r>
            <a:endParaRPr lang="en-US" b="1" dirty="0">
              <a:solidFill>
                <a:srgbClr val="000000"/>
              </a:solidFill>
              <a:latin typeface="Georgia" panose="02040502050405020303" pitchFamily="18" charset="0"/>
            </a:endParaRPr>
          </a:p>
          <a:p>
            <a:pPr algn="just"/>
            <a:r>
              <a:rPr lang="en-US" dirty="0">
                <a:solidFill>
                  <a:srgbClr val="222222"/>
                </a:solidFill>
                <a:latin typeface="Verdana" panose="020B0604030504040204" pitchFamily="34" charset="0"/>
              </a:rPr>
              <a:t>There are common situations when classes differ only in their behavior. For this cases is a good idea to isolate the algorithms in separate classes in order to have the ability to select different </a:t>
            </a:r>
            <a:r>
              <a:rPr lang="en-US" dirty="0" smtClean="0">
                <a:solidFill>
                  <a:srgbClr val="222222"/>
                </a:solidFill>
                <a:latin typeface="Verdana" panose="020B0604030504040204" pitchFamily="34" charset="0"/>
              </a:rPr>
              <a:t>algorithms at </a:t>
            </a:r>
            <a:r>
              <a:rPr lang="en-US" dirty="0">
                <a:solidFill>
                  <a:srgbClr val="222222"/>
                </a:solidFill>
                <a:latin typeface="Verdana" panose="020B0604030504040204" pitchFamily="34" charset="0"/>
              </a:rPr>
              <a:t>runtime</a:t>
            </a:r>
            <a:r>
              <a:rPr lang="en-US" dirty="0" smtClean="0">
                <a:solidFill>
                  <a:srgbClr val="222222"/>
                </a:solidFill>
                <a:latin typeface="Verdana" panose="020B0604030504040204" pitchFamily="34" charset="0"/>
              </a:rPr>
              <a:t>.</a:t>
            </a:r>
          </a:p>
          <a:p>
            <a:pPr algn="just"/>
            <a:r>
              <a:rPr lang="en-US" dirty="0">
                <a:solidFill>
                  <a:srgbClr val="222222"/>
                </a:solidFill>
                <a:latin typeface="Verdana" panose="020B0604030504040204" pitchFamily="34" charset="0"/>
              </a:rPr>
              <a:t> </a:t>
            </a:r>
            <a:r>
              <a:rPr lang="en-US" dirty="0"/>
              <a:t/>
            </a:r>
            <a:br>
              <a:rPr lang="en-US" dirty="0"/>
            </a:br>
            <a:r>
              <a:rPr lang="en-US" b="1" dirty="0" smtClean="0">
                <a:solidFill>
                  <a:srgbClr val="000000"/>
                </a:solidFill>
                <a:latin typeface="Georgia" panose="02040502050405020303" pitchFamily="18" charset="0"/>
              </a:rPr>
              <a:t>Intent:</a:t>
            </a:r>
            <a:endParaRPr lang="en-US" b="1" dirty="0">
              <a:solidFill>
                <a:srgbClr val="000000"/>
              </a:solidFill>
              <a:latin typeface="Georgia" panose="02040502050405020303" pitchFamily="18" charset="0"/>
            </a:endParaRPr>
          </a:p>
          <a:p>
            <a:r>
              <a:rPr lang="en-US" dirty="0">
                <a:solidFill>
                  <a:srgbClr val="222222"/>
                </a:solidFill>
                <a:latin typeface="Verdana" panose="020B0604030504040204" pitchFamily="34" charset="0"/>
              </a:rPr>
              <a:t>Define a family of algorithms, encapsulate each one, and make them interchangeable. Strategy lets the algorithm vary independently from clients that use it</a:t>
            </a:r>
            <a:r>
              <a:rPr lang="en-US" dirty="0" smtClean="0">
                <a:solidFill>
                  <a:srgbClr val="222222"/>
                </a:solidFill>
                <a:latin typeface="Verdana" panose="020B0604030504040204" pitchFamily="34" charset="0"/>
              </a:rPr>
              <a:t>.</a:t>
            </a:r>
          </a:p>
          <a:p>
            <a:endParaRPr lang="en-US" dirty="0" smtClean="0">
              <a:solidFill>
                <a:srgbClr val="222222"/>
              </a:solidFill>
              <a:latin typeface="Verdana" panose="020B0604030504040204" pitchFamily="34" charset="0"/>
            </a:endParaRPr>
          </a:p>
          <a:p>
            <a:r>
              <a:rPr lang="en-US" b="1" dirty="0" smtClean="0">
                <a:solidFill>
                  <a:srgbClr val="222222"/>
                </a:solidFill>
                <a:latin typeface="Verdana" panose="020B0604030504040204" pitchFamily="34" charset="0"/>
              </a:rPr>
              <a:t>Implementation:</a:t>
            </a:r>
            <a:endParaRPr lang="en-US"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654" y="3370534"/>
            <a:ext cx="10454185" cy="3210565"/>
          </a:xfrm>
          <a:prstGeom prst="rect">
            <a:avLst/>
          </a:prstGeom>
        </p:spPr>
      </p:pic>
    </p:spTree>
    <p:extLst>
      <p:ext uri="{BB962C8B-B14F-4D97-AF65-F5344CB8AC3E}">
        <p14:creationId xmlns:p14="http://schemas.microsoft.com/office/powerpoint/2010/main" val="33832882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412" y="1333813"/>
            <a:ext cx="10031103" cy="4016109"/>
          </a:xfrm>
          <a:prstGeom prst="rect">
            <a:avLst/>
          </a:prstGeom>
        </p:spPr>
      </p:pic>
      <p:sp>
        <p:nvSpPr>
          <p:cNvPr id="4" name="Rectangle 3"/>
          <p:cNvSpPr/>
          <p:nvPr/>
        </p:nvSpPr>
        <p:spPr bwMode="auto">
          <a:xfrm>
            <a:off x="1992573" y="559558"/>
            <a:ext cx="5773003" cy="5186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Arial" pitchFamily="34" charset="0"/>
                <a:ea typeface="ＭＳ Ｐゴシック"/>
                <a:cs typeface="ＭＳ Ｐゴシック"/>
              </a:rPr>
              <a:t>EXAMPLE</a:t>
            </a:r>
            <a:endParaRPr kumimoji="0" lang="en-US" sz="2800" b="0" i="0" u="none" strike="noStrike" cap="none" normalizeH="0" baseline="0" dirty="0" smtClean="0">
              <a:ln>
                <a:noFill/>
              </a:ln>
              <a:solidFill>
                <a:schemeClr val="bg2"/>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836940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377156" y="729693"/>
            <a:ext cx="1012007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Arial Unicode MS" panose="020B0604020202020204" pitchFamily="34" charset="-128"/>
            </a:endParaRPr>
          </a:p>
          <a:p>
            <a:pPr lvl="0" algn="just" eaLnBrk="0" fontAlgn="base" hangingPunct="0">
              <a:spcBef>
                <a:spcPct val="0"/>
              </a:spcBef>
              <a:spcAft>
                <a:spcPct val="0"/>
              </a:spcAft>
            </a:pPr>
            <a:r>
              <a:rPr lang="en-US" sz="2400" dirty="0" smtClean="0">
                <a:solidFill>
                  <a:srgbClr val="FF0000"/>
                </a:solidFill>
              </a:rPr>
              <a:t>Strategy:</a:t>
            </a:r>
            <a:endParaRPr lang="en-US" altLang="en-US" sz="2400" dirty="0">
              <a:solidFill>
                <a:srgbClr val="FF0000"/>
              </a:solidFill>
              <a:latin typeface="Arial Unicode MS" panose="020B0604020202020204" pitchFamily="34" charset="-128"/>
            </a:endParaRPr>
          </a:p>
          <a:p>
            <a:pPr lvl="0" algn="just" eaLnBrk="0" fontAlgn="base" hangingPunct="0">
              <a:spcBef>
                <a:spcPct val="0"/>
              </a:spcBef>
              <a:spcAft>
                <a:spcPct val="0"/>
              </a:spcAft>
            </a:pP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public interface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IBehaviour</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public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int</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moveCommand</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lang="en-US" sz="2400" dirty="0" err="1">
                <a:solidFill>
                  <a:srgbClr val="FF0000"/>
                </a:solidFill>
              </a:rPr>
              <a:t>Conctete</a:t>
            </a:r>
            <a:r>
              <a:rPr lang="en-US" sz="2400" dirty="0">
                <a:solidFill>
                  <a:srgbClr val="FF0000"/>
                </a:solidFill>
              </a:rPr>
              <a:t> Strategies:</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public class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AgressiveBehaviour</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implements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IBehaviour</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public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int</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moveCommand</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System.out.println</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tAgressive</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Behaviour</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if find another robot attack it");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return 1;</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bwMode="auto">
          <a:xfrm>
            <a:off x="1160060" y="354841"/>
            <a:ext cx="6428096" cy="52581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Arial" pitchFamily="34" charset="0"/>
                <a:ea typeface="ＭＳ Ｐゴシック"/>
                <a:cs typeface="ＭＳ Ｐゴシック"/>
              </a:rPr>
              <a:t>CODE</a:t>
            </a:r>
            <a:endParaRPr kumimoji="0" lang="en-US" sz="2800" b="0" i="0" u="none" strike="noStrike" cap="none" normalizeH="0" baseline="0" dirty="0" smtClean="0">
              <a:ln>
                <a:noFill/>
              </a:ln>
              <a:solidFill>
                <a:schemeClr val="bg2"/>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54991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06815" y="450125"/>
            <a:ext cx="1046312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public class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DefensiveBehaviour</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implements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IBehaviour</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public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int</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moveCommand</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System.out.println</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tDefensive</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Behaviour</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if find another robot run from it");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return -1;</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public class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NormalBehaviour</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implements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IBehaviour</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public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int</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moveCommand</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System.out.println</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tNormal</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err="1" smtClean="0">
                <a:ln>
                  <a:noFill/>
                </a:ln>
                <a:solidFill>
                  <a:srgbClr val="000000"/>
                </a:solidFill>
                <a:effectLst/>
                <a:latin typeface="Arial Unicode MS" panose="020B0604020202020204" pitchFamily="34" charset="-128"/>
              </a:rPr>
              <a:t>Behaviour</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 if find another robot ignore it");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return 0;</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br>
              <a:rPr kumimoji="0" lang="en-US" altLang="en-US" sz="2400" b="0" i="0" u="none" strike="noStrike" cap="none" normalizeH="0" baseline="0" dirty="0" smtClean="0">
                <a:ln>
                  <a:noFill/>
                </a:ln>
                <a:solidFill>
                  <a:srgbClr val="000000"/>
                </a:solidFill>
                <a:effectLst/>
                <a:latin typeface="Arial Unicode MS" panose="020B0604020202020204" pitchFamily="34" charset="-128"/>
              </a:rPr>
            </a:b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34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085976" y="346785"/>
            <a:ext cx="4144083"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Arial Unicode MS" panose="020B0604020202020204" pitchFamily="34" charset="-128"/>
              </a:rPr>
              <a:t>public class Robot {</a:t>
            </a:r>
            <a:br>
              <a:rPr lang="en-US" altLang="en-US" sz="1100" dirty="0">
                <a:solidFill>
                  <a:srgbClr val="000000"/>
                </a:solidFill>
                <a:latin typeface="Arial Unicode MS" panose="020B0604020202020204" pitchFamily="34" charset="-128"/>
              </a:rPr>
            </a:br>
            <a:r>
              <a:rPr lang="en-US" altLang="en-US" sz="1100" dirty="0" err="1">
                <a:solidFill>
                  <a:srgbClr val="000000"/>
                </a:solidFill>
                <a:latin typeface="Arial Unicode MS" panose="020B0604020202020204" pitchFamily="34" charset="-128"/>
              </a:rPr>
              <a:t>IBehaviour</a:t>
            </a:r>
            <a:r>
              <a:rPr lang="en-US" altLang="en-US" sz="1100" dirty="0">
                <a:solidFill>
                  <a:srgbClr val="000000"/>
                </a:solidFill>
                <a:latin typeface="Arial Unicode MS" panose="020B0604020202020204" pitchFamily="34" charset="-128"/>
              </a:rPr>
              <a:t> </a:t>
            </a:r>
            <a:r>
              <a:rPr lang="en-US" altLang="en-US" sz="1100" dirty="0" err="1">
                <a:solidFill>
                  <a:srgbClr val="000000"/>
                </a:solidFill>
                <a:latin typeface="Arial Unicode MS" panose="020B0604020202020204" pitchFamily="34" charset="-128"/>
              </a:rPr>
              <a:t>behaviour</a:t>
            </a: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String name;</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public Robot(String name)</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this.name = name;</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public void </a:t>
            </a:r>
            <a:r>
              <a:rPr lang="en-US" altLang="en-US" sz="1100" dirty="0" err="1">
                <a:solidFill>
                  <a:srgbClr val="000000"/>
                </a:solidFill>
                <a:latin typeface="Arial Unicode MS" panose="020B0604020202020204" pitchFamily="34" charset="-128"/>
              </a:rPr>
              <a:t>setBehaviour</a:t>
            </a:r>
            <a:r>
              <a:rPr lang="en-US" altLang="en-US" sz="1100" dirty="0">
                <a:solidFill>
                  <a:srgbClr val="000000"/>
                </a:solidFill>
                <a:latin typeface="Arial Unicode MS" panose="020B0604020202020204" pitchFamily="34" charset="-128"/>
              </a:rPr>
              <a:t>(</a:t>
            </a:r>
            <a:r>
              <a:rPr lang="en-US" altLang="en-US" sz="1100" dirty="0" err="1">
                <a:solidFill>
                  <a:srgbClr val="000000"/>
                </a:solidFill>
                <a:latin typeface="Arial Unicode MS" panose="020B0604020202020204" pitchFamily="34" charset="-128"/>
              </a:rPr>
              <a:t>IBehaviour</a:t>
            </a:r>
            <a:r>
              <a:rPr lang="en-US" altLang="en-US" sz="1100" dirty="0">
                <a:solidFill>
                  <a:srgbClr val="000000"/>
                </a:solidFill>
                <a:latin typeface="Arial Unicode MS" panose="020B0604020202020204" pitchFamily="34" charset="-128"/>
              </a:rPr>
              <a:t> </a:t>
            </a:r>
            <a:r>
              <a:rPr lang="en-US" altLang="en-US" sz="1100" dirty="0" err="1">
                <a:solidFill>
                  <a:srgbClr val="000000"/>
                </a:solidFill>
                <a:latin typeface="Arial Unicode MS" panose="020B0604020202020204" pitchFamily="34" charset="-128"/>
              </a:rPr>
              <a:t>behaviour</a:t>
            </a: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err="1">
                <a:solidFill>
                  <a:srgbClr val="000000"/>
                </a:solidFill>
                <a:latin typeface="Arial Unicode MS" panose="020B0604020202020204" pitchFamily="34" charset="-128"/>
              </a:rPr>
              <a:t>this.behaviour</a:t>
            </a:r>
            <a:r>
              <a:rPr lang="en-US" altLang="en-US" sz="1100" dirty="0">
                <a:solidFill>
                  <a:srgbClr val="000000"/>
                </a:solidFill>
                <a:latin typeface="Arial Unicode MS" panose="020B0604020202020204" pitchFamily="34" charset="-128"/>
              </a:rPr>
              <a:t> = </a:t>
            </a:r>
            <a:r>
              <a:rPr lang="en-US" altLang="en-US" sz="1100" dirty="0" err="1">
                <a:solidFill>
                  <a:srgbClr val="000000"/>
                </a:solidFill>
                <a:latin typeface="Arial Unicode MS" panose="020B0604020202020204" pitchFamily="34" charset="-128"/>
              </a:rPr>
              <a:t>behaviour</a:t>
            </a: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public </a:t>
            </a:r>
            <a:r>
              <a:rPr lang="en-US" altLang="en-US" sz="1100" dirty="0" err="1">
                <a:solidFill>
                  <a:srgbClr val="000000"/>
                </a:solidFill>
                <a:latin typeface="Arial Unicode MS" panose="020B0604020202020204" pitchFamily="34" charset="-128"/>
              </a:rPr>
              <a:t>IBehaviour</a:t>
            </a:r>
            <a:r>
              <a:rPr lang="en-US" altLang="en-US" sz="1100" dirty="0">
                <a:solidFill>
                  <a:srgbClr val="000000"/>
                </a:solidFill>
                <a:latin typeface="Arial Unicode MS" panose="020B0604020202020204" pitchFamily="34" charset="-128"/>
              </a:rPr>
              <a:t> </a:t>
            </a:r>
            <a:r>
              <a:rPr lang="en-US" altLang="en-US" sz="1100" dirty="0" err="1">
                <a:solidFill>
                  <a:srgbClr val="000000"/>
                </a:solidFill>
                <a:latin typeface="Arial Unicode MS" panose="020B0604020202020204" pitchFamily="34" charset="-128"/>
              </a:rPr>
              <a:t>getBehaviour</a:t>
            </a: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return </a:t>
            </a:r>
            <a:r>
              <a:rPr lang="en-US" altLang="en-US" sz="1100" dirty="0" err="1">
                <a:solidFill>
                  <a:srgbClr val="000000"/>
                </a:solidFill>
                <a:latin typeface="Arial Unicode MS" panose="020B0604020202020204" pitchFamily="34" charset="-128"/>
              </a:rPr>
              <a:t>behaviour</a:t>
            </a: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public void move()</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err="1">
                <a:solidFill>
                  <a:srgbClr val="000000"/>
                </a:solidFill>
                <a:latin typeface="Arial Unicode MS" panose="020B0604020202020204" pitchFamily="34" charset="-128"/>
              </a:rPr>
              <a:t>System.out.println</a:t>
            </a:r>
            <a:r>
              <a:rPr lang="en-US" altLang="en-US" sz="1100" dirty="0">
                <a:solidFill>
                  <a:srgbClr val="000000"/>
                </a:solidFill>
                <a:latin typeface="Arial Unicode MS" panose="020B0604020202020204" pitchFamily="34" charset="-128"/>
              </a:rPr>
              <a:t>(this.name + ": Based on current position"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"the </a:t>
            </a:r>
            <a:r>
              <a:rPr lang="en-US" altLang="en-US" sz="1100" dirty="0" err="1">
                <a:solidFill>
                  <a:srgbClr val="000000"/>
                </a:solidFill>
                <a:latin typeface="Arial Unicode MS" panose="020B0604020202020204" pitchFamily="34" charset="-128"/>
              </a:rPr>
              <a:t>behaviour</a:t>
            </a:r>
            <a:r>
              <a:rPr lang="en-US" altLang="en-US" sz="1100" dirty="0">
                <a:solidFill>
                  <a:srgbClr val="000000"/>
                </a:solidFill>
                <a:latin typeface="Arial Unicode MS" panose="020B0604020202020204" pitchFamily="34" charset="-128"/>
              </a:rPr>
              <a:t> object decide the next move:");</a:t>
            </a:r>
            <a:br>
              <a:rPr lang="en-US" altLang="en-US" sz="1100" dirty="0">
                <a:solidFill>
                  <a:srgbClr val="000000"/>
                </a:solidFill>
                <a:latin typeface="Arial Unicode MS" panose="020B0604020202020204" pitchFamily="34" charset="-128"/>
              </a:rPr>
            </a:br>
            <a:r>
              <a:rPr lang="en-US" altLang="en-US" sz="1100" dirty="0" err="1">
                <a:solidFill>
                  <a:srgbClr val="000000"/>
                </a:solidFill>
                <a:latin typeface="Arial Unicode MS" panose="020B0604020202020204" pitchFamily="34" charset="-128"/>
              </a:rPr>
              <a:t>int</a:t>
            </a:r>
            <a:r>
              <a:rPr lang="en-US" altLang="en-US" sz="1100" dirty="0">
                <a:solidFill>
                  <a:srgbClr val="000000"/>
                </a:solidFill>
                <a:latin typeface="Arial Unicode MS" panose="020B0604020202020204" pitchFamily="34" charset="-128"/>
              </a:rPr>
              <a:t> command = </a:t>
            </a:r>
            <a:r>
              <a:rPr lang="en-US" altLang="en-US" sz="1100" dirty="0" err="1">
                <a:solidFill>
                  <a:srgbClr val="000000"/>
                </a:solidFill>
                <a:latin typeface="Arial Unicode MS" panose="020B0604020202020204" pitchFamily="34" charset="-128"/>
              </a:rPr>
              <a:t>behaviour.moveCommand</a:t>
            </a: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 ... send the command to mechanisms</a:t>
            </a:r>
            <a:br>
              <a:rPr lang="en-US" altLang="en-US" sz="1100" dirty="0">
                <a:solidFill>
                  <a:srgbClr val="000000"/>
                </a:solidFill>
                <a:latin typeface="Arial Unicode MS" panose="020B0604020202020204" pitchFamily="34" charset="-128"/>
              </a:rPr>
            </a:br>
            <a:r>
              <a:rPr lang="en-US" altLang="en-US" sz="1100" dirty="0" err="1">
                <a:solidFill>
                  <a:srgbClr val="000000"/>
                </a:solidFill>
                <a:latin typeface="Arial Unicode MS" panose="020B0604020202020204" pitchFamily="34" charset="-128"/>
              </a:rPr>
              <a:t>System.out.println</a:t>
            </a:r>
            <a:r>
              <a:rPr lang="en-US" altLang="en-US" sz="1100" dirty="0">
                <a:solidFill>
                  <a:srgbClr val="000000"/>
                </a:solidFill>
                <a:latin typeface="Arial Unicode MS" panose="020B0604020202020204" pitchFamily="34" charset="-128"/>
              </a:rPr>
              <a:t>("\</a:t>
            </a:r>
            <a:r>
              <a:rPr lang="en-US" altLang="en-US" sz="1100" dirty="0" err="1">
                <a:solidFill>
                  <a:srgbClr val="000000"/>
                </a:solidFill>
                <a:latin typeface="Arial Unicode MS" panose="020B0604020202020204" pitchFamily="34" charset="-128"/>
              </a:rPr>
              <a:t>tThe</a:t>
            </a:r>
            <a:r>
              <a:rPr lang="en-US" altLang="en-US" sz="1100" dirty="0">
                <a:solidFill>
                  <a:srgbClr val="000000"/>
                </a:solidFill>
                <a:latin typeface="Arial Unicode MS" panose="020B0604020202020204" pitchFamily="34" charset="-128"/>
              </a:rPr>
              <a:t> result returned by </a:t>
            </a:r>
            <a:r>
              <a:rPr lang="en-US" altLang="en-US" sz="1100" dirty="0" err="1">
                <a:solidFill>
                  <a:srgbClr val="000000"/>
                </a:solidFill>
                <a:latin typeface="Arial Unicode MS" panose="020B0604020202020204" pitchFamily="34" charset="-128"/>
              </a:rPr>
              <a:t>behaviour</a:t>
            </a:r>
            <a:r>
              <a:rPr lang="en-US" altLang="en-US" sz="1100" dirty="0">
                <a:solidFill>
                  <a:srgbClr val="000000"/>
                </a:solidFill>
                <a:latin typeface="Arial Unicode MS" panose="020B0604020202020204" pitchFamily="34" charset="-128"/>
              </a:rPr>
              <a:t> object "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"is sent to the movement mechanisms " +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 for the robot '" + this.name +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public String </a:t>
            </a:r>
            <a:r>
              <a:rPr lang="en-US" altLang="en-US" sz="1100" dirty="0" err="1">
                <a:solidFill>
                  <a:srgbClr val="000000"/>
                </a:solidFill>
                <a:latin typeface="Arial Unicode MS" panose="020B0604020202020204" pitchFamily="34" charset="-128"/>
              </a:rPr>
              <a:t>getName</a:t>
            </a:r>
            <a:r>
              <a:rPr lang="en-US" altLang="en-US" sz="1100" dirty="0">
                <a:solidFill>
                  <a:srgbClr val="000000"/>
                </a:solidFill>
                <a:latin typeface="Arial Unicode MS" panose="020B0604020202020204" pitchFamily="34" charset="-128"/>
              </a:rPr>
              <a:t>()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return name;</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public void </a:t>
            </a:r>
            <a:r>
              <a:rPr lang="en-US" altLang="en-US" sz="1100" dirty="0" err="1">
                <a:solidFill>
                  <a:srgbClr val="000000"/>
                </a:solidFill>
                <a:latin typeface="Arial Unicode MS" panose="020B0604020202020204" pitchFamily="34" charset="-128"/>
              </a:rPr>
              <a:t>setName</a:t>
            </a:r>
            <a:r>
              <a:rPr lang="en-US" altLang="en-US" sz="1100" dirty="0">
                <a:solidFill>
                  <a:srgbClr val="000000"/>
                </a:solidFill>
                <a:latin typeface="Arial Unicode MS" panose="020B0604020202020204" pitchFamily="34" charset="-128"/>
              </a:rPr>
              <a:t>(String name) {</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this.name = name;</a:t>
            </a:r>
            <a:br>
              <a:rPr lang="en-US" altLang="en-US" sz="1100" dirty="0">
                <a:solidFill>
                  <a:srgbClr val="000000"/>
                </a:solidFill>
                <a:latin typeface="Arial Unicode MS" panose="020B0604020202020204" pitchFamily="34" charset="-128"/>
              </a:rPr>
            </a:br>
            <a:r>
              <a:rPr lang="en-US" altLang="en-US" sz="1100" dirty="0">
                <a:solidFill>
                  <a:srgbClr val="000000"/>
                </a:solidFill>
                <a:latin typeface="Arial Unicode MS" panose="020B0604020202020204" pitchFamily="34" charset="-128"/>
              </a:rPr>
              <a:t>}</a:t>
            </a:r>
            <a:r>
              <a:rPr kumimoji="0" lang="en-US" altLang="en-US" sz="1100" b="0" i="0" u="none" strike="noStrike" cap="none" normalizeH="0" baseline="0" dirty="0" smtClean="0">
                <a:ln>
                  <a:noFill/>
                </a:ln>
                <a:solidFill>
                  <a:srgbClr val="000000"/>
                </a:solidFill>
                <a:effectLst/>
                <a:latin typeface="Arial Unicode MS" panose="020B0604020202020204" pitchFamily="34" charset="-128"/>
              </a:rPr>
              <a:t/>
            </a:r>
            <a:br>
              <a:rPr kumimoji="0" lang="en-US" altLang="en-US" sz="1100" b="0" i="0" u="none" strike="noStrike" cap="none" normalizeH="0" baseline="0" dirty="0" smtClean="0">
                <a:ln>
                  <a:noFill/>
                </a:ln>
                <a:solidFill>
                  <a:srgbClr val="000000"/>
                </a:solidFill>
                <a:effectLst/>
                <a:latin typeface="Arial Unicode MS" panose="020B0604020202020204" pitchFamily="34" charset="-128"/>
              </a:rPr>
            </a:br>
            <a:r>
              <a:rPr kumimoji="0" lang="en-US" altLang="en-US" sz="11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100" b="0" i="0" u="none" strike="noStrike" cap="none" normalizeH="0" baseline="0" dirty="0" smtClean="0">
                <a:ln>
                  <a:noFill/>
                </a:ln>
                <a:solidFill>
                  <a:schemeClr val="tx1"/>
                </a:solidFill>
                <a:effectLst/>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6546792" y="1306352"/>
            <a:ext cx="1691489" cy="369332"/>
          </a:xfrm>
          <a:prstGeom prst="rect">
            <a:avLst/>
          </a:prstGeom>
        </p:spPr>
        <p:txBody>
          <a:bodyPr wrap="none">
            <a:spAutoFit/>
          </a:bodyPr>
          <a:lstStyle/>
          <a:p>
            <a:r>
              <a:rPr lang="en-US" dirty="0">
                <a:solidFill>
                  <a:srgbClr val="FF0000"/>
                </a:solidFill>
                <a:latin typeface="Verdana" panose="020B0604030504040204" pitchFamily="34" charset="0"/>
              </a:rPr>
              <a:t>context class</a:t>
            </a:r>
            <a:endParaRPr lang="en-US" dirty="0">
              <a:solidFill>
                <a:srgbClr val="FF0000"/>
              </a:solidFill>
            </a:endParaRPr>
          </a:p>
        </p:txBody>
      </p:sp>
      <p:cxnSp>
        <p:nvCxnSpPr>
          <p:cNvPr id="7" name="Straight Arrow Connector 6"/>
          <p:cNvCxnSpPr/>
          <p:nvPr/>
        </p:nvCxnSpPr>
        <p:spPr bwMode="auto">
          <a:xfrm>
            <a:off x="3636984" y="555726"/>
            <a:ext cx="2593075" cy="9352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Rectangle 8"/>
          <p:cNvSpPr/>
          <p:nvPr/>
        </p:nvSpPr>
        <p:spPr>
          <a:xfrm>
            <a:off x="6230059" y="1817511"/>
            <a:ext cx="6096000" cy="830997"/>
          </a:xfrm>
          <a:prstGeom prst="rect">
            <a:avLst/>
          </a:prstGeom>
        </p:spPr>
        <p:txBody>
          <a:bodyPr>
            <a:spAutoFit/>
          </a:bodyPr>
          <a:lstStyle/>
          <a:p>
            <a:r>
              <a:rPr lang="en-US" sz="1600" dirty="0" smtClean="0">
                <a:solidFill>
                  <a:srgbClr val="000000"/>
                </a:solidFill>
                <a:latin typeface="Arial Unicode MS" panose="020B0604020202020204" pitchFamily="34" charset="-128"/>
              </a:rPr>
              <a:t>(It </a:t>
            </a:r>
            <a:r>
              <a:rPr lang="en-US" sz="1600" dirty="0">
                <a:solidFill>
                  <a:srgbClr val="000000"/>
                </a:solidFill>
                <a:latin typeface="Arial Unicode MS" panose="020B0604020202020204" pitchFamily="34" charset="-128"/>
              </a:rPr>
              <a:t>keeps or gets context information such as position, close obstacles, </a:t>
            </a:r>
            <a:r>
              <a:rPr lang="en-US" sz="1600" dirty="0" err="1">
                <a:solidFill>
                  <a:srgbClr val="000000"/>
                </a:solidFill>
                <a:latin typeface="Arial Unicode MS" panose="020B0604020202020204" pitchFamily="34" charset="-128"/>
              </a:rPr>
              <a:t>etc</a:t>
            </a:r>
            <a:r>
              <a:rPr lang="en-US" sz="1600" dirty="0">
                <a:solidFill>
                  <a:srgbClr val="000000"/>
                </a:solidFill>
                <a:latin typeface="Arial Unicode MS" panose="020B0604020202020204" pitchFamily="34" charset="-128"/>
              </a:rPr>
              <a:t>, and passes necessary information to the Strategy class</a:t>
            </a:r>
            <a:r>
              <a:rPr lang="en-US" sz="1600" dirty="0" smtClean="0">
                <a:solidFill>
                  <a:srgbClr val="000000"/>
                </a:solidFill>
                <a:latin typeface="Arial Unicode MS" panose="020B0604020202020204" pitchFamily="34" charset="-128"/>
              </a:rPr>
              <a:t>.)</a:t>
            </a:r>
            <a:endParaRPr lang="en-US" sz="16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4095966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668240" y="496838"/>
            <a:ext cx="380585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Unicode MS" panose="020B0604020202020204" pitchFamily="34" charset="-128"/>
              </a:rPr>
              <a:t>public class Main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public static void main(String[] </a:t>
            </a:r>
            <a:r>
              <a:rPr lang="en-US" altLang="en-US" sz="1200" dirty="0" err="1">
                <a:solidFill>
                  <a:srgbClr val="000000"/>
                </a:solidFill>
                <a:latin typeface="Arial Unicode MS" panose="020B0604020202020204" pitchFamily="34" charset="-128"/>
              </a:rPr>
              <a:t>args</a:t>
            </a:r>
            <a:r>
              <a:rPr lang="en-US" altLang="en-US" sz="1200" dirty="0">
                <a:solidFill>
                  <a:srgbClr val="000000"/>
                </a:solidFill>
                <a:latin typeface="Arial Unicode MS" panose="020B0604020202020204" pitchFamily="34" charset="-128"/>
              </a:rPr>
              <a:t>)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Robot r1 = new Robot("Big Robot");</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Robot r2 = new Robot("George v.2.1");</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Robot r3 = new Robot("R2");</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r1.setBehaviour(new </a:t>
            </a:r>
            <a:r>
              <a:rPr lang="en-US" altLang="en-US" sz="1200" dirty="0" err="1">
                <a:solidFill>
                  <a:srgbClr val="000000"/>
                </a:solidFill>
                <a:latin typeface="Arial Unicode MS" panose="020B0604020202020204" pitchFamily="34" charset="-128"/>
              </a:rPr>
              <a:t>AgressiveBehaviour</a:t>
            </a:r>
            <a:r>
              <a:rPr lang="en-US" altLang="en-US" sz="1200" dirty="0">
                <a:solidFill>
                  <a:srgbClr val="000000"/>
                </a:solidFill>
                <a:latin typeface="Arial Unicode MS" panose="020B0604020202020204" pitchFamily="34" charset="-128"/>
              </a:rPr>
              <a:t>());</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r2.setBehaviour(new </a:t>
            </a:r>
            <a:r>
              <a:rPr lang="en-US" altLang="en-US" sz="1200" dirty="0" err="1">
                <a:solidFill>
                  <a:srgbClr val="000000"/>
                </a:solidFill>
                <a:latin typeface="Arial Unicode MS" panose="020B0604020202020204" pitchFamily="34" charset="-128"/>
              </a:rPr>
              <a:t>DefensiveBehaviour</a:t>
            </a:r>
            <a:r>
              <a:rPr lang="en-US" altLang="en-US" sz="1200" dirty="0">
                <a:solidFill>
                  <a:srgbClr val="000000"/>
                </a:solidFill>
                <a:latin typeface="Arial Unicode MS" panose="020B0604020202020204" pitchFamily="34" charset="-128"/>
              </a:rPr>
              <a:t>());</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r3.setBehaviour(new </a:t>
            </a:r>
            <a:r>
              <a:rPr lang="en-US" altLang="en-US" sz="1200" dirty="0" err="1">
                <a:solidFill>
                  <a:srgbClr val="000000"/>
                </a:solidFill>
                <a:latin typeface="Arial Unicode MS" panose="020B0604020202020204" pitchFamily="34" charset="-128"/>
              </a:rPr>
              <a:t>NormalBehaviour</a:t>
            </a:r>
            <a:r>
              <a:rPr lang="en-US" altLang="en-US" sz="1200" dirty="0">
                <a:solidFill>
                  <a:srgbClr val="000000"/>
                </a:solidFill>
                <a:latin typeface="Arial Unicode MS" panose="020B0604020202020204" pitchFamily="34" charset="-128"/>
              </a:rPr>
              <a:t>());</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r1.move();</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r2.move();</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r3.move();</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
            </a:r>
            <a:br>
              <a:rPr lang="en-US" altLang="en-US" sz="1200" dirty="0">
                <a:solidFill>
                  <a:srgbClr val="000000"/>
                </a:solidFill>
                <a:latin typeface="Arial Unicode MS" panose="020B0604020202020204" pitchFamily="34" charset="-128"/>
              </a:rPr>
            </a:br>
            <a:r>
              <a:rPr lang="en-US" altLang="en-US" sz="1200" dirty="0" err="1">
                <a:solidFill>
                  <a:srgbClr val="000000"/>
                </a:solidFill>
                <a:latin typeface="Arial Unicode MS" panose="020B0604020202020204" pitchFamily="34" charset="-128"/>
              </a:rPr>
              <a:t>System.out.println</a:t>
            </a:r>
            <a:r>
              <a:rPr lang="en-US" altLang="en-US" sz="1200" dirty="0">
                <a:solidFill>
                  <a:srgbClr val="000000"/>
                </a:solidFill>
                <a:latin typeface="Arial Unicode MS" panose="020B0604020202020204" pitchFamily="34" charset="-128"/>
              </a:rPr>
              <a:t>("\r\</a:t>
            </a:r>
            <a:r>
              <a:rPr lang="en-US" altLang="en-US" sz="1200" dirty="0" err="1">
                <a:solidFill>
                  <a:srgbClr val="000000"/>
                </a:solidFill>
                <a:latin typeface="Arial Unicode MS" panose="020B0604020202020204" pitchFamily="34" charset="-128"/>
              </a:rPr>
              <a:t>nNew</a:t>
            </a:r>
            <a:r>
              <a:rPr lang="en-US" altLang="en-US" sz="1200" dirty="0">
                <a:solidFill>
                  <a:srgbClr val="000000"/>
                </a:solidFill>
                <a:latin typeface="Arial Unicode MS" panose="020B0604020202020204" pitchFamily="34" charset="-128"/>
              </a:rPr>
              <a:t> </a:t>
            </a:r>
            <a:r>
              <a:rPr lang="en-US" altLang="en-US" sz="1200" dirty="0" err="1">
                <a:solidFill>
                  <a:srgbClr val="000000"/>
                </a:solidFill>
                <a:latin typeface="Arial Unicode MS" panose="020B0604020202020204" pitchFamily="34" charset="-128"/>
              </a:rPr>
              <a:t>behaviours</a:t>
            </a:r>
            <a:r>
              <a:rPr lang="en-US" altLang="en-US" sz="1200" dirty="0">
                <a:solidFill>
                  <a:srgbClr val="000000"/>
                </a:solidFill>
                <a:latin typeface="Arial Unicode MS" panose="020B0604020202020204" pitchFamily="34" charset="-128"/>
              </a:rPr>
              <a:t>: "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"\r\n\</a:t>
            </a:r>
            <a:r>
              <a:rPr lang="en-US" altLang="en-US" sz="1200" dirty="0" err="1">
                <a:solidFill>
                  <a:srgbClr val="000000"/>
                </a:solidFill>
                <a:latin typeface="Arial Unicode MS" panose="020B0604020202020204" pitchFamily="34" charset="-128"/>
              </a:rPr>
              <a:t>t'Big</a:t>
            </a:r>
            <a:r>
              <a:rPr lang="en-US" altLang="en-US" sz="1200" dirty="0">
                <a:solidFill>
                  <a:srgbClr val="000000"/>
                </a:solidFill>
                <a:latin typeface="Arial Unicode MS" panose="020B0604020202020204" pitchFamily="34" charset="-128"/>
              </a:rPr>
              <a:t> Robot' gets really scared"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"\r\n\t, 'George v.2.1' becomes really mad because"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"it's always attacked by other robots"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"\r\n\t and R2 keeps its calm\r\n");</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r1.setBehaviour(new </a:t>
            </a:r>
            <a:r>
              <a:rPr lang="en-US" altLang="en-US" sz="1200" dirty="0" err="1">
                <a:solidFill>
                  <a:srgbClr val="000000"/>
                </a:solidFill>
                <a:latin typeface="Arial Unicode MS" panose="020B0604020202020204" pitchFamily="34" charset="-128"/>
              </a:rPr>
              <a:t>DefensiveBehaviour</a:t>
            </a:r>
            <a:r>
              <a:rPr lang="en-US" altLang="en-US" sz="1200" dirty="0">
                <a:solidFill>
                  <a:srgbClr val="000000"/>
                </a:solidFill>
                <a:latin typeface="Arial Unicode MS" panose="020B0604020202020204" pitchFamily="34" charset="-128"/>
              </a:rPr>
              <a:t>());</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r2.setBehaviour(new </a:t>
            </a:r>
            <a:r>
              <a:rPr lang="en-US" altLang="en-US" sz="1200" dirty="0" err="1">
                <a:solidFill>
                  <a:srgbClr val="000000"/>
                </a:solidFill>
                <a:latin typeface="Arial Unicode MS" panose="020B0604020202020204" pitchFamily="34" charset="-128"/>
              </a:rPr>
              <a:t>AgressiveBehaviour</a:t>
            </a:r>
            <a:r>
              <a:rPr lang="en-US" altLang="en-US" sz="1200" dirty="0">
                <a:solidFill>
                  <a:srgbClr val="000000"/>
                </a:solidFill>
                <a:latin typeface="Arial Unicode MS" panose="020B0604020202020204" pitchFamily="34" charset="-128"/>
              </a:rPr>
              <a:t>());</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r1.move();</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r2.move();</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r3.move();</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a:t>
            </a:r>
            <a:br>
              <a:rPr lang="en-US" altLang="en-US" sz="1200" dirty="0">
                <a:solidFill>
                  <a:srgbClr val="000000"/>
                </a:solidFill>
                <a:latin typeface="Arial Unicode MS" panose="020B0604020202020204" pitchFamily="34" charset="-128"/>
              </a:rPr>
            </a:br>
            <a:r>
              <a:rPr lang="en-US" altLang="en-US" sz="1200" dirty="0">
                <a:solidFill>
                  <a:srgbClr val="000000"/>
                </a:solidFill>
                <a:latin typeface="Arial Unicode MS" panose="020B0604020202020204" pitchFamily="34" charset="-128"/>
              </a:rPr>
              <a:t>} </a:t>
            </a:r>
          </a:p>
        </p:txBody>
      </p:sp>
    </p:spTree>
    <p:extLst>
      <p:ext uri="{BB962C8B-B14F-4D97-AF65-F5344CB8AC3E}">
        <p14:creationId xmlns:p14="http://schemas.microsoft.com/office/powerpoint/2010/main" val="738310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37230" y="327546"/>
            <a:ext cx="6196084" cy="76427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Arial" pitchFamily="34" charset="0"/>
                <a:ea typeface="ＭＳ Ｐゴシック"/>
                <a:cs typeface="ＭＳ Ｐゴシック"/>
              </a:rPr>
              <a:t>Limitation</a:t>
            </a:r>
            <a:endParaRPr kumimoji="0" lang="en-US" sz="2400" b="0" i="0" u="none" strike="noStrike" cap="none" normalizeH="0" baseline="0" dirty="0" smtClean="0">
              <a:ln>
                <a:noFill/>
              </a:ln>
              <a:solidFill>
                <a:schemeClr val="bg2"/>
              </a:solidFill>
              <a:effectLst/>
              <a:latin typeface="Arial" pitchFamily="34" charset="0"/>
              <a:ea typeface="ＭＳ Ｐゴシック"/>
              <a:cs typeface="ＭＳ Ｐゴシック"/>
            </a:endParaRPr>
          </a:p>
        </p:txBody>
      </p:sp>
      <p:sp>
        <p:nvSpPr>
          <p:cNvPr id="5" name="Rectangle 4"/>
          <p:cNvSpPr/>
          <p:nvPr/>
        </p:nvSpPr>
        <p:spPr>
          <a:xfrm>
            <a:off x="1037230" y="1947292"/>
            <a:ext cx="6096000" cy="2308324"/>
          </a:xfrm>
          <a:prstGeom prst="rect">
            <a:avLst/>
          </a:prstGeom>
        </p:spPr>
        <p:txBody>
          <a:bodyPr>
            <a:spAutoFit/>
          </a:bodyPr>
          <a:lstStyle/>
          <a:p>
            <a:r>
              <a:rPr lang="en-US" dirty="0">
                <a:solidFill>
                  <a:srgbClr val="222222"/>
                </a:solidFill>
                <a:latin typeface="Verdana" panose="020B0604030504040204" pitchFamily="34" charset="0"/>
              </a:rPr>
              <a:t>The strategy design pattern splits the behavior (there are many behaviors) of a class from the class itself. This has some advantages, but the main draw back is that a client must understand how the Strategies differ. Since clients get exposed to implementation issues the strategy design pattern should be used only when the variation in behavior is relevant to them.</a:t>
            </a:r>
            <a:endParaRPr lang="en-US" dirty="0"/>
          </a:p>
        </p:txBody>
      </p:sp>
    </p:spTree>
    <p:extLst>
      <p:ext uri="{BB962C8B-B14F-4D97-AF65-F5344CB8AC3E}">
        <p14:creationId xmlns:p14="http://schemas.microsoft.com/office/powerpoint/2010/main" val="3196883158"/>
      </p:ext>
    </p:extLst>
  </p:cSld>
  <p:clrMapOvr>
    <a:masterClrMapping/>
  </p:clrMapOvr>
</p:sld>
</file>

<file path=ppt/theme/theme1.xml><?xml version="1.0" encoding="utf-8"?>
<a:theme xmlns:a="http://schemas.openxmlformats.org/drawingml/2006/main" name="Blank Presentation">
  <a:themeElements>
    <a:clrScheme name="Sapient Palette">
      <a:dk1>
        <a:srgbClr val="5A5A5A"/>
      </a:dk1>
      <a:lt1>
        <a:srgbClr val="FFFFFF"/>
      </a:lt1>
      <a:dk2>
        <a:srgbClr val="5A5A5A"/>
      </a:dk2>
      <a:lt2>
        <a:srgbClr val="FFFFFF"/>
      </a:lt2>
      <a:accent1>
        <a:srgbClr val="355F99"/>
      </a:accent1>
      <a:accent2>
        <a:srgbClr val="A7A37E"/>
      </a:accent2>
      <a:accent3>
        <a:srgbClr val="492E4D"/>
      </a:accent3>
      <a:accent4>
        <a:srgbClr val="254D50"/>
      </a:accent4>
      <a:accent5>
        <a:srgbClr val="600617"/>
      </a:accent5>
      <a:accent6>
        <a:srgbClr val="EEECCB"/>
      </a:accent6>
      <a:hlink>
        <a:srgbClr val="355F99"/>
      </a:hlink>
      <a:folHlink>
        <a:srgbClr val="515F8C"/>
      </a:folHlink>
    </a:clrScheme>
    <a:fontScheme name="Sapie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lnDef>
  </a:objectDefaults>
  <a:extraClrSchemeLst>
    <a:extraClrScheme>
      <a:clrScheme name="Blank Presentation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apient Palette">
    <a:dk1>
      <a:srgbClr val="5A5A5A"/>
    </a:dk1>
    <a:lt1>
      <a:srgbClr val="FFFFFF"/>
    </a:lt1>
    <a:dk2>
      <a:srgbClr val="5A5A5A"/>
    </a:dk2>
    <a:lt2>
      <a:srgbClr val="FFFFFF"/>
    </a:lt2>
    <a:accent1>
      <a:srgbClr val="355F99"/>
    </a:accent1>
    <a:accent2>
      <a:srgbClr val="A7A37E"/>
    </a:accent2>
    <a:accent3>
      <a:srgbClr val="492E4D"/>
    </a:accent3>
    <a:accent4>
      <a:srgbClr val="254D50"/>
    </a:accent4>
    <a:accent5>
      <a:srgbClr val="600617"/>
    </a:accent5>
    <a:accent6>
      <a:srgbClr val="EEECCB"/>
    </a:accent6>
    <a:hlink>
      <a:srgbClr val="355F99"/>
    </a:hlink>
    <a:folHlink>
      <a:srgbClr val="515F8C"/>
    </a:folHlink>
  </a:clrScheme>
</a:themeOverride>
</file>

<file path=ppt/theme/themeOverride2.xml><?xml version="1.0" encoding="utf-8"?>
<a:themeOverride xmlns:a="http://schemas.openxmlformats.org/drawingml/2006/main">
  <a:clrScheme name="Sapient Palette">
    <a:dk1>
      <a:srgbClr val="5A5A5A"/>
    </a:dk1>
    <a:lt1>
      <a:srgbClr val="FFFFFF"/>
    </a:lt1>
    <a:dk2>
      <a:srgbClr val="5A5A5A"/>
    </a:dk2>
    <a:lt2>
      <a:srgbClr val="FFFFFF"/>
    </a:lt2>
    <a:accent1>
      <a:srgbClr val="355F99"/>
    </a:accent1>
    <a:accent2>
      <a:srgbClr val="A7A37E"/>
    </a:accent2>
    <a:accent3>
      <a:srgbClr val="492E4D"/>
    </a:accent3>
    <a:accent4>
      <a:srgbClr val="254D50"/>
    </a:accent4>
    <a:accent5>
      <a:srgbClr val="600617"/>
    </a:accent5>
    <a:accent6>
      <a:srgbClr val="EEECCB"/>
    </a:accent6>
    <a:hlink>
      <a:srgbClr val="355F99"/>
    </a:hlink>
    <a:folHlink>
      <a:srgbClr val="515F8C"/>
    </a:folHlink>
  </a:clrScheme>
</a:themeOverride>
</file>

<file path=docProps/app.xml><?xml version="1.0" encoding="utf-8"?>
<Properties xmlns="http://schemas.openxmlformats.org/officeDocument/2006/extended-properties" xmlns:vt="http://schemas.openxmlformats.org/officeDocument/2006/docPropsVTypes">
  <TotalTime>98</TotalTime>
  <Words>192</Words>
  <Application>Microsoft Office PowerPoint</Application>
  <PresentationFormat>Widescreen</PresentationFormat>
  <Paragraphs>36</Paragraphs>
  <Slides>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 Unicode MS</vt:lpstr>
      <vt:lpstr>MS PGothic</vt:lpstr>
      <vt:lpstr>Arial</vt:lpstr>
      <vt:lpstr>Calibri</vt:lpstr>
      <vt:lpstr>Georgia</vt:lpstr>
      <vt:lpstr>Verdana</vt:lpstr>
      <vt:lpstr>Wingdings</vt:lpstr>
      <vt:lpstr>Wingdings 3</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Sapient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Gupta 4</dc:creator>
  <cp:lastModifiedBy>Rajat Gupta 4</cp:lastModifiedBy>
  <cp:revision>12</cp:revision>
  <dcterms:created xsi:type="dcterms:W3CDTF">2016-12-09T10:01:36Z</dcterms:created>
  <dcterms:modified xsi:type="dcterms:W3CDTF">2016-12-13T08:38:19Z</dcterms:modified>
</cp:coreProperties>
</file>