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1893" y="2110151"/>
            <a:ext cx="6180992" cy="1943102"/>
          </a:xfrm>
        </p:spPr>
        <p:txBody>
          <a:bodyPr/>
          <a:lstStyle/>
          <a:p>
            <a:r>
              <a:rPr lang="en-IN" sz="6000" b="1" u="sng" dirty="0"/>
              <a:t>Social Media </a:t>
            </a:r>
            <a:r>
              <a:rPr lang="en-IN" sz="6000" b="1" u="sng" dirty="0" smtClean="0"/>
              <a:t>Privacy &amp; </a:t>
            </a:r>
            <a:r>
              <a:rPr lang="en-IN" sz="6000" b="1" u="sng" dirty="0"/>
              <a:t>Policy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9425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934" y="1031631"/>
            <a:ext cx="6374097" cy="75320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Understanding Privacy Settings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880" y="2224454"/>
            <a:ext cx="8702176" cy="2734409"/>
          </a:xfrm>
        </p:spPr>
        <p:txBody>
          <a:bodyPr/>
          <a:lstStyle/>
          <a:p>
            <a:pPr lvl="0"/>
            <a:r>
              <a:rPr lang="en-IN" b="1" dirty="0"/>
              <a:t>Platform-Specific Privacy Settings</a:t>
            </a:r>
            <a:r>
              <a:rPr lang="en-IN" dirty="0"/>
              <a:t>: Overview of privacy settings on major social media platforms (Facebook, Twitter, Instagram, LinkedIn, etc.).</a:t>
            </a:r>
          </a:p>
          <a:p>
            <a:pPr lvl="0"/>
            <a:r>
              <a:rPr lang="en-IN" b="1" dirty="0"/>
              <a:t>Customizing Visibility</a:t>
            </a:r>
            <a:r>
              <a:rPr lang="en-IN" dirty="0"/>
              <a:t>: How to control who can see your posts, profile information, and activities.</a:t>
            </a:r>
          </a:p>
          <a:p>
            <a:pPr lvl="0"/>
            <a:r>
              <a:rPr lang="en-IN" b="1" dirty="0"/>
              <a:t>Blocking and Reporting</a:t>
            </a:r>
            <a:r>
              <a:rPr lang="en-IN" dirty="0"/>
              <a:t>: Understanding how to block users and report inappropriate content or behaviour.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45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841" y="934915"/>
            <a:ext cx="7763281" cy="92026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Best Practices for Social Media Privacy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701557"/>
          </a:xfrm>
        </p:spPr>
        <p:txBody>
          <a:bodyPr/>
          <a:lstStyle/>
          <a:p>
            <a:pPr lvl="0"/>
            <a:r>
              <a:rPr lang="en-IN" b="1" dirty="0" smtClean="0"/>
              <a:t>Personal </a:t>
            </a:r>
            <a:r>
              <a:rPr lang="en-IN" b="1" dirty="0"/>
              <a:t>Information</a:t>
            </a:r>
            <a:r>
              <a:rPr lang="en-IN" dirty="0"/>
              <a:t>: Guidelines on what personal information should be kept private.</a:t>
            </a:r>
          </a:p>
          <a:p>
            <a:pPr lvl="0"/>
            <a:r>
              <a:rPr lang="en-IN" b="1" dirty="0"/>
              <a:t>Sharing and Posting</a:t>
            </a:r>
            <a:r>
              <a:rPr lang="en-IN" dirty="0"/>
              <a:t>: Tips on safe sharing practices, including avoiding sharing location and sensitive information.</a:t>
            </a:r>
          </a:p>
          <a:p>
            <a:pPr lvl="0"/>
            <a:r>
              <a:rPr lang="en-IN" b="1" dirty="0"/>
              <a:t>Strong Passwords and Two-Factor Authentication</a:t>
            </a:r>
            <a:r>
              <a:rPr lang="en-IN" dirty="0"/>
              <a:t>: Importance of creating strong passwords and using two-factor authentication.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458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595" y="934915"/>
            <a:ext cx="5530035" cy="832338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Recognizing Potential Risks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90"/>
            <a:ext cx="8712851" cy="2446580"/>
          </a:xfrm>
        </p:spPr>
        <p:txBody>
          <a:bodyPr/>
          <a:lstStyle/>
          <a:p>
            <a:pPr lvl="0"/>
            <a:r>
              <a:rPr lang="en-IN" b="1" dirty="0" smtClean="0"/>
              <a:t>Data </a:t>
            </a:r>
            <a:r>
              <a:rPr lang="en-IN" b="1" dirty="0"/>
              <a:t>Privacy</a:t>
            </a:r>
            <a:r>
              <a:rPr lang="en-IN" dirty="0"/>
              <a:t>: Explanation of how personal information can be used by third parties.</a:t>
            </a:r>
          </a:p>
          <a:p>
            <a:pPr lvl="0"/>
            <a:r>
              <a:rPr lang="en-IN" b="1" dirty="0"/>
              <a:t>Phishing and Scams</a:t>
            </a:r>
            <a:r>
              <a:rPr lang="en-IN" dirty="0"/>
              <a:t>: Identifying common tactics used by scammers on social media.</a:t>
            </a:r>
          </a:p>
          <a:p>
            <a:pPr lvl="0"/>
            <a:r>
              <a:rPr lang="en-IN" b="1" dirty="0"/>
              <a:t>Cyberbullying and Harassment</a:t>
            </a:r>
            <a:r>
              <a:rPr lang="en-IN" dirty="0"/>
              <a:t>: Recognizing and dealing with online harassment.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46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672" y="926123"/>
            <a:ext cx="8123766" cy="107852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Regular Updates and Continuous Learning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750" y="2345229"/>
            <a:ext cx="8596668" cy="2446580"/>
          </a:xfrm>
        </p:spPr>
        <p:txBody>
          <a:bodyPr/>
          <a:lstStyle/>
          <a:p>
            <a:pPr lvl="0"/>
            <a:r>
              <a:rPr lang="en-IN" b="1" dirty="0" smtClean="0"/>
              <a:t>Staying </a:t>
            </a:r>
            <a:r>
              <a:rPr lang="en-IN" b="1" dirty="0"/>
              <a:t>Informed</a:t>
            </a:r>
            <a:r>
              <a:rPr lang="en-IN" dirty="0"/>
              <a:t>: Importance of staying updated on new privacy features and potential threats.</a:t>
            </a:r>
          </a:p>
          <a:p>
            <a:pPr lvl="0"/>
            <a:r>
              <a:rPr lang="en-IN" b="1" dirty="0"/>
              <a:t>Ongoing Education</a:t>
            </a:r>
            <a:r>
              <a:rPr lang="en-IN" dirty="0"/>
              <a:t>: Resources for continuous learning and staying informed about privacy and security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3053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202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Social Media Privacy &amp; Policy</vt:lpstr>
      <vt:lpstr>Understanding Privacy Settings </vt:lpstr>
      <vt:lpstr>Best Practices for Social Media Privacy </vt:lpstr>
      <vt:lpstr>Recognizing Potential Risks </vt:lpstr>
      <vt:lpstr>Regular Updates and Continuous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Platform Privacy &amp; Policy</dc:title>
  <dc:creator>DELL</dc:creator>
  <cp:lastModifiedBy>DELL</cp:lastModifiedBy>
  <cp:revision>3</cp:revision>
  <dcterms:created xsi:type="dcterms:W3CDTF">2024-08-25T12:07:53Z</dcterms:created>
  <dcterms:modified xsi:type="dcterms:W3CDTF">2024-08-25T12:41:02Z</dcterms:modified>
</cp:coreProperties>
</file>