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27360" y="0"/>
            <a:ext cx="493920" cy="440064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" name="PlaceHolder 26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07/08/17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CustomShape 29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PlaceHolder 30"/>
          <p:cNvSpPr>
            <a:spLocks noGrp="1"/>
          </p:cNvSpPr>
          <p:nvPr>
            <p:ph type="sldNum"/>
          </p:nvPr>
        </p:nvSpPr>
        <p:spPr>
          <a:xfrm>
            <a:off x="531720" y="452952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6FEBA17-D839-4DA7-9924-1A785998FED2}" type="slidenum">
              <a:rPr b="0" lang="en-IN" sz="2000" spc="-1" strike="noStrike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3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3"/>
          <p:cNvSpPr/>
          <p:nvPr/>
        </p:nvSpPr>
        <p:spPr>
          <a:xfrm>
            <a:off x="27360" y="0"/>
            <a:ext cx="493920" cy="440064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0" name="PlaceHolder 26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07/08/17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PlaceHolder 27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CustomShape 28"/>
          <p:cNvSpPr/>
          <p:nvPr/>
        </p:nvSpPr>
        <p:spPr>
          <a:xfrm flipV="1">
            <a:off x="-4320" y="71424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PlaceHolder 29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E4B9980-9BF6-4B81-B653-6775C6119FF1}" type="slidenum">
              <a:rPr b="0" lang="en-IN" sz="2000" spc="-1" strike="noStrike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PlaceHolder 30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5" name="PlaceHolder 3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2589120" y="2514600"/>
            <a:ext cx="8915040" cy="2262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NARRATIVES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2589120" y="4777200"/>
            <a:ext cx="8915040" cy="1126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Comparison of Movie Plots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528920" y="180000"/>
            <a:ext cx="10357920" cy="58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Earlier Work Done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Compilation of test Cases for Narratives Algorithm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Implementation of all the four modules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NLP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PHRASE EXTRACTION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WSD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MATRIX COMPUTATION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Earlier processing time: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NLP –  2 to 3 mins for 1</a:t>
            </a:r>
            <a:r>
              <a:rPr b="0" lang="en-IN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plot       ------------       after the 1</a:t>
            </a:r>
            <a:r>
              <a:rPr b="0" lang="en-IN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run 5-6 sec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(many decrease/increase depending upon the processor speed)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Phrase Extraction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WSD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Matrix Computation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691280" y="329760"/>
            <a:ext cx="8561520" cy="44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Current Work Done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Integrating all the modules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Optimization of all the modules so as to get the overall results in 2-3 min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Applied threading in WSD module and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Normalization of scores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Two methods we have tried: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Max value/Min(row,column)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sum of all elements of matrix/Product of rows and columns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For the first method only 37% accuracy.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For the second method we 75% accuracy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" descr=""/>
          <p:cNvPicPr/>
          <p:nvPr/>
        </p:nvPicPr>
        <p:blipFill>
          <a:blip r:embed="rId1"/>
          <a:stretch/>
        </p:blipFill>
        <p:spPr>
          <a:xfrm>
            <a:off x="0" y="1800"/>
            <a:ext cx="12191760" cy="685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" descr=""/>
          <p:cNvPicPr/>
          <p:nvPr/>
        </p:nvPicPr>
        <p:blipFill>
          <a:blip r:embed="rId1"/>
          <a:stretch/>
        </p:blipFill>
        <p:spPr>
          <a:xfrm>
            <a:off x="0" y="1800"/>
            <a:ext cx="12191760" cy="685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488320" y="974520"/>
            <a:ext cx="783684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Future 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Normalization between 0-100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Looking for further use cases.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Absolute comparison between plots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</TotalTime>
  <Application>LibreOffice/5.1.6.2$Linux_X86_64 LibreOffice_project/10m0$Build-2</Application>
  <Words>113</Words>
  <Paragraphs>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2017-04-24T09:06:07Z</dcterms:created>
  <dc:creator>HP</dc:creator>
  <dc:description/>
  <dc:language>en-IN</dc:language>
  <cp:lastModifiedBy/>
  <dcterms:modified xsi:type="dcterms:W3CDTF">2017-08-07T15:17:13Z</dcterms:modified>
  <cp:revision>7</cp:revision>
  <dc:subject/>
  <dc:title>NARRATIVES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