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  <p:sldMasterId id="2147483664" r:id="rId5"/>
    <p:sldMasterId id="2147483680" r:id="rId6"/>
    <p:sldMasterId id="2147483683" r:id="rId7"/>
  </p:sldMasterIdLst>
  <p:sldIdLst>
    <p:sldId id="263" r:id="rId8"/>
    <p:sldId id="256" r:id="rId9"/>
    <p:sldId id="257" r:id="rId10"/>
    <p:sldId id="297" r:id="rId11"/>
    <p:sldId id="298" r:id="rId12"/>
    <p:sldId id="299" r:id="rId13"/>
    <p:sldId id="300" r:id="rId14"/>
    <p:sldId id="295" r:id="rId15"/>
    <p:sldId id="301" r:id="rId16"/>
    <p:sldId id="302" r:id="rId17"/>
    <p:sldId id="30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83E96860-1CBA-22C0-E5BA-59E83BD1F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3018FCCF-5058-B5F9-2BE7-81EDD83560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69" y="2499825"/>
            <a:ext cx="4129661" cy="929175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D714B628-FD6F-F628-2DBE-F811F18AD7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"/>
            <a:ext cx="1452876" cy="1153335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C4C353C-694F-851A-207A-8F3BEA2328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B40272-1EFA-8FC9-12CA-8CFFE718637D}"/>
              </a:ext>
            </a:extLst>
          </p:cNvPr>
          <p:cNvSpPr txBox="1"/>
          <p:nvPr userDrawn="1"/>
        </p:nvSpPr>
        <p:spPr>
          <a:xfrm>
            <a:off x="1512041" y="1843351"/>
            <a:ext cx="81388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Name for Headings: 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Size For Headings: 35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Color for Heading: Orange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Name: 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Size for Content: 16/18 /20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Color for Content: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Images should be of Good Quality while making In PPT.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Always maintain the Sizes everyone on the PPT.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No overlapping should be there.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You can choose different slides from </a:t>
            </a:r>
            <a:r>
              <a:rPr lang="en-US" b="1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Home </a:t>
            </a:r>
            <a:r>
              <a:rPr lang="en-US" b="1" dirty="0">
                <a:latin typeface="Inter" panose="020B0604020202020204" charset="0"/>
                <a:ea typeface="Inter" panose="020B0604020202020204" charset="0"/>
                <a:cs typeface="Inter" panose="020B0604020202020204" charset="0"/>
                <a:sym typeface="Wingdings" panose="05000000000000000000" pitchFamily="2" charset="2"/>
              </a:rPr>
              <a:t>New Slide </a:t>
            </a: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  <a:sym typeface="Wingdings" panose="05000000000000000000" pitchFamily="2" charset="2"/>
              </a:rPr>
              <a:t>Option</a:t>
            </a: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endParaRPr lang="en-IN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63D68A-D8CC-7C7E-E85F-2D7052ACDC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4861" y="168586"/>
            <a:ext cx="3982277" cy="111356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>
                <a:solidFill>
                  <a:srgbClr val="FFA542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defRPr>
            </a:lvl1pPr>
          </a:lstStyle>
          <a:p>
            <a:r>
              <a:rPr lang="en-US" dirty="0"/>
              <a:t>Guidelines to Follow: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08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902B-D3DA-E21C-E24F-3BA67B2A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398D-1352-E669-9457-056C530A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A401-C80B-BE5F-37DB-8F700D9A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F3A-E869-4774-8976-D51F54CF10A7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3665-F8BD-543E-07FD-3D4CE13B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E79C-22D9-49C2-9579-5EAA19F9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EBD7-B15B-47B8-986A-D00E1EE50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4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04694EAA-FB47-05AF-676A-85935BD0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BAFF7DE6-B91D-14D2-893D-730F1AD7C0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25888" y="527050"/>
            <a:ext cx="5357812" cy="5754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86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902B-D3DA-E21C-E24F-3BA67B2A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398D-1352-E669-9457-056C530A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A401-C80B-BE5F-37DB-8F700D9A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F3A-E869-4774-8976-D51F54CF10A7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3665-F8BD-543E-07FD-3D4CE13B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E79C-22D9-49C2-9579-5EAA19F9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EBD7-B15B-47B8-986A-D00E1EE50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3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57DAB9C-F6B7-4154-7135-B6D88D36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6" y="530667"/>
            <a:ext cx="2145072" cy="482642"/>
          </a:xfrm>
          <a:prstGeom prst="rect">
            <a:avLst/>
          </a:prstGeom>
        </p:spPr>
      </p:pic>
      <p:sp>
        <p:nvSpPr>
          <p:cNvPr id="8" name="Title Placeholder 11">
            <a:extLst>
              <a:ext uri="{FF2B5EF4-FFF2-40B4-BE49-F238E27FC236}">
                <a16:creationId xmlns:a16="http://schemas.microsoft.com/office/drawing/2014/main" id="{B39C32FA-917A-ADE1-5173-F1289592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6" y="2868508"/>
            <a:ext cx="52998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5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26A2-B007-BAFE-F07A-254A643A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EAF0-B4F5-F9B2-DF4C-CC4F124E0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D53A-5088-79E6-5166-8FE07012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F3A-E869-4774-8976-D51F54CF10A7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7741-CB76-B0FC-5233-8E3F23F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B0CF3-C517-2FB7-D0DD-1B05D4B5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EBD7-B15B-47B8-986A-D00E1EE50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9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276D1F4-81CD-AB4B-A04F-1F6335988C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374589BB-4B39-D307-7826-DA3BCF9D02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69" y="2499825"/>
            <a:ext cx="4129661" cy="929175"/>
          </a:xfrm>
          <a:prstGeom prst="rect">
            <a:avLst/>
          </a:prstGeom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9E519D55-F526-24A1-674E-FD8E5DF5965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"/>
            <a:ext cx="1452876" cy="115333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E8DDDB7-4128-FC8C-0AFE-871882F3726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250ECB37-81BC-AB14-12B2-6034B8ECD8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6" y="270382"/>
            <a:ext cx="2716835" cy="6112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A57433-7D04-2FF7-C324-9DDF1CC75662}"/>
              </a:ext>
            </a:extLst>
          </p:cNvPr>
          <p:cNvSpPr/>
          <p:nvPr userDrawn="1"/>
        </p:nvSpPr>
        <p:spPr>
          <a:xfrm rot="5400000">
            <a:off x="6037521" y="701405"/>
            <a:ext cx="116958" cy="12192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  <a:highlight>
                <a:srgbClr val="FF9900"/>
              </a:highlight>
            </a:endParaRP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4E8D63FD-6EAB-8043-0501-80EEFF7489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18140" y="0"/>
            <a:ext cx="1573860" cy="1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9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AB94-16D2-4E14-AC20-3A7AE99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F215-ABCB-4225-8EB4-E59405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6D5D-38C5-495E-8F8E-BBC0801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1F3A-E869-4774-8976-D51F54CF10A7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4FE-36F3-47D5-8300-F8FB4A5A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20F-861B-43D8-BDF2-53188381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8EBD7-B15B-47B8-986A-D00E1EE507E9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F7AAC0F5-D3C3-92B8-F6B1-9AF035DBD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970B457-4FC5-9E54-DDB7-7FDC96C6E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21265"/>
            <a:ext cx="3169920" cy="6879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B0F114-5639-5E52-0B2F-5F89CB8FECEF}"/>
              </a:ext>
            </a:extLst>
          </p:cNvPr>
          <p:cNvSpPr txBox="1"/>
          <p:nvPr/>
        </p:nvSpPr>
        <p:spPr>
          <a:xfrm>
            <a:off x="331399" y="2879292"/>
            <a:ext cx="2156620" cy="81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40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Agenda</a:t>
            </a:r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028CE9C9-7F65-AC94-B7EC-F764B2FD2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202" y="259713"/>
            <a:ext cx="2145072" cy="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ose-up of people shaking hands&#10;&#10;Description automatically generated">
            <a:extLst>
              <a:ext uri="{FF2B5EF4-FFF2-40B4-BE49-F238E27FC236}">
                <a16:creationId xmlns:a16="http://schemas.microsoft.com/office/drawing/2014/main" id="{20917D21-6B27-B746-6F38-41B15C631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21" y="0"/>
            <a:ext cx="12238421" cy="6858000"/>
          </a:xfrm>
          <a:prstGeom prst="rect">
            <a:avLst/>
          </a:prstGeom>
        </p:spPr>
      </p:pic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FB1A082F-083A-DFAF-A287-27D04D551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6" y="530667"/>
            <a:ext cx="2145072" cy="482642"/>
          </a:xfrm>
          <a:prstGeom prst="rect">
            <a:avLst/>
          </a:prstGeom>
        </p:spPr>
      </p:pic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31BAEF4C-D1BD-66F5-5F2D-C268FDB8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6" y="2868508"/>
            <a:ext cx="52998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32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33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670560" y="1097280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Error Handling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78560" y="1893610"/>
            <a:ext cx="954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Logging exceptions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a way to track and record errors for debugging and monitoring purposes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FE373-C01B-686C-9A50-AA904F0AB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79" y="3426769"/>
            <a:ext cx="788780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7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670560" y="1097280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Error Handling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447EA-B713-F145-7449-0944E37E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57" y="2192520"/>
            <a:ext cx="759248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1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B184-E528-7D20-CBA6-250EF333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025"/>
            <a:ext cx="10515600" cy="5279287"/>
          </a:xfrm>
        </p:spPr>
        <p:txBody>
          <a:bodyPr/>
          <a:lstStyle/>
          <a:p>
            <a:pPr marL="0" indent="0" algn="ctr">
              <a:buNone/>
            </a:pPr>
            <a:endParaRPr lang="en-IN" sz="6600" b="1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0" indent="0" algn="ctr">
              <a:buNone/>
            </a:pPr>
            <a:endParaRPr lang="en-IN" sz="6600" b="1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0" indent="0" algn="ctr">
              <a:buNone/>
            </a:pPr>
            <a:r>
              <a:rPr lang="en-IN" sz="6600" b="1" dirty="0">
                <a:solidFill>
                  <a:srgbClr val="FF0000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281926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B162-93FC-2BC3-93A1-61A759AC4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27120"/>
            <a:ext cx="4805680" cy="904240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A542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P</a:t>
            </a:r>
            <a:r>
              <a:rPr lang="en-IN" sz="3500" dirty="0" err="1">
                <a:solidFill>
                  <a:srgbClr val="FFA542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ython</a:t>
            </a:r>
            <a:endParaRPr lang="en-IN" sz="3500" dirty="0">
              <a:solidFill>
                <a:srgbClr val="FFA542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37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885B41-1DE5-0822-B169-9FCABDB66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7763" y="2405515"/>
            <a:ext cx="3140860" cy="204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Higher Order Functions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Error Handling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61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Higher Order Functions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60485"/>
            <a:ext cx="954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Functions that take other functions as arguments or return functions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achieve code reusability and abstraction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Allow for functional programming style in Python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0D4C8-EF43-3669-AE71-4B609B9F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70" y="3458524"/>
            <a:ext cx="586821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Higher Order Functions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60485"/>
            <a:ext cx="9540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Built-in higher-order functions in Python:</a:t>
            </a:r>
          </a:p>
          <a:p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map(): Applies a function to each item in an </a:t>
            </a:r>
            <a:r>
              <a:rPr lang="en-US" sz="2400" dirty="0" err="1"/>
              <a:t>iterable</a:t>
            </a:r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filter(): Creates a new </a:t>
            </a:r>
            <a:r>
              <a:rPr lang="en-US" sz="2400" dirty="0" err="1"/>
              <a:t>iterable</a:t>
            </a:r>
            <a:r>
              <a:rPr lang="en-US" sz="2400" dirty="0"/>
              <a:t> with elements that satisfy a condition</a:t>
            </a:r>
          </a:p>
          <a:p>
            <a:pPr lvl="1"/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reduce(): Applies a function of two arguments cumulatively to the elements of a sequence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81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Higher Order Functions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D107D-AA4E-458A-F2B5-074F5219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78" y="1672140"/>
            <a:ext cx="8201204" cy="365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6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Higher Order Functions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60485"/>
            <a:ext cx="954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Decorators: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Functions that modify or extend the behavior of other functions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Useful for adding functionality to existing functions without modifying their source code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BB7A6-1607-6B99-7E64-03CBD9D73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1"/>
          <a:stretch/>
        </p:blipFill>
        <p:spPr>
          <a:xfrm>
            <a:off x="2090178" y="3399477"/>
            <a:ext cx="8011643" cy="32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670560" y="1097280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Error Handling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78560" y="1893610"/>
            <a:ext cx="954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Exceptions and try-except blocks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Raising custom exceptions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finally and else clauses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322B1-B070-9E69-AE16-221A2614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3832602"/>
            <a:ext cx="648743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9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670560" y="1097280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Error Handling</a:t>
            </a:r>
            <a:endParaRPr lang="en-IN" sz="35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78560" y="1893610"/>
            <a:ext cx="954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Handling multiple exceptions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Exception hierarchy and catch-all exception handler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994652-DE84-CCF4-3BBD-B99A1DA1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0" y="3093939"/>
            <a:ext cx="6949440" cy="34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0853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5AE742B9-A961-4875-AA6B-3614B5BFA9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D84665FB-9D68-47E3-8042-50ECE3543473}"/>
    </a:ext>
  </a:extLst>
</a:theme>
</file>

<file path=ppt/theme/theme3.xml><?xml version="1.0" encoding="utf-8"?>
<a:theme xmlns:a="http://schemas.openxmlformats.org/drawingml/2006/main" name="Agenda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FCC89295-BEF8-491D-BC82-27393BCF621F}"/>
    </a:ext>
  </a:extLst>
</a:theme>
</file>

<file path=ppt/theme/theme4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22F92202-A265-4B0B-8F95-0596B52EAB8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09E67F6EDA84F9B45F8A232CC0002" ma:contentTypeVersion="14" ma:contentTypeDescription="Create a new document." ma:contentTypeScope="" ma:versionID="25cba6bc1fba304e6db10097b14bccc6">
  <xsd:schema xmlns:xsd="http://www.w3.org/2001/XMLSchema" xmlns:xs="http://www.w3.org/2001/XMLSchema" xmlns:p="http://schemas.microsoft.com/office/2006/metadata/properties" xmlns:ns2="1d95ae64-cc50-4cb3-9c24-5bff79a51889" xmlns:ns3="27125665-81cf-48a7-a2cc-f091012471fd" targetNamespace="http://schemas.microsoft.com/office/2006/metadata/properties" ma:root="true" ma:fieldsID="b729a021f2ef89f5f4e1bdcdf08a2513" ns2:_="" ns3:_="">
    <xsd:import namespace="1d95ae64-cc50-4cb3-9c24-5bff79a51889"/>
    <xsd:import namespace="27125665-81cf-48a7-a2cc-f091012471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5ae64-cc50-4cb3-9c24-5bff79a51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4347987-e27d-4b92-a7fc-f746b28a8a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25665-81cf-48a7-a2cc-f091012471f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c534929b-be7d-4ec4-b793-69a5e84e8f6e}" ma:internalName="TaxCatchAll" ma:showField="CatchAllData" ma:web="27125665-81cf-48a7-a2cc-f091012471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7125665-81cf-48a7-a2cc-f091012471fd" xsi:nil="true"/>
    <lcf76f155ced4ddcb4097134ff3c332f xmlns="1d95ae64-cc50-4cb3-9c24-5bff79a518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199C8D-5DD2-4D97-BAD0-3A7A5E5983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8C1F8A-1D8E-451F-B475-BC6CF337A7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95ae64-cc50-4cb3-9c24-5bff79a51889"/>
    <ds:schemaRef ds:uri="27125665-81cf-48a7-a2cc-f091012471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D79D12-93A8-44A0-8B48-06DADDAFB2A7}">
  <ds:schemaRefs>
    <ds:schemaRef ds:uri="http://schemas.microsoft.com/office/2006/metadata/properties"/>
    <ds:schemaRef ds:uri="http://schemas.microsoft.com/office/infopath/2007/PartnerControls"/>
    <ds:schemaRef ds:uri="27125665-81cf-48a7-a2cc-f091012471fd"/>
    <ds:schemaRef ds:uri="1d95ae64-cc50-4cb3-9c24-5bff79a5188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Diggibyte template 1</Template>
  <TotalTime>473</TotalTime>
  <Words>158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Abadi</vt:lpstr>
      <vt:lpstr>Arial</vt:lpstr>
      <vt:lpstr>Calibri</vt:lpstr>
      <vt:lpstr>Calibri Light</vt:lpstr>
      <vt:lpstr>Inter</vt:lpstr>
      <vt:lpstr>Söhne</vt:lpstr>
      <vt:lpstr>Wingdings</vt:lpstr>
      <vt:lpstr>Intro Slide</vt:lpstr>
      <vt:lpstr>Custom Design</vt:lpstr>
      <vt:lpstr>Agenda Slide</vt:lpstr>
      <vt:lpstr>Title Slide</vt:lpstr>
      <vt:lpstr>PowerPoint Presentation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Kundu</dc:creator>
  <cp:lastModifiedBy>Amit Kundu</cp:lastModifiedBy>
  <cp:revision>18</cp:revision>
  <dcterms:created xsi:type="dcterms:W3CDTF">2024-03-18T07:37:56Z</dcterms:created>
  <dcterms:modified xsi:type="dcterms:W3CDTF">2024-05-13T07:02:22Z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0x01010000909E67F6EDA84F9B45F8A232CC0002</vt:lpwstr>
  </property>
</Properties>
</file>