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  <p:sldMasterId id="2147483664" r:id="rId5"/>
    <p:sldMasterId id="2147483680" r:id="rId6"/>
    <p:sldMasterId id="2147483683" r:id="rId7"/>
  </p:sldMasterIdLst>
  <p:sldIdLst>
    <p:sldId id="263" r:id="rId8"/>
    <p:sldId id="256" r:id="rId9"/>
    <p:sldId id="257" r:id="rId10"/>
    <p:sldId id="297" r:id="rId11"/>
    <p:sldId id="298" r:id="rId12"/>
    <p:sldId id="299" r:id="rId13"/>
    <p:sldId id="300" r:id="rId14"/>
    <p:sldId id="295" r:id="rId15"/>
    <p:sldId id="301" r:id="rId16"/>
    <p:sldId id="30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3E96860-1CBA-22C0-E5BA-59E83BD1F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3018FCCF-5058-B5F9-2BE7-81EDD83560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D714B628-FD6F-F628-2DBE-F811F18AD7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4C353C-694F-851A-207A-8F3BEA2328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40272-1EFA-8FC9-12CA-8CFFE718637D}"/>
              </a:ext>
            </a:extLst>
          </p:cNvPr>
          <p:cNvSpPr txBox="1"/>
          <p:nvPr userDrawn="1"/>
        </p:nvSpPr>
        <p:spPr>
          <a:xfrm>
            <a:off x="1512041" y="1843351"/>
            <a:ext cx="8138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 for Headings: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Headings: 35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Heading: Orange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Content: 16/18 /20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Content: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Images should be of Good Quality while making In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Always maintain the Sizes everyone on the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No overlapping should be there.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You can choose different slides from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Home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New Slide </a:t>
            </a: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Option</a:t>
            </a: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endParaRPr lang="en-IN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63D68A-D8CC-7C7E-E85F-2D7052ACDC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4861" y="168586"/>
            <a:ext cx="3982277" cy="111356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defRPr>
            </a:lvl1pPr>
          </a:lstStyle>
          <a:p>
            <a:r>
              <a:rPr lang="en-US" dirty="0"/>
              <a:t>Guidelines to Follow: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4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4694EAA-FB47-05AF-676A-85935BD0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BAFF7DE6-B91D-14D2-893D-730F1AD7C0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5888" y="527050"/>
            <a:ext cx="5357812" cy="57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57DAB9C-F6B7-4154-7135-B6D88D3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8" name="Title Placeholder 11">
            <a:extLst>
              <a:ext uri="{FF2B5EF4-FFF2-40B4-BE49-F238E27FC236}">
                <a16:creationId xmlns:a16="http://schemas.microsoft.com/office/drawing/2014/main" id="{B39C32FA-917A-ADE1-5173-F1289592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6A2-B007-BAFE-F07A-254A643A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EAF0-B4F5-F9B2-DF4C-CC4F124E0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D53A-5088-79E6-5166-8FE07012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7741-CB76-B0FC-5233-8E3F23F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0CF3-C517-2FB7-D0DD-1B05D4B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276D1F4-81CD-AB4B-A04F-1F6335988C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374589BB-4B39-D307-7826-DA3BCF9D02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E519D55-F526-24A1-674E-FD8E5DF596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8DDDB7-4128-FC8C-0AFE-871882F372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250ECB37-81BC-AB14-12B2-6034B8ECD8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" y="270382"/>
            <a:ext cx="2716835" cy="611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A57433-7D04-2FF7-C324-9DDF1CC75662}"/>
              </a:ext>
            </a:extLst>
          </p:cNvPr>
          <p:cNvSpPr/>
          <p:nvPr userDrawn="1"/>
        </p:nvSpPr>
        <p:spPr>
          <a:xfrm rot="5400000">
            <a:off x="6037521" y="701405"/>
            <a:ext cx="116958" cy="12192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  <a:highlight>
                <a:srgbClr val="FF9900"/>
              </a:highlight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E8D63FD-6EAB-8043-0501-80EEFF7489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18140" y="0"/>
            <a:ext cx="1573860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F3A-E869-4774-8976-D51F54CF10A7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F7AAC0F5-D3C3-92B8-F6B1-9AF035DBD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970B457-4FC5-9E54-DDB7-7FDC96C6E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21265"/>
            <a:ext cx="3169920" cy="687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B0F114-5639-5E52-0B2F-5F89CB8FECEF}"/>
              </a:ext>
            </a:extLst>
          </p:cNvPr>
          <p:cNvSpPr txBox="1"/>
          <p:nvPr/>
        </p:nvSpPr>
        <p:spPr>
          <a:xfrm>
            <a:off x="331399" y="2879292"/>
            <a:ext cx="2156620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40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Agenda</a:t>
            </a: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028CE9C9-7F65-AC94-B7EC-F764B2FD2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02" y="259713"/>
            <a:ext cx="2145072" cy="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e-up of people shaking hands&#10;&#10;Description automatically generated">
            <a:extLst>
              <a:ext uri="{FF2B5EF4-FFF2-40B4-BE49-F238E27FC236}">
                <a16:creationId xmlns:a16="http://schemas.microsoft.com/office/drawing/2014/main" id="{20917D21-6B27-B746-6F38-41B15C631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21" y="0"/>
            <a:ext cx="12238421" cy="6858000"/>
          </a:xfrm>
          <a:prstGeom prst="rect">
            <a:avLst/>
          </a:prstGeom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FB1A082F-083A-DFAF-A287-27D04D551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31BAEF4C-D1BD-66F5-5F2D-C268FDB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2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3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79248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Join &amp; Union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010175" y="1438811"/>
            <a:ext cx="954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Join Multiple tables and Combine all rows using Union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622D6-7F3B-20B3-95C4-E04FB9BB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5" y="1853150"/>
            <a:ext cx="6207760" cy="198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C83E1-7D73-B090-76B7-812715BD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35" y="3929510"/>
            <a:ext cx="9855945" cy="24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184-E528-7D20-CBA6-250EF333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025"/>
            <a:ext cx="10515600" cy="5279287"/>
          </a:xfrm>
        </p:spPr>
        <p:txBody>
          <a:bodyPr/>
          <a:lstStyle/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81926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162-93FC-2BC3-93A1-61A759AC4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27120"/>
            <a:ext cx="4805680" cy="90424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SQL and </a:t>
            </a:r>
            <a:r>
              <a:rPr lang="en-US" sz="3500" dirty="0" err="1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Pyspark</a:t>
            </a:r>
            <a:endParaRPr lang="en-IN" sz="3500" dirty="0">
              <a:solidFill>
                <a:srgbClr val="FFA542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3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85B41-1DE5-0822-B169-9FCABDB66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7443" y="2490024"/>
            <a:ext cx="5005088" cy="9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Comparing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SQL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Pyspark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251861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Creating a DataFrame/Table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SQL: Uses CREATE TABLE and INSERT statements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PySpark: Uses spark.createDataFrame() to create a DataFrame from data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E0DA2-2ED2-E522-0214-3FB0D278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57" y="3067291"/>
            <a:ext cx="5381277" cy="2976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BA80E-F159-0E1E-11ED-D43E552A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2973053"/>
            <a:ext cx="5581621" cy="30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Selecting All Rows and Columns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SQL: Uses SELECT * FROM </a:t>
            </a:r>
            <a:r>
              <a:rPr lang="en-US" sz="2400" dirty="0" err="1"/>
              <a:t>table_name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PySpark: Uses </a:t>
            </a:r>
            <a:r>
              <a:rPr lang="en-US" sz="2400" dirty="0" err="1"/>
              <a:t>dataframe.display</a:t>
            </a:r>
            <a:r>
              <a:rPr lang="en-US" sz="2400" dirty="0"/>
              <a:t>()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BE010-CB2A-B3EF-A10D-59B0B0BF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65" y="3835186"/>
            <a:ext cx="6134956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A3833-A53C-02DF-0389-11781AB4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765" y="2983250"/>
            <a:ext cx="612543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Filter, Distinct Values, Grouping and Aggregating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33EE2-B3A5-4178-2A3C-2BFCB6AC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061" y="1684421"/>
            <a:ext cx="5477844" cy="3480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C8E95-AAB7-01E3-709C-CC5FB1691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11"/>
          <a:stretch/>
        </p:blipFill>
        <p:spPr>
          <a:xfrm>
            <a:off x="599440" y="1504753"/>
            <a:ext cx="569762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Multiple Conditions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EB494-3EA4-837D-A4BB-4B737F72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92" y="1874102"/>
            <a:ext cx="6076950" cy="381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D00B65-860B-958E-7D37-6D26CCAD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5" y="2544662"/>
            <a:ext cx="4372585" cy="27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812800" y="73152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Ordering, Counting, Min, Max, and Averages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FF8E4-50F8-C819-FC53-BB284727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70" y="2281247"/>
            <a:ext cx="5462800" cy="3726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76D0-F4D1-B204-C39A-5385F3BC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2281247"/>
            <a:ext cx="5449060" cy="33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9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670560" y="109728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Split Columns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78560" y="1893610"/>
            <a:ext cx="954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Split one column into multiple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3245B-8003-8F2B-554B-CF8D2DF5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2355275"/>
            <a:ext cx="7611537" cy="2147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B7E0AE-C87E-2C25-3797-C81BB56C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4811350"/>
            <a:ext cx="8981440" cy="10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85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5AE742B9-A961-4875-AA6B-3614B5BFA9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D84665FB-9D68-47E3-8042-50ECE3543473}"/>
    </a:ext>
  </a:extLst>
</a:theme>
</file>

<file path=ppt/theme/theme3.xml><?xml version="1.0" encoding="utf-8"?>
<a:theme xmlns:a="http://schemas.openxmlformats.org/drawingml/2006/main" name="Agenda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FCC89295-BEF8-491D-BC82-27393BCF621F}"/>
    </a:ext>
  </a:extLst>
</a:theme>
</file>

<file path=ppt/theme/theme4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22F92202-A265-4B0B-8F95-0596B52EAB8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14" ma:contentTypeDescription="Create a new document." ma:contentTypeScope="" ma:versionID="25cba6bc1fba304e6db10097b14bccc6">
  <xsd:schema xmlns:xsd="http://www.w3.org/2001/XMLSchema" xmlns:xs="http://www.w3.org/2001/XMLSchema" xmlns:p="http://schemas.microsoft.com/office/2006/metadata/properties" xmlns:ns2="1d95ae64-cc50-4cb3-9c24-5bff79a51889" xmlns:ns3="27125665-81cf-48a7-a2cc-f091012471fd" targetNamespace="http://schemas.microsoft.com/office/2006/metadata/properties" ma:root="true" ma:fieldsID="b729a021f2ef89f5f4e1bdcdf08a2513" ns2:_="" ns3:_="">
    <xsd:import namespace="1d95ae64-cc50-4cb3-9c24-5bff79a51889"/>
    <xsd:import namespace="27125665-81cf-48a7-a2cc-f09101247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4347987-e27d-4b92-a7fc-f746b28a8a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25665-81cf-48a7-a2cc-f091012471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534929b-be7d-4ec4-b793-69a5e84e8f6e}" ma:internalName="TaxCatchAll" ma:showField="CatchAllData" ma:web="27125665-81cf-48a7-a2cc-f091012471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125665-81cf-48a7-a2cc-f091012471fd" xsi:nil="true"/>
    <lcf76f155ced4ddcb4097134ff3c332f xmlns="1d95ae64-cc50-4cb3-9c24-5bff79a518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199C8D-5DD2-4D97-BAD0-3A7A5E5983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8C1F8A-1D8E-451F-B475-BC6CF337A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27125665-81cf-48a7-a2cc-f091012471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D79D12-93A8-44A0-8B48-06DADDAFB2A7}">
  <ds:schemaRefs>
    <ds:schemaRef ds:uri="http://schemas.microsoft.com/office/2006/metadata/properties"/>
    <ds:schemaRef ds:uri="http://schemas.microsoft.com/office/infopath/2007/PartnerControls"/>
    <ds:schemaRef ds:uri="27125665-81cf-48a7-a2cc-f091012471fd"/>
    <ds:schemaRef ds:uri="1d95ae64-cc50-4cb3-9c24-5bff79a518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Diggibyte template 1</Template>
  <TotalTime>537</TotalTime>
  <Words>98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Inter</vt:lpstr>
      <vt:lpstr>Intro Slide</vt:lpstr>
      <vt:lpstr>Custom Design</vt:lpstr>
      <vt:lpstr>Agenda Slide</vt:lpstr>
      <vt:lpstr>Title Slide</vt:lpstr>
      <vt:lpstr>PowerPoint Presentation</vt:lpstr>
      <vt:lpstr>SQL and Pyspark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Kundu</dc:creator>
  <cp:lastModifiedBy>Amit Kundu</cp:lastModifiedBy>
  <cp:revision>20</cp:revision>
  <dcterms:created xsi:type="dcterms:W3CDTF">2024-03-18T07:37:56Z</dcterms:created>
  <dcterms:modified xsi:type="dcterms:W3CDTF">2024-05-14T03:07:14Z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0x01010000909E67F6EDA84F9B45F8A232CC0002</vt:lpwstr>
  </property>
</Properties>
</file>