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D8B2B3A-671D-4EC8-869B-5BB901122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1AE8408-03F1-45EB-8DF1-9D4815B79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96612F7-8ECF-4BD9-B028-1EBFE02C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6756-5D99-4783-87EC-EC5190B7F2A9}" type="datetimeFigureOut">
              <a:rPr lang="he-IL" smtClean="0"/>
              <a:t>כ"ג/ניסן/תש"פ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F6F00A5-4DDC-4207-B3E3-6C50AFD1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21212D0-7D99-448B-8700-DDDE9BB0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066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9EADCD-BF30-44CF-AF3F-29CC1F10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CE5D19C-6B36-4FBD-966F-DE70DA86C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F8DD22E-50C6-4BF9-AB10-A9823E81F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6756-5D99-4783-87EC-EC5190B7F2A9}" type="datetimeFigureOut">
              <a:rPr lang="he-IL" smtClean="0"/>
              <a:t>כ"ג/ניסן/תש"פ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FD211E6-C697-4FAC-846A-338FB212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2007AAD-4577-43AF-B974-721A9445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747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5C488FA-884A-4DD1-8B35-954514709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0844FA0-84BF-4987-BFC2-9611FCB1B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92AF29-5CB2-45F9-A1FD-8347DC60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6756-5D99-4783-87EC-EC5190B7F2A9}" type="datetimeFigureOut">
              <a:rPr lang="he-IL" smtClean="0"/>
              <a:t>כ"ג/ניסן/תש"פ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CF14188-67BD-4B1A-BE69-D193752D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845C8C4-29D4-46CB-987F-A863ED1B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37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5ECD01-7BC2-4F4E-AB7C-7C9B5711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C2715A2-1A40-4FA3-9801-CE0B3D093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8BBB48E-D70D-466A-8C26-90B9675E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6756-5D99-4783-87EC-EC5190B7F2A9}" type="datetimeFigureOut">
              <a:rPr lang="he-IL" smtClean="0"/>
              <a:t>כ"ג/ניסן/תש"פ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9E45C94-D999-4467-887D-02FE9D5F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B59F19E-C478-4484-9E4B-3AB445EA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608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9C38FF-88A9-4BBD-85C2-12623AFF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305BCED-D682-4564-A88E-F7CC88A5F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9F280A2-A1A8-4C04-B7ED-AAA0A1E0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6756-5D99-4783-87EC-EC5190B7F2A9}" type="datetimeFigureOut">
              <a:rPr lang="he-IL" smtClean="0"/>
              <a:t>כ"ג/ניסן/תש"פ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43C2E08-FAF9-41A3-A115-FC16EC4D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A0C0C12-59BD-4B56-AF7E-C6D88993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048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B2EE08-F57A-4FAB-853B-16AE0BB0D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4AFB1ED-1B1B-4EA2-86E9-2741D9A03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36DF338-0F00-46FB-85DE-4DA42C6B1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C0902B2-6E86-48BE-87E8-BBB3D88A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6756-5D99-4783-87EC-EC5190B7F2A9}" type="datetimeFigureOut">
              <a:rPr lang="he-IL" smtClean="0"/>
              <a:t>כ"ג/ניסן/תש"פ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94192BF-62D7-49ED-AEF6-17017209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CC241C3-C8B3-4862-B997-AA01369A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93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7EA8EE-BB11-49BA-8126-6308C171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3234485-E78A-4BB1-8FC3-237C244DC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05B86FE-C962-4E72-A056-90298D938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E6870C0-460F-4857-BD90-B4D360F6A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26C830F-2229-4B64-AC45-64686CB21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D48DC56-B1B2-4943-A787-82B40513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6756-5D99-4783-87EC-EC5190B7F2A9}" type="datetimeFigureOut">
              <a:rPr lang="he-IL" smtClean="0"/>
              <a:t>כ"ג/ניסן/תש"פ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8A2A4C0-7C66-4832-96DC-F92FBFEF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91391D7-1876-4B7E-9178-83B62E9A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810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EB4C4A-F44E-4BF7-8324-C0C49B73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16D6655-4205-43D1-82C1-5F4C0494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6756-5D99-4783-87EC-EC5190B7F2A9}" type="datetimeFigureOut">
              <a:rPr lang="he-IL" smtClean="0"/>
              <a:t>כ"ג/ניסן/תש"פ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3BB343A-81E7-4C95-8CC3-F3BF6BE1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DA3C0A5-EFE3-4AA1-8A97-7B41E961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21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72CEB74-8323-4BFF-BC41-FC7FEF42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6756-5D99-4783-87EC-EC5190B7F2A9}" type="datetimeFigureOut">
              <a:rPr lang="he-IL" smtClean="0"/>
              <a:t>כ"ג/ניסן/תש"פ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39B6CE0-4AF8-48AF-87D3-DBD5D39D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D2CE076-F3AA-4BF6-868B-428D04D8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737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895CAA-0FE6-4EF2-8396-C625B4C86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04705BB-5202-46F5-A33A-7EEF0BA58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073B448-10C5-4E6E-B688-E91EC3B0E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38D4D1D-C495-4B47-BFC2-7EE223EF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6756-5D99-4783-87EC-EC5190B7F2A9}" type="datetimeFigureOut">
              <a:rPr lang="he-IL" smtClean="0"/>
              <a:t>כ"ג/ניסן/תש"פ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F0EAACB-5FEA-4D47-A5B4-F1B310D5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2C4618C-A478-46BB-9CA0-526F997A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927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68EEF7-1984-4C65-A9F0-931DCA4D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146F787-1457-4E97-B083-EBFC95FEA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B042E2A-2512-4E2F-8B1F-487960967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14D989E-852B-4366-9432-BDA84C7C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6756-5D99-4783-87EC-EC5190B7F2A9}" type="datetimeFigureOut">
              <a:rPr lang="he-IL" smtClean="0"/>
              <a:t>כ"ג/ניסן/תש"פ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FDB6DE4-F8A9-4603-8187-6A389998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9DE3A39-68EA-4156-8A3B-2560CA32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08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0EDEDCD-F038-4475-960E-4BDDAC401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467EC14-6093-4B4C-8736-4003589EB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305716D-C835-4D8B-AD9E-46E524A77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F6756-5D99-4783-87EC-EC5190B7F2A9}" type="datetimeFigureOut">
              <a:rPr lang="he-IL" smtClean="0"/>
              <a:t>כ"ג/ניסן/תש"פ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ACF682E-269E-42F8-8323-E335FBFBD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19B18C0-8339-4912-BEBE-1D2B8B050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557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36BC6E-4512-4307-8E8C-205BC1537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2935883-56E0-4592-B5B5-D615CA667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579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59D76A-4C6A-404E-A8F1-77C83D1B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F3A5EB5-C343-4663-BE12-28A77144B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מדד לאי וודאות.</a:t>
            </a:r>
          </a:p>
          <a:p>
            <a:r>
              <a:rPr lang="he-IL" dirty="0"/>
              <a:t>דוגמא:</a:t>
            </a:r>
          </a:p>
          <a:p>
            <a:pPr lvl="1"/>
            <a:r>
              <a:rPr lang="he-IL" dirty="0"/>
              <a:t>3 מטופלים ממתינים לתשובה:</a:t>
            </a:r>
          </a:p>
          <a:p>
            <a:pPr lvl="2"/>
            <a:r>
              <a:rPr lang="he-IL" dirty="0"/>
              <a:t>מטפול </a:t>
            </a:r>
            <a:r>
              <a:rPr lang="en-US" dirty="0"/>
              <a:t>A</a:t>
            </a:r>
            <a:r>
              <a:rPr lang="he-IL" dirty="0"/>
              <a:t> – סיכוי שחולה 80% - אי וודאות הכי קטנה</a:t>
            </a:r>
          </a:p>
          <a:p>
            <a:pPr lvl="2"/>
            <a:r>
              <a:rPr lang="he-IL" dirty="0"/>
              <a:t>מטפול </a:t>
            </a:r>
            <a:r>
              <a:rPr lang="en-US" dirty="0"/>
              <a:t>B</a:t>
            </a:r>
            <a:r>
              <a:rPr lang="he-IL" dirty="0"/>
              <a:t> – סיכוי שחולה 30%</a:t>
            </a:r>
          </a:p>
          <a:p>
            <a:pPr lvl="2"/>
            <a:r>
              <a:rPr lang="he-IL" dirty="0"/>
              <a:t>מטפול </a:t>
            </a:r>
            <a:r>
              <a:rPr lang="en-US" dirty="0"/>
              <a:t>C</a:t>
            </a:r>
            <a:r>
              <a:rPr lang="he-IL" dirty="0"/>
              <a:t> – סיכוי שחולה 50% - אי וודאות הכי גדולה</a:t>
            </a:r>
          </a:p>
          <a:p>
            <a:r>
              <a:rPr lang="he-IL" dirty="0"/>
              <a:t>להתפלגויות נורמאלית יש אי וודאות גדולה יותר</a:t>
            </a:r>
          </a:p>
          <a:p>
            <a:r>
              <a:rPr lang="he-IL" dirty="0"/>
              <a:t>ככל שיש יותר משתנים בעלי התפלגות נורמאלית -&gt; אי וודאות גדולה יותר	נניח להטלת </a:t>
            </a:r>
            <a:r>
              <a:rPr lang="he-IL" dirty="0" err="1"/>
              <a:t>קוביה</a:t>
            </a:r>
            <a:r>
              <a:rPr lang="he-IL" dirty="0"/>
              <a:t> יש אי וודאות גדולה יותר מהטלת מטבע</a:t>
            </a:r>
          </a:p>
          <a:p>
            <a:r>
              <a:rPr lang="en-US" dirty="0"/>
              <a:t>H(X, Y) = H(X) + H(Y)</a:t>
            </a:r>
            <a:r>
              <a:rPr lang="he-IL" dirty="0"/>
              <a:t> כאשר </a:t>
            </a:r>
            <a:r>
              <a:rPr lang="en-US" dirty="0"/>
              <a:t>X,Y</a:t>
            </a:r>
            <a:r>
              <a:rPr lang="he-IL" dirty="0"/>
              <a:t> </a:t>
            </a:r>
            <a:r>
              <a:rPr lang="he-IL" dirty="0" err="1"/>
              <a:t>בת"ל</a:t>
            </a:r>
            <a:endParaRPr lang="he-IL" dirty="0"/>
          </a:p>
          <a:p>
            <a:pPr lvl="1"/>
            <a:endParaRPr lang="he-IL" dirty="0"/>
          </a:p>
          <a:p>
            <a:pPr lvl="2"/>
            <a:endParaRPr lang="he-IL" dirty="0"/>
          </a:p>
          <a:p>
            <a:pPr lvl="2"/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5ABC75-5884-4249-A943-170EE8075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4" y="2095500"/>
            <a:ext cx="4031444" cy="65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3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A01595-6952-4DE6-A7E7-C86C913B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entropy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A0D5DF9-8063-4D12-A6A1-048770462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מדד להערכת השוני בין 2 התפלגויות (כמה שונות אחת </a:t>
            </a:r>
            <a:r>
              <a:rPr lang="he-IL" dirty="0" err="1"/>
              <a:t>מהשניה</a:t>
            </a:r>
            <a:r>
              <a:rPr lang="he-IL" dirty="0"/>
              <a:t>)</a:t>
            </a:r>
          </a:p>
          <a:p>
            <a:r>
              <a:rPr lang="he-IL" dirty="0"/>
              <a:t>נניח יש 3 קבוצות ו 2 התפלגויות שונות</a:t>
            </a:r>
          </a:p>
          <a:p>
            <a:pPr lvl="1"/>
            <a:r>
              <a:rPr lang="he-IL" dirty="0"/>
              <a:t>נניח התפלגות אחת אמיתית והשנייה היא תוצאת ניבוי של ה </a:t>
            </a:r>
            <a:r>
              <a:rPr lang="en-US" dirty="0"/>
              <a:t>ML</a:t>
            </a:r>
            <a:endParaRPr lang="he-IL" dirty="0"/>
          </a:p>
          <a:p>
            <a:pPr lvl="1"/>
            <a:r>
              <a:rPr lang="he-IL" dirty="0"/>
              <a:t>אז תוצאת ה </a:t>
            </a:r>
            <a:r>
              <a:rPr lang="en-US" dirty="0"/>
              <a:t>cross entropy = 0.4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he-IL" dirty="0"/>
          </a:p>
          <a:p>
            <a:r>
              <a:rPr lang="en-US" dirty="0"/>
              <a:t>Cross entropy</a:t>
            </a:r>
            <a:r>
              <a:rPr lang="he-IL" dirty="0"/>
              <a:t> משמש כפונקציית </a:t>
            </a:r>
            <a:r>
              <a:rPr lang="en-US" dirty="0"/>
              <a:t>loss</a:t>
            </a:r>
            <a:endParaRPr lang="he-IL" dirty="0"/>
          </a:p>
          <a:p>
            <a:pPr lvl="1"/>
            <a:endParaRPr lang="he-IL" dirty="0"/>
          </a:p>
          <a:p>
            <a:pPr lvl="1"/>
            <a:endParaRPr lang="he-IL" dirty="0"/>
          </a:p>
        </p:txBody>
      </p:sp>
      <p:pic>
        <p:nvPicPr>
          <p:cNvPr id="2050" name="Picture 2" descr="Cross entropy loss formula">
            <a:extLst>
              <a:ext uri="{FF2B5EF4-FFF2-40B4-BE49-F238E27FC236}">
                <a16:creationId xmlns:a16="http://schemas.microsoft.com/office/drawing/2014/main" id="{0B47C0A5-9B00-4491-8E9E-6BEE0E80F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95" y="3734594"/>
            <a:ext cx="28575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D0E6E21C-4F04-45C5-BEB0-BEFDFAEE8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550817"/>
              </p:ext>
            </p:extLst>
          </p:nvPr>
        </p:nvGraphicFramePr>
        <p:xfrm>
          <a:off x="6710807" y="3578275"/>
          <a:ext cx="3662257" cy="1112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36980">
                  <a:extLst>
                    <a:ext uri="{9D8B030D-6E8A-4147-A177-3AD203B41FA5}">
                      <a16:colId xmlns:a16="http://schemas.microsoft.com/office/drawing/2014/main" val="2268629873"/>
                    </a:ext>
                  </a:extLst>
                </a:gridCol>
                <a:gridCol w="535305">
                  <a:extLst>
                    <a:ext uri="{9D8B030D-6E8A-4147-A177-3AD203B41FA5}">
                      <a16:colId xmlns:a16="http://schemas.microsoft.com/office/drawing/2014/main" val="1415196913"/>
                    </a:ext>
                  </a:extLst>
                </a:gridCol>
                <a:gridCol w="535305">
                  <a:extLst>
                    <a:ext uri="{9D8B030D-6E8A-4147-A177-3AD203B41FA5}">
                      <a16:colId xmlns:a16="http://schemas.microsoft.com/office/drawing/2014/main" val="39683376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52814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34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התפלגות </a:t>
                      </a:r>
                      <a:r>
                        <a:rPr lang="en-US" dirty="0"/>
                        <a:t>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699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התפלגות </a:t>
                      </a:r>
                      <a:r>
                        <a:rPr lang="en-US" dirty="0"/>
                        <a:t>II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607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7900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116</Words>
  <Application>Microsoft Office PowerPoint</Application>
  <PresentationFormat>מסך רחב</PresentationFormat>
  <Paragraphs>29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ערכת נושא Office</vt:lpstr>
      <vt:lpstr>Math</vt:lpstr>
      <vt:lpstr>Entropy</vt:lpstr>
      <vt:lpstr>Cross entropy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amitliron@gmail.com</dc:creator>
  <cp:lastModifiedBy>amitliron@gmail.com</cp:lastModifiedBy>
  <cp:revision>9</cp:revision>
  <dcterms:created xsi:type="dcterms:W3CDTF">2020-04-17T13:28:27Z</dcterms:created>
  <dcterms:modified xsi:type="dcterms:W3CDTF">2020-04-17T13:52:52Z</dcterms:modified>
</cp:coreProperties>
</file>