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269" r:id="rId8"/>
    <p:sldId id="276" r:id="rId9"/>
    <p:sldId id="292" r:id="rId10"/>
    <p:sldId id="296" r:id="rId11"/>
    <p:sldId id="261" r:id="rId12"/>
    <p:sldId id="263" r:id="rId13"/>
    <p:sldId id="262" r:id="rId14"/>
    <p:sldId id="299" r:id="rId15"/>
    <p:sldId id="290" r:id="rId16"/>
    <p:sldId id="283" r:id="rId17"/>
    <p:sldId id="272" r:id="rId18"/>
    <p:sldId id="300" r:id="rId19"/>
    <p:sldId id="291" r:id="rId20"/>
    <p:sldId id="301" r:id="rId21"/>
    <p:sldId id="271" r:id="rId22"/>
    <p:sldId id="289" r:id="rId23"/>
    <p:sldId id="274" r:id="rId24"/>
    <p:sldId id="282" r:id="rId25"/>
    <p:sldId id="302" r:id="rId26"/>
    <p:sldId id="275" r:id="rId27"/>
    <p:sldId id="303" r:id="rId28"/>
    <p:sldId id="278" r:id="rId29"/>
    <p:sldId id="304" r:id="rId30"/>
    <p:sldId id="279" r:id="rId31"/>
    <p:sldId id="288" r:id="rId32"/>
    <p:sldId id="294" r:id="rId33"/>
    <p:sldId id="306" r:id="rId34"/>
    <p:sldId id="281" r:id="rId35"/>
    <p:sldId id="307" r:id="rId36"/>
    <p:sldId id="284" r:id="rId37"/>
    <p:sldId id="309" r:id="rId38"/>
    <p:sldId id="285" r:id="rId39"/>
    <p:sldId id="298" r:id="rId40"/>
    <p:sldId id="270" r:id="rId41"/>
    <p:sldId id="277" r:id="rId42"/>
    <p:sldId id="286" r:id="rId43"/>
    <p:sldId id="293" r:id="rId44"/>
    <p:sldId id="310" r:id="rId45"/>
    <p:sldId id="311" r:id="rId4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Null</a:t>
            </a:r>
          </a:p>
          <a:p>
            <a:pPr lvl="1"/>
            <a:r>
              <a:rPr lang="he-IL" dirty="0"/>
              <a:t>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השערה שאין שינוי משמעותי בקבוצת תצפיות</a:t>
            </a:r>
          </a:p>
          <a:p>
            <a:pPr lvl="1"/>
            <a:r>
              <a:rPr lang="he-IL" dirty="0"/>
              <a:t>כל המבחנים (</a:t>
            </a:r>
            <a:r>
              <a:rPr lang="en-US" dirty="0"/>
              <a:t>t/z tests</a:t>
            </a:r>
            <a:r>
              <a:rPr lang="he-IL" dirty="0"/>
              <a:t>) בודקים האם הדגימות מקיימות את השערת </a:t>
            </a:r>
            <a:r>
              <a:rPr lang="en-US" dirty="0"/>
              <a:t>null</a:t>
            </a:r>
            <a:r>
              <a:rPr lang="he-IL" dirty="0"/>
              <a:t> או לא</a:t>
            </a:r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  <a:p>
            <a:r>
              <a:rPr lang="en-US" dirty="0"/>
              <a:t>Z-test</a:t>
            </a:r>
            <a:endParaRPr lang="he-IL" dirty="0"/>
          </a:p>
          <a:p>
            <a:pPr lvl="1"/>
            <a:r>
              <a:rPr lang="he-IL" dirty="0"/>
              <a:t>הנחה: התפלגות נורמאלית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r>
              <a:rPr lang="en-US" dirty="0"/>
              <a:t>T-test</a:t>
            </a:r>
            <a:endParaRPr lang="he-IL" dirty="0"/>
          </a:p>
          <a:p>
            <a:pPr lvl="1"/>
            <a:r>
              <a:rPr lang="he-IL" dirty="0"/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 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1E890-694E-40A2-B1CB-BBC4BC34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6" y="4048737"/>
            <a:ext cx="3544316" cy="21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 TEST OF HYPOTHESIS ABOUT mu">
            <a:extLst>
              <a:ext uri="{FF2B5EF4-FFF2-40B4-BE49-F238E27FC236}">
                <a16:creationId xmlns:a16="http://schemas.microsoft.com/office/drawing/2014/main" id="{624E8DD6-D736-4338-9A76-7FB2C141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9" y="1690688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F2E5E6-D793-42CD-A040-C07B06D4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40" y="504767"/>
            <a:ext cx="2719664" cy="14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2322</Words>
  <Application>Microsoft Office PowerPoint</Application>
  <PresentationFormat>מסך רחב</PresentationFormat>
  <Paragraphs>328</Paragraphs>
  <Slides>45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KOLMOGOROV SMIRNOV TEST</vt:lpstr>
      <vt:lpstr>statistical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210</cp:revision>
  <dcterms:created xsi:type="dcterms:W3CDTF">2020-03-23T16:35:32Z</dcterms:created>
  <dcterms:modified xsi:type="dcterms:W3CDTF">2020-04-03T04:07:30Z</dcterms:modified>
</cp:coreProperties>
</file>