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80" r:id="rId9"/>
    <p:sldId id="266" r:id="rId10"/>
    <p:sldId id="259" r:id="rId11"/>
    <p:sldId id="265" r:id="rId12"/>
    <p:sldId id="257" r:id="rId13"/>
    <p:sldId id="264" r:id="rId14"/>
    <p:sldId id="261" r:id="rId15"/>
    <p:sldId id="263" r:id="rId16"/>
    <p:sldId id="262" r:id="rId17"/>
    <p:sldId id="270" r:id="rId18"/>
    <p:sldId id="277" r:id="rId19"/>
    <p:sldId id="286" r:id="rId20"/>
    <p:sldId id="272" r:id="rId21"/>
    <p:sldId id="271" r:id="rId22"/>
    <p:sldId id="274" r:id="rId23"/>
    <p:sldId id="273" r:id="rId24"/>
    <p:sldId id="275" r:id="rId25"/>
    <p:sldId id="278" r:id="rId26"/>
    <p:sldId id="279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</a:t>
            </a:r>
            <a:r>
              <a:rPr lang="he-IL"/>
              <a:t>יכול להשפיע ?</a:t>
            </a:r>
          </a:p>
        </p:txBody>
      </p:sp>
    </p:spTree>
    <p:extLst>
      <p:ext uri="{BB962C8B-B14F-4D97-AF65-F5344CB8AC3E}">
        <p14:creationId xmlns:p14="http://schemas.microsoft.com/office/powerpoint/2010/main" val="6424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r>
              <a:rPr lang="en-US" dirty="0"/>
              <a:t>F1-score</a:t>
            </a:r>
            <a:endParaRPr lang="he-IL" dirty="0"/>
          </a:p>
          <a:p>
            <a:r>
              <a:rPr lang="en-US" dirty="0"/>
              <a:t>Back propagation function</a:t>
            </a:r>
            <a:endParaRPr lang="he-IL" dirty="0"/>
          </a:p>
          <a:p>
            <a:r>
              <a:rPr lang="en-US" dirty="0"/>
              <a:t>Linear Discriminant Analysis</a:t>
            </a:r>
            <a:endParaRPr lang="he-IL" dirty="0"/>
          </a:p>
          <a:p>
            <a:pPr lvl="1"/>
            <a:r>
              <a:rPr lang="he-IL" dirty="0"/>
              <a:t>משמש ל </a:t>
            </a:r>
            <a:r>
              <a:rPr lang="en-US" dirty="0"/>
              <a:t>classify</a:t>
            </a:r>
            <a:r>
              <a:rPr lang="he-IL" dirty="0"/>
              <a:t> על בסיס </a:t>
            </a:r>
            <a:r>
              <a:rPr lang="en-US" dirty="0"/>
              <a:t>variance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751" y="1825625"/>
            <a:ext cx="4318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r>
              <a:rPr lang="en-US" dirty="0"/>
              <a:t>*****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pPr lvl="1"/>
            <a:r>
              <a:rPr lang="he-IL" dirty="0"/>
              <a:t>מהבנתי מתאים יותר לבעיות רגרסיה, אופן חישוב ה </a:t>
            </a:r>
            <a:r>
              <a:rPr lang="en-US" dirty="0"/>
              <a:t>score</a:t>
            </a:r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4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Holdout</a:t>
            </a:r>
            <a:r>
              <a:rPr lang="he-IL" dirty="0"/>
              <a:t> , בסיס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חיסרון: 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608A55-1DAD-4646-BAC4-8A7DE86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88831A-18F0-4F51-ACBF-DDD7522A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r>
              <a:rPr lang="he-IL" dirty="0"/>
              <a:t> מבצע הטלה </a:t>
            </a:r>
            <a:r>
              <a:rPr lang="he-IL" dirty="0" err="1"/>
              <a:t>למימד</a:t>
            </a:r>
            <a:r>
              <a:rPr lang="he-IL" dirty="0"/>
              <a:t> אחר תוך כדי הורדת ממדים נוספים. (משאיר רק מה </a:t>
            </a:r>
            <a:r>
              <a:rPr lang="he-IL" dirty="0" err="1"/>
              <a:t>שבת"ל</a:t>
            </a:r>
            <a:r>
              <a:rPr lang="he-IL" dirty="0"/>
              <a:t>).</a:t>
            </a:r>
          </a:p>
          <a:p>
            <a:r>
              <a:rPr lang="he-IL" dirty="0"/>
              <a:t>ניתן להשתמש גם ב </a:t>
            </a:r>
            <a:r>
              <a:rPr lang="en-US" dirty="0"/>
              <a:t>PCA</a:t>
            </a:r>
            <a:r>
              <a:rPr lang="he-IL" dirty="0"/>
              <a:t> </a:t>
            </a:r>
            <a:r>
              <a:rPr lang="he-IL" dirty="0" err="1"/>
              <a:t>כאלג</a:t>
            </a:r>
            <a:r>
              <a:rPr lang="he-IL" dirty="0"/>
              <a:t>' ל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13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1962</Words>
  <Application>Microsoft Office PowerPoint</Application>
  <PresentationFormat>מסך רחב</PresentationFormat>
  <Paragraphs>276</Paragraphs>
  <Slides>31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PCA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שאלות - 3</vt:lpstr>
      <vt:lpstr>תובנות sklearn </vt:lpstr>
      <vt:lpstr>מצגת של PowerPoint‏</vt:lpstr>
      <vt:lpstr>מושגים - הסתברות</vt:lpstr>
      <vt:lpstr>מושגים להשלמה</vt:lpstr>
      <vt:lpstr>מצגת של PowerPoint‏</vt:lpstr>
      <vt:lpstr>Feature Scaling</vt:lpstr>
      <vt:lpstr>Classifications models</vt:lpstr>
      <vt:lpstr>Tunning Hyperparameters</vt:lpstr>
      <vt:lpstr>מצגת של PowerPoint‏</vt:lpstr>
      <vt:lpstr>sklearn</vt:lpstr>
      <vt:lpstr>סוגי Cross Validation</vt:lpstr>
      <vt:lpstr>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149</cp:revision>
  <dcterms:created xsi:type="dcterms:W3CDTF">2020-03-23T16:35:32Z</dcterms:created>
  <dcterms:modified xsi:type="dcterms:W3CDTF">2020-03-31T07:46:35Z</dcterms:modified>
</cp:coreProperties>
</file>