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8B2B3A-671D-4EC8-869B-5BB901122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AE8408-03F1-45EB-8DF1-9D4815B79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6612F7-8ECF-4BD9-B028-1EBFE02C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6F00A5-4DDC-4207-B3E3-6C50AFD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212D0-7D99-448B-8700-DDDE9BB0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6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9EADCD-BF30-44CF-AF3F-29CC1F10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CE5D19C-6B36-4FBD-966F-DE70DA86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8DD22E-50C6-4BF9-AB10-A9823E81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D211E6-C697-4FAC-846A-338FB21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007AAD-4577-43AF-B974-721A9445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47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C488FA-884A-4DD1-8B35-954514709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844FA0-84BF-4987-BFC2-9611FCB1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92AF29-5CB2-45F9-A1FD-8347DC6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F14188-67BD-4B1A-BE69-D193752D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5C8C4-29D4-46CB-987F-A863ED1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5ECD01-7BC2-4F4E-AB7C-7C9B571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2715A2-1A40-4FA3-9801-CE0B3D09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BB48E-D70D-466A-8C26-90B9675E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45C94-D999-4467-887D-02FE9D5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59F19E-C478-4484-9E4B-3AB445E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6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9C38FF-88A9-4BBD-85C2-12623AFF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305BCED-D682-4564-A88E-F7CC88A5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F280A2-A1A8-4C04-B7ED-AAA0A1E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3C2E08-FAF9-41A3-A115-FC16EC4D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0C0C12-59BD-4B56-AF7E-C6D8899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4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B2EE08-F57A-4FAB-853B-16AE0BB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FB1ED-1B1B-4EA2-86E9-2741D9A0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6DF338-0F00-46FB-85DE-4DA42C6B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902B2-6E86-48BE-87E8-BBB3D88A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192BF-62D7-49ED-AEF6-17017209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CC241C3-C8B3-4862-B997-AA01369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EA8EE-BB11-49BA-8126-6308C171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234485-E78A-4BB1-8FC3-237C244D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5B86FE-C962-4E72-A056-90298D938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E6870C0-460F-4857-BD90-B4D360F6A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6C830F-2229-4B64-AC45-64686CB21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48DC56-B1B2-4943-A787-82B4051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8A2A4C0-7C66-4832-96DC-F92FBFEF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91391D7-1876-4B7E-9178-83B62E9A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1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B4C4A-F44E-4BF7-8324-C0C49B73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16D6655-4205-43D1-82C1-5F4C049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BB343A-81E7-4C95-8CC3-F3BF6BE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A3C0A5-EFE3-4AA1-8A97-7B41E96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1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72CEB74-8323-4BFF-BC41-FC7FEF4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9B6CE0-4AF8-48AF-87D3-DBD5D39D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CE076-F3AA-4BF6-868B-428D04D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3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95CAA-0FE6-4EF2-8396-C625B4C8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4705BB-5202-46F5-A33A-7EEF0BA5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73B448-10C5-4E6E-B688-E91EC3B0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8D4D1D-C495-4B47-BFC2-7EE223E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0EAACB-5FEA-4D47-A5B4-F1B310D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C4618C-A478-46BB-9CA0-526F997A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7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68EEF7-1984-4C65-A9F0-931DCA4D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146F787-1457-4E97-B083-EBFC95FE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042E2A-2512-4E2F-8B1F-48796096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4D989E-852B-4366-9432-BDA84C7C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FDB6DE4-F8A9-4603-8187-6A389998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DE3A39-68EA-4156-8A3B-2560CA3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0EDEDCD-F038-4475-960E-4BDDAC40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67EC14-6093-4B4C-8736-4003589E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05716D-C835-4D8B-AD9E-46E524A77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6756-5D99-4783-87EC-EC5190B7F2A9}" type="datetimeFigureOut">
              <a:rPr lang="he-IL" smtClean="0"/>
              <a:t>כ"ג/ניסן/תש"פ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CF682E-269E-42F8-8323-E335FBFB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9B18C0-8339-4912-BEBE-1D2B8B050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17D0-511D-44B5-B952-5BA45802D0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5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36BC6E-4512-4307-8E8C-205BC1537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935883-56E0-4592-B5B5-D615CA667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7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9D76A-4C6A-404E-A8F1-77C83D1B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3A5EB5-C343-4663-BE12-28A77144B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 לאי וודאות.</a:t>
            </a:r>
          </a:p>
          <a:p>
            <a:r>
              <a:rPr lang="he-IL" dirty="0"/>
              <a:t>דוגמא:</a:t>
            </a:r>
          </a:p>
          <a:p>
            <a:pPr lvl="1"/>
            <a:r>
              <a:rPr lang="he-IL" dirty="0"/>
              <a:t>3 מטופלים ממתינים לתשובה: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A</a:t>
            </a:r>
            <a:r>
              <a:rPr lang="he-IL" dirty="0"/>
              <a:t> – סיכוי שחולה 80% - אי וודאות הכי קטנה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B</a:t>
            </a:r>
            <a:r>
              <a:rPr lang="he-IL" dirty="0"/>
              <a:t> – סיכוי שחולה 30%</a:t>
            </a:r>
          </a:p>
          <a:p>
            <a:pPr lvl="2"/>
            <a:r>
              <a:rPr lang="he-IL" dirty="0"/>
              <a:t>מטפול </a:t>
            </a:r>
            <a:r>
              <a:rPr lang="en-US" dirty="0"/>
              <a:t>C</a:t>
            </a:r>
            <a:r>
              <a:rPr lang="he-IL" dirty="0"/>
              <a:t> – סיכוי שחולה 50% - אי וודאות הכי גדולה</a:t>
            </a:r>
          </a:p>
          <a:p>
            <a:r>
              <a:rPr lang="he-IL" dirty="0"/>
              <a:t>להתפלגויות נורמאלית יש אי וודאות גדולה יותר</a:t>
            </a:r>
          </a:p>
          <a:p>
            <a:r>
              <a:rPr lang="he-IL" dirty="0"/>
              <a:t>ככל שיש יותר משתנים בעלי התפלגות נורמאלית -&gt; אי וודאות גדולה יותר	נניח להטלת </a:t>
            </a:r>
            <a:r>
              <a:rPr lang="he-IL" dirty="0" err="1"/>
              <a:t>קוביה</a:t>
            </a:r>
            <a:r>
              <a:rPr lang="he-IL" dirty="0"/>
              <a:t> יש אי וודאות גדולה יותר מהטלת מטבע</a:t>
            </a:r>
          </a:p>
          <a:p>
            <a:r>
              <a:rPr lang="en-US" dirty="0"/>
              <a:t>H(X, Y) = H(X) + H(Y)</a:t>
            </a:r>
            <a:r>
              <a:rPr lang="he-IL" dirty="0"/>
              <a:t> כאשר </a:t>
            </a:r>
            <a:r>
              <a:rPr lang="en-US" dirty="0"/>
              <a:t>X,</a:t>
            </a:r>
            <a:r>
              <a:rPr lang="en-US"/>
              <a:t>Y</a:t>
            </a:r>
            <a:r>
              <a:rPr lang="he-IL"/>
              <a:t> בת"ל</a:t>
            </a:r>
            <a:endParaRPr lang="he-IL" dirty="0"/>
          </a:p>
          <a:p>
            <a:pPr lvl="1"/>
            <a:endParaRPr lang="he-IL" dirty="0"/>
          </a:p>
          <a:p>
            <a:pPr lvl="2"/>
            <a:endParaRPr lang="he-IL" dirty="0"/>
          </a:p>
          <a:p>
            <a:pPr lvl="2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5ABC75-5884-4249-A943-170EE807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4" y="2095500"/>
            <a:ext cx="4031444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40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מסך רחב</PresentationFormat>
  <Paragraphs>11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amitliron@gmail.com</dc:creator>
  <cp:lastModifiedBy>amitliron@gmail.com</cp:lastModifiedBy>
  <cp:revision>3</cp:revision>
  <dcterms:created xsi:type="dcterms:W3CDTF">2020-04-17T13:28:27Z</dcterms:created>
  <dcterms:modified xsi:type="dcterms:W3CDTF">2020-04-17T13:34:59Z</dcterms:modified>
</cp:coreProperties>
</file>