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269" r:id="rId8"/>
    <p:sldId id="276" r:id="rId9"/>
    <p:sldId id="292" r:id="rId10"/>
    <p:sldId id="296" r:id="rId11"/>
    <p:sldId id="261" r:id="rId12"/>
    <p:sldId id="263" r:id="rId13"/>
    <p:sldId id="262" r:id="rId14"/>
    <p:sldId id="299" r:id="rId15"/>
    <p:sldId id="290" r:id="rId16"/>
    <p:sldId id="283" r:id="rId17"/>
    <p:sldId id="272" r:id="rId18"/>
    <p:sldId id="300" r:id="rId19"/>
    <p:sldId id="291" r:id="rId20"/>
    <p:sldId id="301" r:id="rId21"/>
    <p:sldId id="271" r:id="rId22"/>
    <p:sldId id="289" r:id="rId23"/>
    <p:sldId id="274" r:id="rId24"/>
    <p:sldId id="282" r:id="rId25"/>
    <p:sldId id="302" r:id="rId26"/>
    <p:sldId id="275" r:id="rId27"/>
    <p:sldId id="303" r:id="rId28"/>
    <p:sldId id="278" r:id="rId29"/>
    <p:sldId id="304" r:id="rId30"/>
    <p:sldId id="279" r:id="rId31"/>
    <p:sldId id="288" r:id="rId32"/>
    <p:sldId id="294" r:id="rId33"/>
    <p:sldId id="306" r:id="rId34"/>
    <p:sldId id="281" r:id="rId35"/>
    <p:sldId id="307" r:id="rId36"/>
    <p:sldId id="284" r:id="rId37"/>
    <p:sldId id="309" r:id="rId38"/>
    <p:sldId id="285" r:id="rId39"/>
    <p:sldId id="298" r:id="rId40"/>
    <p:sldId id="270" r:id="rId41"/>
    <p:sldId id="277" r:id="rId42"/>
    <p:sldId id="286" r:id="rId43"/>
    <p:sldId id="293" r:id="rId44"/>
    <p:sldId id="314" r:id="rId45"/>
    <p:sldId id="312" r:id="rId46"/>
    <p:sldId id="311" r:id="rId47"/>
    <p:sldId id="317" r:id="rId48"/>
    <p:sldId id="315" r:id="rId49"/>
    <p:sldId id="316" r:id="rId50"/>
    <p:sldId id="310" r:id="rId51"/>
    <p:sldId id="318" r:id="rId5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ט'/ניסן/תש"פ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(1/2)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מבחן המציין האם 2 מערכי נתונים שונים משמעותית אחד מהשני</a:t>
            </a:r>
          </a:p>
          <a:p>
            <a:r>
              <a:rPr lang="he-IL" dirty="0"/>
              <a:t>מבחן שבודק גם האם </a:t>
            </a:r>
            <a:r>
              <a:rPr lang="en-US" dirty="0"/>
              <a:t>X</a:t>
            </a:r>
            <a:r>
              <a:rPr lang="he-IL" dirty="0"/>
              <a:t> ו </a:t>
            </a:r>
            <a:r>
              <a:rPr lang="en-US" dirty="0"/>
              <a:t>Y</a:t>
            </a:r>
            <a:r>
              <a:rPr lang="he-IL" dirty="0"/>
              <a:t> </a:t>
            </a:r>
            <a:r>
              <a:rPr lang="he-IL"/>
              <a:t>מאותה התפלגות</a:t>
            </a:r>
            <a:endParaRPr lang="he-IL" dirty="0"/>
          </a:p>
          <a:p>
            <a:r>
              <a:rPr lang="he-IL" dirty="0"/>
              <a:t>ניתן גם לבדוק האם התפלגות מסוימת היא נורמאלית או לא.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שהתפלגויות שונות -&gt; 2 משתמשים שונים -&gt; כך נבדוק לכל זוג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(2/2)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2427</Words>
  <Application>Microsoft Office PowerPoint</Application>
  <PresentationFormat>מסך רחב</PresentationFormat>
  <Paragraphs>356</Paragraphs>
  <Slides>51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(1/2)</vt:lpstr>
      <vt:lpstr>KOLMOGOROV SMIRNOV TEST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238</cp:revision>
  <dcterms:created xsi:type="dcterms:W3CDTF">2020-03-23T16:35:32Z</dcterms:created>
  <dcterms:modified xsi:type="dcterms:W3CDTF">2020-04-03T13:58:07Z</dcterms:modified>
</cp:coreProperties>
</file>