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752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5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06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8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2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1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289D74-A3A8-4CA7-A88E-C34FF5CA3A1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196F43-31E2-45B6-985F-6C91620B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2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CA4062-EA90-47BD-97A7-66BB0CDBB6B4}"/>
              </a:ext>
            </a:extLst>
          </p:cNvPr>
          <p:cNvSpPr txBox="1"/>
          <p:nvPr/>
        </p:nvSpPr>
        <p:spPr>
          <a:xfrm>
            <a:off x="0" y="967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NYC, parks tend to be located in residential areas that have a large number of medium to low income families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B2EC7C-7CFC-4168-ADFE-ECDB0D9B6B13}"/>
              </a:ext>
            </a:extLst>
          </p:cNvPr>
          <p:cNvGrpSpPr/>
          <p:nvPr/>
        </p:nvGrpSpPr>
        <p:grpSpPr>
          <a:xfrm>
            <a:off x="2057876" y="747345"/>
            <a:ext cx="8076248" cy="5772883"/>
            <a:chOff x="0" y="0"/>
            <a:chExt cx="7313295" cy="63055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01AB1F-7DC0-473A-AD41-684CF7DD8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175"/>
              <a:ext cx="3581400" cy="27889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5923AA-595F-4770-A397-3D48FECAD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0" y="247650"/>
              <a:ext cx="3598545" cy="2800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1EF5B6-1FB9-408F-84B3-B39A27A8C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450" y="3533775"/>
              <a:ext cx="3573780" cy="2771775"/>
            </a:xfrm>
            <a:prstGeom prst="rect">
              <a:avLst/>
            </a:prstGeom>
          </p:spPr>
        </p:pic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9FBDBB98-AAF9-43A7-AC5D-13F44506E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" y="0"/>
              <a:ext cx="351472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Weighted Average Income (HoH) per Family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06EF39C8-824D-4D01-B4B2-462C1BAF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900" y="9525"/>
              <a:ext cx="351472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Total HoH Income in a Zip Code</a:t>
              </a: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24B9A44C-5FF4-486C-AB2B-1B3942F17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267075"/>
              <a:ext cx="351472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Number of Parks Distribution in NYC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27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</TotalTime>
  <Words>43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Slate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2</cp:revision>
  <dcterms:created xsi:type="dcterms:W3CDTF">2019-06-04T02:36:25Z</dcterms:created>
  <dcterms:modified xsi:type="dcterms:W3CDTF">2019-06-04T02:41:44Z</dcterms:modified>
</cp:coreProperties>
</file>