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BF54-2EE4-44B2-ABD3-5D272B1ACF6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0ED7-6996-4F51-BC1D-35B1B0DD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0667" y="190500"/>
            <a:ext cx="7890934" cy="5736167"/>
            <a:chOff x="2370667" y="190500"/>
            <a:chExt cx="7890934" cy="57361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6" r="7291" b="11438"/>
            <a:stretch/>
          </p:blipFill>
          <p:spPr>
            <a:xfrm>
              <a:off x="2370667" y="190500"/>
              <a:ext cx="7890934" cy="57361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4"/>
            <a:stretch/>
          </p:blipFill>
          <p:spPr>
            <a:xfrm>
              <a:off x="2891188" y="556523"/>
              <a:ext cx="6492174" cy="4538717"/>
            </a:xfrm>
            <a:prstGeom prst="roundRect">
              <a:avLst>
                <a:gd name="adj" fmla="val 337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9769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937" y="1209675"/>
            <a:ext cx="4810125" cy="4438650"/>
            <a:chOff x="3690937" y="1209675"/>
            <a:chExt cx="4810125" cy="44386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937" y="1209675"/>
              <a:ext cx="4810125" cy="44386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3"/>
            <a:stretch/>
          </p:blipFill>
          <p:spPr>
            <a:xfrm>
              <a:off x="6262392" y="1830915"/>
              <a:ext cx="1919047" cy="324908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" t="150" r="723" b="20698"/>
            <a:stretch/>
          </p:blipFill>
          <p:spPr>
            <a:xfrm>
              <a:off x="4013200" y="1856315"/>
              <a:ext cx="1786467" cy="3143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4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44800" y="564156"/>
            <a:ext cx="5950143" cy="4812178"/>
            <a:chOff x="2844800" y="564156"/>
            <a:chExt cx="5950143" cy="48121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564156"/>
              <a:ext cx="5950143" cy="481217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2427" b="10945"/>
            <a:stretch/>
          </p:blipFill>
          <p:spPr>
            <a:xfrm>
              <a:off x="3049641" y="797503"/>
              <a:ext cx="5518594" cy="3139497"/>
            </a:xfrm>
            <a:prstGeom prst="roundRect">
              <a:avLst>
                <a:gd name="adj" fmla="val 1175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2346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4" y="2463801"/>
            <a:ext cx="4596082" cy="3715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46" y="4123268"/>
            <a:ext cx="3068334" cy="223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14" y="3442990"/>
            <a:ext cx="2999230" cy="27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Thornton Tomasetti,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Nambiar, Amit</dc:creator>
  <cp:lastModifiedBy>Nambiar, Amit</cp:lastModifiedBy>
  <cp:revision>4</cp:revision>
  <dcterms:created xsi:type="dcterms:W3CDTF">2019-11-15T13:48:10Z</dcterms:created>
  <dcterms:modified xsi:type="dcterms:W3CDTF">2019-11-15T13:57:57Z</dcterms:modified>
</cp:coreProperties>
</file>