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6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1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1795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9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426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08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90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5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3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9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5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8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0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4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6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4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44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Fabric Detection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Challenge 2 – Smart Sensor Classification</a:t>
            </a:r>
          </a:p>
          <a:p>
            <a:r>
              <a:t>Modern Summary: Version 1 &amp;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457200" y="457200"/>
            <a:ext cx="8229600" cy="5486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 dirty="0">
                <a:solidFill>
                  <a:schemeClr val="tx1"/>
                </a:solidFill>
              </a:rPr>
              <a:t>Project Objective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Build a system to detect fabric presence using sensors.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Measure fabric properties like thickness and texture.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Create a physical prototype using Arduino and sensors.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Implement classification: Smooth or Wrinkled surfaces.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457200" y="457200"/>
            <a:ext cx="8229600" cy="5486400"/>
          </a:xfrm>
          <a:prstGeom prst="round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 dirty="0">
                <a:solidFill>
                  <a:schemeClr val="tx1"/>
                </a:solidFill>
              </a:rPr>
              <a:t>Version 1 – Fabric Detection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IR sensors detect light reflected by fabric.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Ultrasonic sensor measures distance to fabric surface.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Threshold-based logic used for fabric presence/thickness.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Serial Monitor displays real-time sensor readings.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457200" y="457200"/>
            <a:ext cx="8229600" cy="5486400"/>
          </a:xfrm>
          <a:prstGeom prst="round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 dirty="0">
                <a:solidFill>
                  <a:schemeClr val="tx1"/>
                </a:solidFill>
              </a:rPr>
              <a:t>Version 2 – Intelligent Detection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Enhanced logic to classify surface texture.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Collected 5 samples of both IR and Distance readings.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Analyzed fluctuations to detect wrinkles.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Reduced noise using averaging and range detection.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457200" y="457200"/>
            <a:ext cx="8229600" cy="5486400"/>
          </a:xfrm>
          <a:prstGeom prst="round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 dirty="0">
                <a:solidFill>
                  <a:schemeClr val="tx1"/>
                </a:solidFill>
              </a:rPr>
              <a:t>Sensor Logic – Smooth vs Wrinkled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Smooth: Stable IR and Distance readings.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Wrinkled: High fluctuation in readings.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IR Range &gt; 50 OR Distance Range &gt; 1.5 cm → Wrinkled.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Else → Smooth.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457200" y="457200"/>
            <a:ext cx="8229600" cy="5486400"/>
          </a:xfrm>
          <a:prstGeom prst="round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 dirty="0">
                <a:solidFill>
                  <a:schemeClr val="tx1"/>
                </a:solidFill>
              </a:rPr>
              <a:t>Hardware Connections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IR Emitter: + → D7, – → GND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IR Receiver: R → 5V, G → GND, Y → A0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Ultrasonic Sensor: VCC → 5V, GND → GND, TRIG → D9, ECHO → D10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All sensors on single breadboard facing fabric.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457200" y="457200"/>
            <a:ext cx="8229600" cy="5486400"/>
          </a:xfrm>
          <a:prstGeom prst="round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 dirty="0">
                <a:solidFill>
                  <a:schemeClr val="tx1"/>
                </a:solidFill>
              </a:rPr>
              <a:t>Final Outcome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Accurately detects fabric presence and texture.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Version 2 adds classification for smooth vs wrinkled.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Reliable and readable results using combined sensor logic.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Well-structured prototype for real-world textile automation.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274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 3</vt:lpstr>
      <vt:lpstr>Facet</vt:lpstr>
      <vt:lpstr>Fabric Detection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Amit</dc:creator>
  <cp:keywords/>
  <dc:description>generated using python-pptx</dc:description>
  <cp:lastModifiedBy>Jay Lad</cp:lastModifiedBy>
  <cp:revision>3</cp:revision>
  <dcterms:created xsi:type="dcterms:W3CDTF">2013-01-27T09:14:16Z</dcterms:created>
  <dcterms:modified xsi:type="dcterms:W3CDTF">2025-03-23T12:38:20Z</dcterms:modified>
  <cp:category/>
</cp:coreProperties>
</file>