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6" autoAdjust="0"/>
    <p:restoredTop sz="94660"/>
  </p:normalViewPr>
  <p:slideViewPr>
    <p:cSldViewPr>
      <p:cViewPr>
        <p:scale>
          <a:sx n="80" d="100"/>
          <a:sy n="80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4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7/24/2019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423E8A4-D2B7-46D2-92C3-AE6BC0B9BD06}"/>
              </a:ext>
            </a:extLst>
          </p:cNvPr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3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sz="2800" dirty="0" smtClean="0"/>
              <a:t>IBM COURSERA ADVANCED DATA SCIENCE CAPSTONE 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038600" y="3849666"/>
            <a:ext cx="4800600" cy="123457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Artist Recommender System</a:t>
            </a:r>
            <a:endParaRPr lang="en-US" dirty="0"/>
          </a:p>
          <a:p>
            <a:pPr algn="r"/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Pandit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272337" cy="37338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dirty="0" smtClean="0"/>
              <a:t>Model Evaluation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F51CEE-46EB-451E-BC44-2BC9E5D3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28800"/>
            <a:ext cx="6729412" cy="190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6800" y="4114800"/>
            <a:ext cx="6781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With the help of ALS Algorithm I trained the model with 96% accuracy.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ALS is the one of types of model Factorization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techinque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726680" cy="3962400"/>
          </a:xfrm>
        </p:spPr>
        <p:txBody>
          <a:bodyPr>
            <a:normAutofit/>
          </a:bodyPr>
          <a:lstStyle/>
          <a:p>
            <a:pPr marL="880110" lvl="1" indent="-342900">
              <a:buFont typeface="Arial" pitchFamily="34" charset="0"/>
              <a:buChar char="•"/>
            </a:pPr>
            <a:r>
              <a:rPr lang="en-US" b="1" dirty="0" smtClean="0"/>
              <a:t>I introduce the an algorithm to  do matrix factorization(ALS)  and the way of making recommendations.</a:t>
            </a:r>
          </a:p>
          <a:p>
            <a:pPr marL="880110" lvl="1" indent="-342900">
              <a:buFont typeface="Arial" pitchFamily="34" charset="0"/>
              <a:buChar char="•"/>
            </a:pPr>
            <a:r>
              <a:rPr lang="en-US" b="1" dirty="0" smtClean="0"/>
              <a:t>This model is based on who has more number of play counts.</a:t>
            </a:r>
          </a:p>
          <a:p>
            <a:pPr marL="880110" lvl="1" indent="-342900">
              <a:buFont typeface="Arial" pitchFamily="34" charset="0"/>
              <a:buChar char="•"/>
            </a:pPr>
            <a:r>
              <a:rPr lang="en-US" b="1" dirty="0" smtClean="0"/>
              <a:t>The accuracy of model is that 96%.</a:t>
            </a:r>
          </a:p>
          <a:p>
            <a:pPr marL="880110" lvl="1" indent="-342900"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90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D227B02-3746-4E15-9429-D3DBB15D0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xmlns="" id="{E7529413-DDD1-4DC1-B8ED-E3450F631E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xmlns="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Data Set [Use Case]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BE9B9A0-2E55-404A-BA78-59DB18604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xmlns="" id="{2DE9FEE3-FE02-475E-8B6D-A2F80E168D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xmlns="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Exploration of Data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62F7363-23DF-4B13-B949-1B67E5B9A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98470" y="36786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xmlns="" id="{2115AB7A-4DE5-418F-94E6-BB81DDC82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xmlns="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/>
                <a:t>Data </a:t>
              </a:r>
              <a:r>
                <a:rPr lang="en-US" sz="1500" dirty="0" err="1" smtClean="0"/>
                <a:t>Cleansning,Aggregation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8BE7A4D-0952-4CCE-B4D5-5EA8630027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118360" y="4414479"/>
            <a:ext cx="4754880" cy="313919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27D052D3-5943-4CCA-A968-24C63DF300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81D9412-6870-452F-A54C-AFA568D05E5F}"/>
                </a:ext>
              </a:extLst>
            </p:cNvPr>
            <p:cNvSpPr txBox="1"/>
            <p:nvPr/>
          </p:nvSpPr>
          <p:spPr>
            <a:xfrm>
              <a:off x="138477" y="3933265"/>
              <a:ext cx="7913077" cy="4430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/>
                <a:t>Model Definition ,Model Training</a:t>
              </a:r>
              <a:endParaRPr lang="en-US" sz="1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944903B-1814-4640-B963-6649C67296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BFF15B5-B6C3-4E20-967D-9B191EBA50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 smtClean="0"/>
                <a:t>Model Evaluation</a:t>
              </a:r>
              <a:endParaRPr lang="en-US" sz="1300" kern="1200" dirty="0"/>
            </a:p>
          </p:txBody>
        </p:sp>
      </p:grpSp>
      <p:sp>
        <p:nvSpPr>
          <p:cNvPr id="3" name="Down Arrow 2"/>
          <p:cNvSpPr/>
          <p:nvPr/>
        </p:nvSpPr>
        <p:spPr>
          <a:xfrm>
            <a:off x="4484369" y="4728398"/>
            <a:ext cx="45719" cy="148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6324600" cy="4572000"/>
          </a:xfrm>
        </p:spPr>
      </p:pic>
    </p:spTree>
    <p:extLst>
      <p:ext uri="{BB962C8B-B14F-4D97-AF65-F5344CB8AC3E}">
        <p14:creationId xmlns:p14="http://schemas.microsoft.com/office/powerpoint/2010/main" val="3687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219200"/>
            <a:ext cx="772668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 </a:t>
            </a:r>
            <a:r>
              <a:rPr lang="en-US" sz="1200" dirty="0"/>
              <a:t>In this </a:t>
            </a:r>
            <a:r>
              <a:rPr lang="en-US" sz="1200" dirty="0" smtClean="0"/>
              <a:t>project, </a:t>
            </a:r>
            <a:r>
              <a:rPr lang="en-US" sz="1200" dirty="0"/>
              <a:t>I will use a data set published by </a:t>
            </a:r>
            <a:r>
              <a:rPr lang="en-US" sz="1200" dirty="0" err="1"/>
              <a:t>Audioscrobbler</a:t>
            </a:r>
            <a:r>
              <a:rPr lang="en-US" sz="1200" dirty="0"/>
              <a:t> - a music recommendation system for last.fm. </a:t>
            </a:r>
            <a:r>
              <a:rPr lang="en-US" sz="1200" dirty="0" err="1"/>
              <a:t>Audioscrobbler</a:t>
            </a:r>
            <a:r>
              <a:rPr lang="en-US" sz="1200" dirty="0"/>
              <a:t> is also one of the first internet streaming radio sites, founded in 2002. It provided an open API for “</a:t>
            </a:r>
            <a:r>
              <a:rPr lang="en-US" sz="1200" dirty="0" err="1"/>
              <a:t>scrobbling</a:t>
            </a:r>
            <a:r>
              <a:rPr lang="en-US" sz="1200" dirty="0"/>
              <a:t>”, or recording listeners’ plays of artists’ songs. last.fm used this information to build a powerful music recommender engine.</a:t>
            </a:r>
            <a:endParaRPr lang="en-US" sz="12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2B4D1F2-57B4-4296-B895-05D9C201F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62238" y="2514600"/>
            <a:ext cx="3521078" cy="7620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B6AD3AED-D5E2-4C29-8755-E4B2ADF9E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A6ED6F43-3391-44F1-ACB4-DAB2C01D10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752600" y="2642907"/>
            <a:ext cx="1966911" cy="40509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/>
              <a:t>DataSets</a:t>
            </a:r>
            <a:endParaRPr lang="en-US" sz="14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657600"/>
            <a:ext cx="2971800" cy="12192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/>
              <a:t>140,000  unique users</a:t>
            </a:r>
            <a:endParaRPr lang="en-US" sz="14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/>
              <a:t>1.6 million users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4C46028-366E-4F67-A5A9-B08CF511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060687" y="2514600"/>
            <a:ext cx="3480329" cy="7620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0B87D64D-964F-46D7-B928-3AA29C95BD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xmlns="" id="{BA2DF9F9-5B5B-4C03-B98F-60F7655E2A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575515"/>
            <a:ext cx="1743074" cy="32008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489414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/>
              <a:t>user_artist_data.txt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/>
              <a:t>artist_data.txt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b="1" dirty="0"/>
              <a:t>artist_alias.txt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6096000"/>
            <a:ext cx="845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Source:http</a:t>
            </a:r>
            <a:r>
              <a:rPr lang="en-US" sz="1200" b="1" dirty="0"/>
              <a:t>://www.iro.umontreal.ca/~lisa/datasets/profiledata_06-May-2005.tar.gz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239000" cy="2095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4495800"/>
            <a:ext cx="7467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 this module we find the all number of artist and how many distinct users are exit in the datasets.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Explortion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534400" cy="5410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Exploartion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2BE88C-2EFA-4A2B-9243-D1DBB29D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1157287"/>
            <a:ext cx="7705725" cy="48625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934200" cy="35814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Definition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5AF986-4785-4968-99BD-3CA68F0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369708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_status_report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Project_status_report</Template>
  <TotalTime>0</TotalTime>
  <Words>232</Words>
  <Application>Microsoft Office PowerPoint</Application>
  <PresentationFormat>On-screen Show (4:3)</PresentationFormat>
  <Paragraphs>52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Project_status_report</vt:lpstr>
      <vt:lpstr>PROJECT IBM COURSERA ADVANCED DATA SCIENCE CAPSTONE </vt:lpstr>
      <vt:lpstr>STATUS SUMMARY</vt:lpstr>
      <vt:lpstr>USE CASE</vt:lpstr>
      <vt:lpstr>PROGRESS</vt:lpstr>
      <vt:lpstr>Data Exploration</vt:lpstr>
      <vt:lpstr>Data Explortion</vt:lpstr>
      <vt:lpstr>Data Exploartion</vt:lpstr>
      <vt:lpstr>Data Cleansing</vt:lpstr>
      <vt:lpstr>Model Definition</vt:lpstr>
      <vt:lpstr>Model Training</vt:lpstr>
      <vt:lpstr>Model Evaluation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2019-07-24T06:19:41Z</dcterms:created>
  <dcterms:modified xsi:type="dcterms:W3CDTF">2019-07-24T10:41:38Z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