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40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OpenAI Functions: Empowering HR Onboarding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Welcome to the world of OpenAI functions and how they can be leveraged for HR Onboarding. Get ready to dive into the exciting possibilities.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60190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994797"/>
            <a:ext cx="21031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Amit Mishra, Amit </a:t>
            </a:r>
            <a:r>
              <a:rPr lang="en-US" sz="2187" b="1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Basnak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893564"/>
            <a:ext cx="7391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Overview of OpenAI Functions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0947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33582" y="2136458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1711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AI algorithms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🤖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2740462"/>
            <a:ext cx="2905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how AI algorithms work and how they can be applied to automate various HR Onboarding activities, like screening resumes and scheduling interviews.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0947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4849178" y="213645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171105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Machine learning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🔬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2740462"/>
            <a:ext cx="2905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 how machine learning models can be developed, trained, and validated, and how they can be integrated with HRIS and other enterprise systems.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6240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95482" y="566570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700355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NLP and GPT-3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🗣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269712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about natural language processing and how GPT-3 can be used to generate chatbot responses, emails, and other HR-related communication with the employees.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859512"/>
            <a:ext cx="6758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AI-Powered HR Onboarding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982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12801"/>
            <a:ext cx="2651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Employee Orientation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82158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how AI technologies can be used to provide on-demand, personalized, and interactive employee orientation programs, from virtual reality tours to digital handbooks.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9982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2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Resume Screening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8227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Discover how AI and machine learning can speed up the resume screening process, eliminate bias, and ensure better matches between candidates and job requirements.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9982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12920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Interview Scheduling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8227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Find out how AI-powered chatbots can automate interview scheduling, reminders, and follow-ups, allowing HR managers to focus on higher-value tasks.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03177"/>
            <a:ext cx="8061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Language Processing with GPT-3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1890"/>
            <a:ext cx="3370064" cy="3884533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73975" y="297787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Sequence to Sequence Models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894415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Discover how sequence to sequence models are being used to process large amounts of HR data, detect patterns, and generate insights that can inform strategic decisions.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741890"/>
            <a:ext cx="3370064" cy="3884533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866209" y="29778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Text Generation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547229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how language models like GPT-3 can be used to generate HR-related text, such as job descriptions, performance reviews, and employee feedback reports, with high accuracy and consistency.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741890"/>
            <a:ext cx="3370064" cy="3884533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458444" y="2977872"/>
            <a:ext cx="2362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Chatbot Integration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547229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how chatbots are being integrated with language models to create conversational AI assistants that handle routine HR inquiries and streamline HR processes.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531304"/>
          </a:xfrm>
          <a:prstGeom prst="rect">
            <a:avLst/>
          </a:prstGeom>
          <a:solidFill>
            <a:srgbClr val="FFFFFF"/>
          </a:solidFill>
          <a:ln w="11668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859048" y="515898"/>
            <a:ext cx="8912185" cy="1172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17"/>
              </a:lnSpc>
              <a:buNone/>
            </a:pPr>
            <a:r>
              <a:rPr lang="en-US" sz="3693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Future of MVP Developed Using OpenAI Functions for HR Onboarding</a:t>
            </a:r>
            <a:endParaRPr lang="en-US" sz="3693" dirty="0"/>
          </a:p>
        </p:txBody>
      </p:sp>
      <p:sp>
        <p:nvSpPr>
          <p:cNvPr id="5" name="Shape 3"/>
          <p:cNvSpPr/>
          <p:nvPr/>
        </p:nvSpPr>
        <p:spPr>
          <a:xfrm>
            <a:off x="2859048" y="4889540"/>
            <a:ext cx="8912185" cy="37505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5021401" y="4889540"/>
            <a:ext cx="37505" cy="65663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4829175" y="4678561"/>
            <a:ext cx="422077" cy="422077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11668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4998244" y="4713684"/>
            <a:ext cx="83820" cy="351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0"/>
              </a:lnSpc>
              <a:buNone/>
            </a:pPr>
            <a:r>
              <a:rPr lang="en-US" sz="2216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216" dirty="0"/>
          </a:p>
        </p:txBody>
      </p:sp>
      <p:sp>
        <p:nvSpPr>
          <p:cNvPr id="9" name="Text 7"/>
          <p:cNvSpPr/>
          <p:nvPr/>
        </p:nvSpPr>
        <p:spPr>
          <a:xfrm>
            <a:off x="3500914" y="5733812"/>
            <a:ext cx="3078480" cy="2931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sz="184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Phase 1: AI and ML Integration</a:t>
            </a:r>
            <a:endParaRPr lang="en-US" sz="1847" dirty="0"/>
          </a:p>
        </p:txBody>
      </p:sp>
      <p:sp>
        <p:nvSpPr>
          <p:cNvPr id="10" name="Text 8"/>
          <p:cNvSpPr/>
          <p:nvPr/>
        </p:nvSpPr>
        <p:spPr>
          <a:xfrm>
            <a:off x="3046571" y="6214467"/>
            <a:ext cx="3987284" cy="12006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1477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Integrate AI and ML models with HR workflows, data sources, and platforms to enable end-to-end automation and optimization of HR Onboarding processes.</a:t>
            </a:r>
            <a:endParaRPr lang="en-US" sz="1477" dirty="0"/>
          </a:p>
        </p:txBody>
      </p:sp>
      <p:sp>
        <p:nvSpPr>
          <p:cNvPr id="11" name="Shape 9"/>
          <p:cNvSpPr/>
          <p:nvPr/>
        </p:nvSpPr>
        <p:spPr>
          <a:xfrm>
            <a:off x="7296329" y="4232910"/>
            <a:ext cx="37505" cy="65663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104102" y="4678561"/>
            <a:ext cx="422077" cy="422077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11668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42691" y="4713684"/>
            <a:ext cx="144780" cy="351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0"/>
              </a:lnSpc>
              <a:buNone/>
            </a:pPr>
            <a:r>
              <a:rPr lang="en-US" sz="2216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216" dirty="0"/>
          </a:p>
        </p:txBody>
      </p:sp>
      <p:sp>
        <p:nvSpPr>
          <p:cNvPr id="14" name="Text 12"/>
          <p:cNvSpPr/>
          <p:nvPr/>
        </p:nvSpPr>
        <p:spPr>
          <a:xfrm>
            <a:off x="5657731" y="2063829"/>
            <a:ext cx="3314700" cy="2931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sz="184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Phase 2: GPT-3 Implementation</a:t>
            </a:r>
            <a:endParaRPr lang="en-US" sz="1847" dirty="0"/>
          </a:p>
        </p:txBody>
      </p:sp>
      <p:sp>
        <p:nvSpPr>
          <p:cNvPr id="15" name="Text 13"/>
          <p:cNvSpPr/>
          <p:nvPr/>
        </p:nvSpPr>
        <p:spPr>
          <a:xfrm>
            <a:off x="5321498" y="2544485"/>
            <a:ext cx="3987284" cy="1500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1477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GPT-3 for HR-related text generation and chatbot development, enabling the creation of human-like, context-aware, and language-capable HR assistants.</a:t>
            </a:r>
            <a:endParaRPr lang="en-US" sz="1477" dirty="0"/>
          </a:p>
        </p:txBody>
      </p:sp>
      <p:sp>
        <p:nvSpPr>
          <p:cNvPr id="16" name="Shape 14"/>
          <p:cNvSpPr/>
          <p:nvPr/>
        </p:nvSpPr>
        <p:spPr>
          <a:xfrm>
            <a:off x="9571256" y="4889540"/>
            <a:ext cx="37505" cy="65663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9379029" y="4678561"/>
            <a:ext cx="422077" cy="422077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11668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9517618" y="4713684"/>
            <a:ext cx="144780" cy="351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0"/>
              </a:lnSpc>
              <a:buNone/>
            </a:pPr>
            <a:r>
              <a:rPr lang="en-US" sz="2216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216" dirty="0"/>
          </a:p>
        </p:txBody>
      </p:sp>
      <p:sp>
        <p:nvSpPr>
          <p:cNvPr id="19" name="Text 17"/>
          <p:cNvSpPr/>
          <p:nvPr/>
        </p:nvSpPr>
        <p:spPr>
          <a:xfrm>
            <a:off x="7932658" y="5733812"/>
            <a:ext cx="3314700" cy="2931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sz="184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Phase 3: Advanced Applications</a:t>
            </a:r>
            <a:endParaRPr lang="en-US" sz="1847" dirty="0"/>
          </a:p>
        </p:txBody>
      </p:sp>
      <p:sp>
        <p:nvSpPr>
          <p:cNvPr id="20" name="Text 18"/>
          <p:cNvSpPr/>
          <p:nvPr/>
        </p:nvSpPr>
        <p:spPr>
          <a:xfrm>
            <a:off x="7596426" y="6214467"/>
            <a:ext cx="3987284" cy="1800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1477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advanced applications of OpenAI functions and other emerging technologies, such as computer vision, speech recognition, and emotion detection, to enhance and personalize the HR Onboarding experience.</a:t>
            </a:r>
            <a:endParaRPr lang="en-US" sz="147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3018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Optimizing HR Onboarding with OpenAI Functions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4600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Benefits </a:t>
            </a:r>
            <a:r>
              <a:rPr lang="en-US" sz="2624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🎉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8465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Reduce time-to-hire, improve candidate experience, increase employee satisfaction, and enhance HR productivity and agility.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4600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Challenges </a:t>
            </a:r>
            <a:r>
              <a:rPr lang="en-US" sz="2624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🤔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388465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Overcome data privacy and security concerns, manage AI bias and ethical issues, and align AI strategies with HR and business goals.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4600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Opportunities </a:t>
            </a:r>
            <a:r>
              <a:rPr lang="en-US" sz="2624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🚀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884652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Seize new opportunities for innovation, differentiation, and competitive advantage through AI-powered HR Onboarding that delivers superior employee experiences and business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025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737366" y="530662"/>
            <a:ext cx="9155668" cy="1204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43"/>
              </a:lnSpc>
              <a:buNone/>
            </a:pPr>
            <a:r>
              <a:rPr lang="en-US" sz="379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OpenAI Functions and HR Onboarding: A Look Ahead</a:t>
            </a:r>
            <a:endParaRPr lang="en-US" sz="379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66" y="2120503"/>
            <a:ext cx="2859167" cy="176700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737366" y="4128373"/>
            <a:ext cx="2859167" cy="6024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89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Collaboration and Integration</a:t>
            </a:r>
            <a:endParaRPr lang="en-US" sz="1897" dirty="0"/>
          </a:p>
        </p:txBody>
      </p:sp>
      <p:sp>
        <p:nvSpPr>
          <p:cNvPr id="7" name="Text 4"/>
          <p:cNvSpPr/>
          <p:nvPr/>
        </p:nvSpPr>
        <p:spPr>
          <a:xfrm>
            <a:off x="2737366" y="4923472"/>
            <a:ext cx="2859167" cy="21586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51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Discover how OpenAI functions can be combined with other HR technologies, such as blockchain, IoT, and cloud, to create an integrated HR ecosystem that leverages the best of each technology.</a:t>
            </a:r>
            <a:endParaRPr lang="en-US" sz="151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617" y="2120503"/>
            <a:ext cx="2859167" cy="176700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85617" y="4128373"/>
            <a:ext cx="2674620" cy="301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89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AI Ethics and Governance</a:t>
            </a:r>
            <a:endParaRPr lang="en-US" sz="1897" dirty="0"/>
          </a:p>
        </p:txBody>
      </p:sp>
      <p:sp>
        <p:nvSpPr>
          <p:cNvPr id="10" name="Text 6"/>
          <p:cNvSpPr/>
          <p:nvPr/>
        </p:nvSpPr>
        <p:spPr>
          <a:xfrm>
            <a:off x="5885617" y="4622244"/>
            <a:ext cx="2859167" cy="21586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51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how AI ethics and governance principles and practices are evolving in the HR domain, and how they can be leveraged to ensure responsible and sustainable use of OpenAI functions.</a:t>
            </a:r>
            <a:endParaRPr lang="en-US" sz="151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867" y="2120503"/>
            <a:ext cx="2859167" cy="176700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033867" y="4128373"/>
            <a:ext cx="2859167" cy="6024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89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Continuous Innovation and Improvement</a:t>
            </a:r>
            <a:endParaRPr lang="en-US" sz="1897" dirty="0"/>
          </a:p>
        </p:txBody>
      </p:sp>
      <p:sp>
        <p:nvSpPr>
          <p:cNvPr id="13" name="Text 8"/>
          <p:cNvSpPr/>
          <p:nvPr/>
        </p:nvSpPr>
        <p:spPr>
          <a:xfrm>
            <a:off x="9033867" y="4923472"/>
            <a:ext cx="2859167" cy="2775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51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how AI-powered HR Onboarding can spark a virtuous cycle of continuous innovation and improvement, where employees, HR managers, and business leaders collaborate to create and enhance new value propositions.</a:t>
            </a:r>
            <a:endParaRPr lang="en-US" sz="151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634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mishra</cp:lastModifiedBy>
  <cp:revision>2</cp:revision>
  <dcterms:created xsi:type="dcterms:W3CDTF">2023-08-31T13:27:48Z</dcterms:created>
  <dcterms:modified xsi:type="dcterms:W3CDTF">2023-08-31T13:34:07Z</dcterms:modified>
</cp:coreProperties>
</file>