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771972A-CD75-4B20-8B8B-D57CC476A6F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271E2BB-218B-45CD-843A-8614B6BD22A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5117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972A-CD75-4B20-8B8B-D57CC476A6F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E2BB-218B-45CD-843A-8614B6BD2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21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972A-CD75-4B20-8B8B-D57CC476A6F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E2BB-218B-45CD-843A-8614B6BD2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24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972A-CD75-4B20-8B8B-D57CC476A6F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E2BB-218B-45CD-843A-8614B6BD2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93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972A-CD75-4B20-8B8B-D57CC476A6F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E2BB-218B-45CD-843A-8614B6BD22A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67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972A-CD75-4B20-8B8B-D57CC476A6F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E2BB-218B-45CD-843A-8614B6BD2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08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972A-CD75-4B20-8B8B-D57CC476A6F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E2BB-218B-45CD-843A-8614B6BD2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60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972A-CD75-4B20-8B8B-D57CC476A6F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E2BB-218B-45CD-843A-8614B6BD2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75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972A-CD75-4B20-8B8B-D57CC476A6F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E2BB-218B-45CD-843A-8614B6BD2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61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972A-CD75-4B20-8B8B-D57CC476A6F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E2BB-218B-45CD-843A-8614B6BD2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972A-CD75-4B20-8B8B-D57CC476A6F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1E2BB-218B-45CD-843A-8614B6BD2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36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771972A-CD75-4B20-8B8B-D57CC476A6F2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271E2BB-218B-45CD-843A-8614B6BD2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40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5C61-2AAA-908A-BC62-70A44A824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Memory in LLM </a:t>
            </a:r>
            <a:br>
              <a:rPr lang="en-IN" dirty="0"/>
            </a:br>
            <a:r>
              <a:rPr lang="en-IN" dirty="0"/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8B0F0-00EC-C5DC-32B5-D7A92973C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5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D29D-8EC6-5766-C1E6-6B2484A4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647" y="965835"/>
            <a:ext cx="9692640" cy="1325562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29A7D-433D-BC97-A891-B83FCBAF5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147" y="2674303"/>
            <a:ext cx="8595360" cy="435133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The problem</a:t>
            </a:r>
          </a:p>
          <a:p>
            <a:r>
              <a:rPr lang="en-IN" sz="24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Memory in </a:t>
            </a:r>
            <a:r>
              <a:rPr lang="en-IN" sz="2400" dirty="0" err="1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LangChain</a:t>
            </a:r>
            <a:endParaRPr lang="en-IN" sz="2400" dirty="0">
              <a:solidFill>
                <a:schemeClr val="bg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Closing thoughts</a:t>
            </a:r>
          </a:p>
        </p:txBody>
      </p:sp>
    </p:spTree>
    <p:extLst>
      <p:ext uri="{BB962C8B-B14F-4D97-AF65-F5344CB8AC3E}">
        <p14:creationId xmlns:p14="http://schemas.microsoft.com/office/powerpoint/2010/main" val="342329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BF23-12D2-22B7-AE42-E857AB94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97" y="946785"/>
            <a:ext cx="9692640" cy="1325562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65ECB-30E4-C466-4114-877C90A32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322" y="2506663"/>
            <a:ext cx="8595360" cy="4351337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LLM API’s are stateless</a:t>
            </a:r>
          </a:p>
          <a:p>
            <a:r>
              <a:rPr lang="en-IN" sz="20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Most applications are not</a:t>
            </a:r>
          </a:p>
          <a:p>
            <a:r>
              <a:rPr lang="en-IN" sz="20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Examples of Applications that need memory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	Chatbot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	Personalised Assistant (Brutal Therapist, tutors, etc)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	Personalised </a:t>
            </a:r>
            <a:r>
              <a:rPr lang="en-IN" sz="2000" dirty="0" err="1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Recomendations</a:t>
            </a:r>
            <a:endParaRPr lang="en-IN" sz="2000" dirty="0">
              <a:solidFill>
                <a:schemeClr val="bg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089C-C03F-9923-759B-B6D903AD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47" y="965835"/>
            <a:ext cx="9692640" cy="1325562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Memory in </a:t>
            </a:r>
            <a:r>
              <a:rPr lang="en-IN" sz="4800" dirty="0" err="1">
                <a:solidFill>
                  <a:schemeClr val="bg1"/>
                </a:solidFill>
              </a:rPr>
              <a:t>LangChain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117C3-C783-01AE-161E-9860555C3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097" y="2506663"/>
            <a:ext cx="8595360" cy="4351337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Mostly aimed at conversation</a:t>
            </a:r>
          </a:p>
          <a:p>
            <a:r>
              <a:rPr lang="en-IN" sz="20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Support both Chat and text models</a:t>
            </a:r>
          </a:p>
          <a:p>
            <a:r>
              <a:rPr lang="en-IN" sz="20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Most important thought that human conversation has.</a:t>
            </a:r>
          </a:p>
        </p:txBody>
      </p:sp>
    </p:spTree>
    <p:extLst>
      <p:ext uri="{BB962C8B-B14F-4D97-AF65-F5344CB8AC3E}">
        <p14:creationId xmlns:p14="http://schemas.microsoft.com/office/powerpoint/2010/main" val="270029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40D4-15F1-0900-162E-A2B00971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12" y="1094952"/>
            <a:ext cx="9692640" cy="1325562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Memory Modules in </a:t>
            </a:r>
            <a:r>
              <a:rPr lang="en-IN" sz="4800" dirty="0" err="1">
                <a:solidFill>
                  <a:schemeClr val="bg1"/>
                </a:solidFill>
              </a:rPr>
              <a:t>LangChain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A0C37-5282-970E-65F4-F62BA09FC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2372" y="2420514"/>
            <a:ext cx="4480560" cy="731520"/>
          </a:xfrm>
        </p:spPr>
        <p:txBody>
          <a:bodyPr>
            <a:normAutofit/>
          </a:bodyPr>
          <a:lstStyle/>
          <a:p>
            <a:r>
              <a:rPr lang="en-IN" sz="2400" b="1" i="1" u="sng" dirty="0">
                <a:solidFill>
                  <a:schemeClr val="bg1"/>
                </a:solidFill>
              </a:rPr>
              <a:t>Conversation Buffer Memory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2A991-95E1-58E0-85F3-9080CE5E3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5672" y="3404977"/>
            <a:ext cx="4480560" cy="3664650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Keeps buffer of memory around (context)</a:t>
            </a:r>
          </a:p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Number of messages should remember(K=2)</a:t>
            </a:r>
          </a:p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Pros-simple, easy to understand</a:t>
            </a:r>
          </a:p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Cons- doesn't scale not efficient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B84EB-A891-4BC5-5FFE-F22B6E07F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9070" y="2420514"/>
            <a:ext cx="4803648" cy="731520"/>
          </a:xfrm>
        </p:spPr>
        <p:txBody>
          <a:bodyPr>
            <a:noAutofit/>
          </a:bodyPr>
          <a:lstStyle/>
          <a:p>
            <a:r>
              <a:rPr lang="en-IN" sz="2400" b="1" i="1" u="sng" dirty="0">
                <a:solidFill>
                  <a:schemeClr val="bg1"/>
                </a:solidFill>
              </a:rPr>
              <a:t>Conversation Summery Memory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89AAA-04D1-17CD-2EEB-661900A6A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3630" y="3404977"/>
            <a:ext cx="4480560" cy="3664650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Keep a rolling summary of conversation</a:t>
            </a:r>
          </a:p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Update summary each interaction</a:t>
            </a:r>
          </a:p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Pros- pretty simple easy to understand</a:t>
            </a:r>
          </a:p>
          <a:p>
            <a:r>
              <a:rPr lang="en-IN" dirty="0">
                <a:solidFill>
                  <a:schemeClr val="bg1"/>
                </a:solidFill>
                <a:latin typeface="Aptos" panose="020B0004020202020204" pitchFamily="34" charset="0"/>
              </a:rPr>
              <a:t>Cons-Losses specific information , only work for conversations task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75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DD06-0452-AF04-D55F-D102661F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1108710"/>
            <a:ext cx="9692640" cy="1325562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Closing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C96B-BA3C-CE0E-7E24-67E8DFCD6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657475"/>
            <a:ext cx="8595360" cy="4351337"/>
          </a:xfrm>
        </p:spPr>
        <p:txBody>
          <a:bodyPr/>
          <a:lstStyle/>
          <a:p>
            <a:r>
              <a:rPr lang="en-IN" sz="2400" dirty="0">
                <a:solidFill>
                  <a:schemeClr val="bg1"/>
                </a:solidFill>
                <a:latin typeface="Aptos" panose="020B0004020202020204" pitchFamily="34" charset="0"/>
              </a:rPr>
              <a:t>What type of data should be in memory?</a:t>
            </a:r>
          </a:p>
          <a:p>
            <a:pPr lvl="1"/>
            <a:r>
              <a:rPr lang="en-IN" sz="2200" dirty="0">
                <a:solidFill>
                  <a:schemeClr val="bg1"/>
                </a:solidFill>
                <a:latin typeface="Aptos" panose="020B0004020202020204" pitchFamily="34" charset="0"/>
              </a:rPr>
              <a:t>Recency ,Relevancy , Importance</a:t>
            </a:r>
          </a:p>
          <a:p>
            <a:r>
              <a:rPr lang="en-IN" sz="2400" dirty="0">
                <a:solidFill>
                  <a:schemeClr val="bg1"/>
                </a:solidFill>
                <a:latin typeface="Aptos" panose="020B0004020202020204" pitchFamily="34" charset="0"/>
              </a:rPr>
              <a:t>How should memory be used in generation?</a:t>
            </a:r>
          </a:p>
          <a:p>
            <a:pPr lvl="1"/>
            <a:r>
              <a:rPr lang="en-IN" sz="2200" dirty="0">
                <a:solidFill>
                  <a:schemeClr val="bg1"/>
                </a:solidFill>
                <a:latin typeface="Aptos" panose="020B0004020202020204" pitchFamily="34" charset="0"/>
              </a:rPr>
              <a:t>Previous messages to buffer or prompt </a:t>
            </a:r>
          </a:p>
          <a:p>
            <a:pPr lvl="1"/>
            <a:r>
              <a:rPr lang="en-IN" sz="2200" dirty="0">
                <a:solidFill>
                  <a:schemeClr val="bg1"/>
                </a:solidFill>
                <a:latin typeface="Aptos" panose="020B0004020202020204" pitchFamily="34" charset="0"/>
              </a:rPr>
              <a:t>Related events</a:t>
            </a:r>
          </a:p>
          <a:p>
            <a:pPr lvl="1"/>
            <a:r>
              <a:rPr lang="en-IN" sz="2200" dirty="0">
                <a:solidFill>
                  <a:schemeClr val="bg1"/>
                </a:solidFill>
                <a:latin typeface="Aptos" panose="020B0004020202020204" pitchFamily="34" charset="0"/>
              </a:rPr>
              <a:t>For generating long form content like storytelling, article writing ,etc</a:t>
            </a:r>
          </a:p>
          <a:p>
            <a:pPr lvl="1"/>
            <a:endParaRPr lang="en-IN" sz="20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182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143</TotalTime>
  <Words>175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Century Schoolbook</vt:lpstr>
      <vt:lpstr>Wingdings 2</vt:lpstr>
      <vt:lpstr>View</vt:lpstr>
      <vt:lpstr>Memory in LLM  Applications</vt:lpstr>
      <vt:lpstr>Agenda</vt:lpstr>
      <vt:lpstr>The Problem</vt:lpstr>
      <vt:lpstr>Memory in LangChain</vt:lpstr>
      <vt:lpstr>Memory Modules in LangChain</vt:lpstr>
      <vt:lpstr>Closing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MOHANTY</dc:creator>
  <cp:lastModifiedBy>AMIT MOHANTY</cp:lastModifiedBy>
  <cp:revision>3</cp:revision>
  <dcterms:created xsi:type="dcterms:W3CDTF">2025-01-02T05:55:44Z</dcterms:created>
  <dcterms:modified xsi:type="dcterms:W3CDTF">2025-01-02T08:19:11Z</dcterms:modified>
</cp:coreProperties>
</file>