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7" r:id="rId5"/>
    <p:sldId id="389" r:id="rId6"/>
    <p:sldId id="317" r:id="rId7"/>
    <p:sldId id="277" r:id="rId8"/>
    <p:sldId id="3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EB8B3F-BDAE-4E92-8318-C0AF6B8AFA3D}" v="1" dt="2022-06-28T19:11:44.9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>
        <p:scale>
          <a:sx n="80" d="100"/>
          <a:sy n="80" d="100"/>
        </p:scale>
        <p:origin x="58" y="11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Load and stress test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Amit </a:t>
            </a:r>
            <a:r>
              <a:rPr lang="en-US" dirty="0" err="1"/>
              <a:t>grumet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pPr algn="l"/>
            <a:r>
              <a:rPr lang="en-US" dirty="0"/>
              <a:t>Support in up to 1000 stores</a:t>
            </a:r>
          </a:p>
          <a:p>
            <a:pPr algn="l"/>
            <a:r>
              <a:rPr lang="en-US" dirty="0"/>
              <a:t>1000 users in the same time </a:t>
            </a:r>
          </a:p>
          <a:p>
            <a:pPr algn="l"/>
            <a:r>
              <a:rPr lang="en-US" dirty="0"/>
              <a:t>Support of up to 1,000,000 purchase history.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AEE3A-9C4C-BF8F-F404-471D1E406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84" y="1569177"/>
            <a:ext cx="9751014" cy="1910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572DA4-41EB-FDBE-3B8D-9FE3EF572CAB}"/>
              </a:ext>
            </a:extLst>
          </p:cNvPr>
          <p:cNvSpPr txBox="1"/>
          <p:nvPr/>
        </p:nvSpPr>
        <p:spPr>
          <a:xfrm>
            <a:off x="4215881" y="744029"/>
            <a:ext cx="376023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10,000 registers and logged users at the same time</a:t>
            </a:r>
            <a:endParaRPr lang="he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CA3784-20D9-F495-8755-E3C981B8B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63" y="3626110"/>
            <a:ext cx="9007621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179407-E9D5-74C6-BC8B-5AC786A2D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8618"/>
            <a:ext cx="11956816" cy="31778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F9340C-BA29-F673-C994-39AC7B280881}"/>
              </a:ext>
            </a:extLst>
          </p:cNvPr>
          <p:cNvSpPr txBox="1"/>
          <p:nvPr/>
        </p:nvSpPr>
        <p:spPr>
          <a:xfrm>
            <a:off x="3714750" y="495300"/>
            <a:ext cx="5200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Million purchases history </a:t>
            </a:r>
            <a:endParaRPr lang="he-IL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C916F74-13E9-5F61-D9CE-965658369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033" y="3027730"/>
            <a:ext cx="4641967" cy="428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ED923-6CFF-183C-C687-B594515F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ED403-A500-EB12-58CD-91A94982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9BD05-6115-2115-E0D7-36082D6C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56B26-A8DF-11B6-1047-6FED676CE34C}"/>
              </a:ext>
            </a:extLst>
          </p:cNvPr>
          <p:cNvSpPr txBox="1"/>
          <p:nvPr/>
        </p:nvSpPr>
        <p:spPr>
          <a:xfrm>
            <a:off x="4743450" y="942975"/>
            <a:ext cx="3333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1000 stores</a:t>
            </a:r>
            <a:endParaRPr lang="he-I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0D5E27-E627-960D-13E4-DE7C75C6C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752454"/>
            <a:ext cx="8667750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0339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purl.org/dc/dcmitype/"/>
    <ds:schemaRef ds:uri="16c05727-aa75-4e4a-9b5f-8a80a1165891"/>
    <ds:schemaRef ds:uri="http://schemas.microsoft.com/sharepoint/v3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230e9df3-be65-4c73-a93b-d1236ebd677e"/>
    <ds:schemaRef ds:uri="71af3243-3dd4-4a8d-8c0d-dd76da1f02a5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{8657C862-3511-48E3-9F94-D397F58FA99E}tf33713516_win32</Template>
  <TotalTime>63</TotalTime>
  <Words>82</Words>
  <Application>Microsoft Office PowerPoint</Application>
  <PresentationFormat>Widescreen</PresentationFormat>
  <Paragraphs>22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Walbaum Display</vt:lpstr>
      <vt:lpstr>3DFloatVTI</vt:lpstr>
      <vt:lpstr>Load and stress test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and stress test</dc:title>
  <dc:creator>עמית גרומט</dc:creator>
  <cp:lastModifiedBy>עמית גרומט</cp:lastModifiedBy>
  <cp:revision>2</cp:revision>
  <dcterms:created xsi:type="dcterms:W3CDTF">2022-06-28T18:25:39Z</dcterms:created>
  <dcterms:modified xsi:type="dcterms:W3CDTF">2022-06-28T19:29:33Z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