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3" r:id="rId2"/>
    <p:sldId id="266" r:id="rId3"/>
    <p:sldId id="279" r:id="rId4"/>
    <p:sldId id="268" r:id="rId5"/>
    <p:sldId id="259" r:id="rId6"/>
    <p:sldId id="260" r:id="rId7"/>
    <p:sldId id="262" r:id="rId8"/>
    <p:sldId id="263" r:id="rId9"/>
    <p:sldId id="264" r:id="rId10"/>
    <p:sldId id="267" r:id="rId11"/>
    <p:sldId id="269" r:id="rId12"/>
    <p:sldId id="270" r:id="rId13"/>
    <p:sldId id="271" r:id="rId14"/>
    <p:sldId id="278" r:id="rId15"/>
    <p:sldId id="272"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4630" autoAdjust="0"/>
  </p:normalViewPr>
  <p:slideViewPr>
    <p:cSldViewPr>
      <p:cViewPr>
        <p:scale>
          <a:sx n="140" d="100"/>
          <a:sy n="140" d="100"/>
        </p:scale>
        <p:origin x="102" y="-82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8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a:noFill/>
            </a:ln>
          </c:spPr>
          <c:marker>
            <c:symbol val="triangle"/>
            <c:size val="25"/>
            <c:spPr>
              <a:solidFill>
                <a:schemeClr val="tx1"/>
              </a:solidFill>
              <a:ln>
                <a:noFill/>
              </a:ln>
            </c:spPr>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598-4952-9DCD-58DE5E900870}"/>
            </c:ext>
          </c:extLst>
        </c:ser>
        <c:dLbls>
          <c:showLegendKey val="0"/>
          <c:showVal val="0"/>
          <c:showCatName val="0"/>
          <c:showSerName val="0"/>
          <c:showPercent val="0"/>
          <c:showBubbleSize val="0"/>
        </c:dLbls>
        <c:dropLines>
          <c:spPr>
            <a:ln w="127000"/>
          </c:spPr>
        </c:dropLines>
        <c:marker val="1"/>
        <c:smooth val="0"/>
        <c:axId val="42744832"/>
        <c:axId val="560078144"/>
      </c:lineChart>
      <c:catAx>
        <c:axId val="42744832"/>
        <c:scaling>
          <c:orientation val="minMax"/>
        </c:scaling>
        <c:delete val="0"/>
        <c:axPos val="b"/>
        <c:numFmt formatCode="General" sourceLinked="0"/>
        <c:majorTickMark val="out"/>
        <c:minorTickMark val="none"/>
        <c:tickLblPos val="nextTo"/>
        <c:crossAx val="560078144"/>
        <c:crosses val="autoZero"/>
        <c:auto val="1"/>
        <c:lblAlgn val="ctr"/>
        <c:lblOffset val="100"/>
        <c:noMultiLvlLbl val="0"/>
      </c:catAx>
      <c:valAx>
        <c:axId val="560078144"/>
        <c:scaling>
          <c:orientation val="minMax"/>
        </c:scaling>
        <c:delete val="1"/>
        <c:axPos val="l"/>
        <c:numFmt formatCode="#,##0.0" sourceLinked="0"/>
        <c:majorTickMark val="out"/>
        <c:minorTickMark val="none"/>
        <c:tickLblPos val="nextTo"/>
        <c:crossAx val="42744832"/>
        <c:crosses val="autoZero"/>
        <c:crossBetween val="between"/>
        <c:majorUnit val="1"/>
      </c:valAx>
    </c:plotArea>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8D28-4A42-B0A8-CC65089ED3AE}"/>
            </c:ext>
          </c:extLst>
        </c:ser>
        <c:dLbls>
          <c:showLegendKey val="0"/>
          <c:showVal val="0"/>
          <c:showCatName val="0"/>
          <c:showSerName val="0"/>
          <c:showPercent val="0"/>
          <c:showBubbleSize val="0"/>
          <c:showLeaderLines val="1"/>
        </c:dLbls>
        <c:firstSliceAng val="0"/>
        <c:holeSize val="50"/>
      </c:doughnut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lumMod val="75000"/>
              </a:schemeClr>
            </a:solidFill>
            <a:ln w="28575">
              <a:solidFill>
                <a:schemeClr val="bg1"/>
              </a:solidFill>
            </a:ln>
          </c:spPr>
          <c:dPt>
            <c:idx val="0"/>
            <c:bubble3D val="0"/>
            <c:spPr>
              <a:solidFill>
                <a:schemeClr val="accent1">
                  <a:lumMod val="75000"/>
                </a:schemeClr>
              </a:solidFill>
              <a:ln w="28575">
                <a:solidFill>
                  <a:schemeClr val="bg1"/>
                </a:solidFill>
              </a:ln>
              <a:effectLst/>
            </c:spPr>
          </c:dPt>
          <c:dPt>
            <c:idx val="1"/>
            <c:bubble3D val="0"/>
            <c:spPr>
              <a:solidFill>
                <a:schemeClr val="accent1">
                  <a:lumMod val="75000"/>
                </a:schemeClr>
              </a:solidFill>
              <a:ln w="28575">
                <a:solidFill>
                  <a:schemeClr val="bg1"/>
                </a:solidFill>
              </a:ln>
              <a:effectLst/>
            </c:spPr>
          </c:dPt>
          <c:dPt>
            <c:idx val="2"/>
            <c:bubble3D val="0"/>
            <c:spPr>
              <a:solidFill>
                <a:schemeClr val="accent1">
                  <a:lumMod val="75000"/>
                </a:schemeClr>
              </a:solidFill>
              <a:ln w="28575">
                <a:solidFill>
                  <a:schemeClr val="bg1"/>
                </a:solidFill>
              </a:ln>
              <a:effectLst/>
            </c:spPr>
          </c:dPt>
          <c:dPt>
            <c:idx val="3"/>
            <c:bubble3D val="0"/>
            <c:spPr>
              <a:solidFill>
                <a:schemeClr val="accent1">
                  <a:lumMod val="75000"/>
                </a:schemeClr>
              </a:solidFill>
              <a:ln w="28575">
                <a:solidFill>
                  <a:schemeClr val="bg1"/>
                </a:solidFill>
              </a:ln>
              <a:effectLst/>
            </c:spPr>
          </c:dPt>
          <c:dPt>
            <c:idx val="4"/>
            <c:bubble3D val="0"/>
            <c:spPr>
              <a:solidFill>
                <a:schemeClr val="accent1">
                  <a:lumMod val="75000"/>
                </a:schemeClr>
              </a:solidFill>
              <a:ln w="28575">
                <a:solidFill>
                  <a:schemeClr val="bg1"/>
                </a:solidFill>
              </a:ln>
              <a:effectLst/>
            </c:spPr>
          </c:dPt>
          <c:dPt>
            <c:idx val="5"/>
            <c:bubble3D val="0"/>
            <c:spPr>
              <a:solidFill>
                <a:schemeClr val="accent1">
                  <a:lumMod val="75000"/>
                </a:schemeClr>
              </a:solidFill>
              <a:ln w="28575">
                <a:solidFill>
                  <a:schemeClr val="bg1"/>
                </a:solidFill>
              </a:ln>
              <a:effectLst/>
            </c:spPr>
          </c:dPt>
          <c:dPt>
            <c:idx val="6"/>
            <c:bubble3D val="0"/>
            <c:spPr>
              <a:solidFill>
                <a:schemeClr val="accent1">
                  <a:lumMod val="75000"/>
                </a:schemeClr>
              </a:solidFill>
              <a:ln w="28575">
                <a:solidFill>
                  <a:schemeClr val="bg1"/>
                </a:solidFill>
              </a:ln>
              <a:effectLst/>
            </c:spPr>
          </c:dPt>
          <c:dPt>
            <c:idx val="7"/>
            <c:bubble3D val="0"/>
            <c:spPr>
              <a:solidFill>
                <a:schemeClr val="accent1">
                  <a:lumMod val="75000"/>
                </a:schemeClr>
              </a:solidFill>
              <a:ln w="28575">
                <a:solidFill>
                  <a:schemeClr val="bg1"/>
                </a:solidFill>
              </a:ln>
              <a:effectLst/>
            </c:spPr>
          </c:dPt>
          <c:dPt>
            <c:idx val="8"/>
            <c:bubble3D val="0"/>
            <c:spPr>
              <a:solidFill>
                <a:schemeClr val="accent1">
                  <a:lumMod val="75000"/>
                </a:schemeClr>
              </a:solidFill>
              <a:ln w="28575">
                <a:solidFill>
                  <a:schemeClr val="bg1"/>
                </a:solidFill>
              </a:ln>
              <a:effectLst/>
            </c:spPr>
          </c:dPt>
          <c:dPt>
            <c:idx val="9"/>
            <c:bubble3D val="0"/>
            <c:spPr>
              <a:solidFill>
                <a:schemeClr val="accent1">
                  <a:lumMod val="75000"/>
                </a:schemeClr>
              </a:solidFill>
              <a:ln w="28575">
                <a:solidFill>
                  <a:schemeClr val="bg1"/>
                </a:solidFill>
              </a:ln>
              <a:effectLst/>
            </c:spPr>
          </c:dPt>
          <c:dPt>
            <c:idx val="10"/>
            <c:bubble3D val="0"/>
            <c:spPr>
              <a:solidFill>
                <a:schemeClr val="accent1">
                  <a:lumMod val="75000"/>
                </a:schemeClr>
              </a:solidFill>
              <a:ln w="28575">
                <a:solidFill>
                  <a:schemeClr val="bg1"/>
                </a:solidFill>
              </a:ln>
              <a:effectLst/>
            </c:spPr>
          </c:dPt>
          <c:dPt>
            <c:idx val="11"/>
            <c:bubble3D val="0"/>
            <c:spPr>
              <a:solidFill>
                <a:schemeClr val="accent1">
                  <a:lumMod val="75000"/>
                </a:schemeClr>
              </a:solidFill>
              <a:ln w="28575">
                <a:solidFill>
                  <a:schemeClr val="bg1"/>
                </a:solidFill>
              </a:ln>
              <a:effectLst/>
            </c:spPr>
          </c:dPt>
          <c:dPt>
            <c:idx val="12"/>
            <c:bubble3D val="0"/>
            <c:spPr>
              <a:solidFill>
                <a:schemeClr val="accent1">
                  <a:lumMod val="75000"/>
                </a:schemeClr>
              </a:solidFill>
              <a:ln w="28575">
                <a:solidFill>
                  <a:schemeClr val="bg1"/>
                </a:solidFill>
              </a:ln>
              <a:effectLst/>
            </c:spPr>
          </c:dPt>
          <c:dPt>
            <c:idx val="13"/>
            <c:bubble3D val="0"/>
            <c:spPr>
              <a:solidFill>
                <a:schemeClr val="accent1">
                  <a:lumMod val="75000"/>
                </a:schemeClr>
              </a:solidFill>
              <a:ln w="28575">
                <a:solidFill>
                  <a:schemeClr val="bg1"/>
                </a:solidFill>
              </a:ln>
              <a:effectLst/>
            </c:spPr>
          </c:dPt>
          <c:dPt>
            <c:idx val="14"/>
            <c:bubble3D val="0"/>
            <c:spPr>
              <a:solidFill>
                <a:schemeClr val="accent1">
                  <a:lumMod val="75000"/>
                </a:schemeClr>
              </a:solidFill>
              <a:ln w="28575">
                <a:solidFill>
                  <a:schemeClr val="bg1"/>
                </a:solidFill>
              </a:ln>
              <a:effectLst/>
            </c:spPr>
          </c:dPt>
          <c:dPt>
            <c:idx val="15"/>
            <c:bubble3D val="0"/>
            <c:spPr>
              <a:solidFill>
                <a:schemeClr val="accent1">
                  <a:lumMod val="75000"/>
                </a:schemeClr>
              </a:solidFill>
              <a:ln w="28575">
                <a:solidFill>
                  <a:schemeClr val="bg1"/>
                </a:solidFill>
              </a:ln>
              <a:effectLst/>
            </c:spPr>
          </c:dPt>
          <c:dPt>
            <c:idx val="16"/>
            <c:bubble3D val="0"/>
            <c:spPr>
              <a:solidFill>
                <a:schemeClr val="accent1">
                  <a:lumMod val="75000"/>
                </a:schemeClr>
              </a:solidFill>
              <a:ln w="28575">
                <a:solidFill>
                  <a:schemeClr val="bg1"/>
                </a:solidFill>
              </a:ln>
              <a:effectLst/>
            </c:spPr>
          </c:dPt>
          <c:dPt>
            <c:idx val="17"/>
            <c:bubble3D val="0"/>
            <c:spPr>
              <a:solidFill>
                <a:schemeClr val="accent1">
                  <a:lumMod val="75000"/>
                </a:schemeClr>
              </a:solidFill>
              <a:ln w="28575">
                <a:solidFill>
                  <a:schemeClr val="bg1"/>
                </a:solidFill>
              </a:ln>
              <a:effectLst/>
            </c:spPr>
          </c:dPt>
          <c:dPt>
            <c:idx val="18"/>
            <c:bubble3D val="0"/>
            <c:spPr>
              <a:solidFill>
                <a:schemeClr val="accent1">
                  <a:lumMod val="75000"/>
                </a:schemeClr>
              </a:solidFill>
              <a:ln w="28575">
                <a:solidFill>
                  <a:schemeClr val="bg1"/>
                </a:solidFill>
              </a:ln>
              <a:effectLst/>
            </c:spPr>
          </c:dPt>
          <c:dPt>
            <c:idx val="19"/>
            <c:bubble3D val="0"/>
            <c:spPr>
              <a:solidFill>
                <a:schemeClr val="accent1">
                  <a:lumMod val="75000"/>
                </a:schemeClr>
              </a:solidFill>
              <a:ln w="28575">
                <a:solidFill>
                  <a:schemeClr val="bg1"/>
                </a:solidFill>
              </a:ln>
              <a:effectLst/>
            </c:spPr>
          </c:dPt>
          <c:cat>
            <c:strRef>
              <c:f>Sheet1!$A$2:$A$21</c:f>
              <c:strCache>
                <c:ptCount val="2"/>
                <c:pt idx="0">
                  <c:v>B</c:v>
                </c:pt>
                <c:pt idx="1">
                  <c:v>A</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00-12E9-4D44-A779-A489C278C005}"/>
            </c:ext>
          </c:extLst>
        </c:ser>
        <c:dLbls>
          <c:showLegendKey val="0"/>
          <c:showVal val="0"/>
          <c:showCatName val="0"/>
          <c:showSerName val="0"/>
          <c:showPercent val="0"/>
          <c:showBubbleSize val="0"/>
          <c:showLeaderLines val="1"/>
        </c:dLbls>
        <c:firstSliceAng val="0"/>
        <c:holeSize val="55"/>
      </c:doughnutChart>
      <c:doughnutChart>
        <c:varyColors val="1"/>
        <c:ser>
          <c:idx val="1"/>
          <c:order val="1"/>
          <c:tx>
            <c:strRef>
              <c:f>Sheet1!$C$1</c:f>
              <c:strCache>
                <c:ptCount val="1"/>
                <c:pt idx="0">
                  <c:v>val</c:v>
                </c:pt>
              </c:strCache>
            </c:strRef>
          </c:tx>
          <c:dPt>
            <c:idx val="0"/>
            <c:bubble3D val="0"/>
            <c:spPr>
              <a:noFill/>
              <a:ln w="19050">
                <a:solidFill>
                  <a:schemeClr val="lt1"/>
                </a:solidFill>
              </a:ln>
              <a:effectLst/>
            </c:spPr>
            <c:extLst>
              <c:ext xmlns:c16="http://schemas.microsoft.com/office/drawing/2014/chart" uri="{C3380CC4-5D6E-409C-BE32-E72D297353CC}">
                <c16:uniqueId val="{00000003-12E9-4D44-A779-A489C278C005}"/>
              </c:ext>
            </c:extLst>
          </c:dPt>
          <c:dPt>
            <c:idx val="1"/>
            <c:bubble3D val="0"/>
            <c:spPr>
              <a:solidFill>
                <a:schemeClr val="bg1">
                  <a:alpha val="65000"/>
                </a:schemeClr>
              </a:solidFill>
              <a:ln w="19050">
                <a:solidFill>
                  <a:schemeClr val="lt1"/>
                </a:solidFill>
              </a:ln>
              <a:effectLst/>
            </c:spPr>
            <c:extLst>
              <c:ext xmlns:c16="http://schemas.microsoft.com/office/drawing/2014/chart" uri="{C3380CC4-5D6E-409C-BE32-E72D297353CC}">
                <c16:uniqueId val="{00000002-12E9-4D44-A779-A489C278C005}"/>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Lbls>
            <c:dLbl>
              <c:idx val="0"/>
              <c:layout>
                <c:manualLayout>
                  <c:x val="-0.18659400267709431"/>
                  <c:y val="9.3993247617193049E-2"/>
                </c:manualLayout>
              </c:layout>
              <c:spPr>
                <a:noFill/>
                <a:ln>
                  <a:noFill/>
                </a:ln>
                <a:effectLst/>
              </c:spPr>
              <c:txPr>
                <a:bodyPr rot="0" spcFirstLastPara="1" vertOverflow="clip" horzOverflow="clip" vert="horz" wrap="square" lIns="38100" tIns="19050" rIns="38100" bIns="19050" anchor="ctr" anchorCtr="1">
                  <a:noAutofit/>
                </a:bodyPr>
                <a:lstStyle/>
                <a:p>
                  <a:pPr>
                    <a:defRPr sz="32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7530253271370705"/>
                      <c:h val="0.23720540559032036"/>
                    </c:manualLayout>
                  </c15:layout>
                </c:ext>
                <c:ext xmlns:c16="http://schemas.microsoft.com/office/drawing/2014/chart" uri="{C3380CC4-5D6E-409C-BE32-E72D297353CC}">
                  <c16:uniqueId val="{00000003-12E9-4D44-A779-A489C278C00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Sheet1!$A$2:$A$21</c:f>
              <c:strCache>
                <c:ptCount val="2"/>
                <c:pt idx="0">
                  <c:v>B</c:v>
                </c:pt>
                <c:pt idx="1">
                  <c:v>A</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01-12E9-4D44-A779-A489C278C005}"/>
            </c:ext>
          </c:extLst>
        </c:ser>
        <c:dLbls>
          <c:showLegendKey val="0"/>
          <c:showVal val="0"/>
          <c:showCatName val="0"/>
          <c:showSerName val="0"/>
          <c:showPercent val="0"/>
          <c:showBubbleSize val="0"/>
          <c:showLeaderLines val="0"/>
        </c:dLbls>
        <c:firstSliceAng val="0"/>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6">
                <a:lumMod val="75000"/>
              </a:schemeClr>
            </a:solidFill>
            <a:ln w="28575">
              <a:solidFill>
                <a:schemeClr val="bg1"/>
              </a:solidFill>
            </a:ln>
          </c:spPr>
          <c:dPt>
            <c:idx val="0"/>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1-875A-4710-A93B-C5A668453FE8}"/>
              </c:ext>
            </c:extLst>
          </c:dPt>
          <c:dPt>
            <c:idx val="1"/>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3-875A-4710-A93B-C5A668453FE8}"/>
              </c:ext>
            </c:extLst>
          </c:dPt>
          <c:dPt>
            <c:idx val="2"/>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5-875A-4710-A93B-C5A668453FE8}"/>
              </c:ext>
            </c:extLst>
          </c:dPt>
          <c:dPt>
            <c:idx val="3"/>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7-875A-4710-A93B-C5A668453FE8}"/>
              </c:ext>
            </c:extLst>
          </c:dPt>
          <c:dPt>
            <c:idx val="4"/>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9-875A-4710-A93B-C5A668453FE8}"/>
              </c:ext>
            </c:extLst>
          </c:dPt>
          <c:dPt>
            <c:idx val="5"/>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B-875A-4710-A93B-C5A668453FE8}"/>
              </c:ext>
            </c:extLst>
          </c:dPt>
          <c:dPt>
            <c:idx val="6"/>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D-875A-4710-A93B-C5A668453FE8}"/>
              </c:ext>
            </c:extLst>
          </c:dPt>
          <c:dPt>
            <c:idx val="7"/>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0F-875A-4710-A93B-C5A668453FE8}"/>
              </c:ext>
            </c:extLst>
          </c:dPt>
          <c:dPt>
            <c:idx val="8"/>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1-875A-4710-A93B-C5A668453FE8}"/>
              </c:ext>
            </c:extLst>
          </c:dPt>
          <c:dPt>
            <c:idx val="9"/>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3-875A-4710-A93B-C5A668453FE8}"/>
              </c:ext>
            </c:extLst>
          </c:dPt>
          <c:dPt>
            <c:idx val="10"/>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5-875A-4710-A93B-C5A668453FE8}"/>
              </c:ext>
            </c:extLst>
          </c:dPt>
          <c:dPt>
            <c:idx val="11"/>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7-875A-4710-A93B-C5A668453FE8}"/>
              </c:ext>
            </c:extLst>
          </c:dPt>
          <c:dPt>
            <c:idx val="12"/>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9-875A-4710-A93B-C5A668453FE8}"/>
              </c:ext>
            </c:extLst>
          </c:dPt>
          <c:dPt>
            <c:idx val="13"/>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B-875A-4710-A93B-C5A668453FE8}"/>
              </c:ext>
            </c:extLst>
          </c:dPt>
          <c:dPt>
            <c:idx val="14"/>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D-875A-4710-A93B-C5A668453FE8}"/>
              </c:ext>
            </c:extLst>
          </c:dPt>
          <c:dPt>
            <c:idx val="15"/>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1F-875A-4710-A93B-C5A668453FE8}"/>
              </c:ext>
            </c:extLst>
          </c:dPt>
          <c:dPt>
            <c:idx val="16"/>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21-875A-4710-A93B-C5A668453FE8}"/>
              </c:ext>
            </c:extLst>
          </c:dPt>
          <c:dPt>
            <c:idx val="17"/>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23-875A-4710-A93B-C5A668453FE8}"/>
              </c:ext>
            </c:extLst>
          </c:dPt>
          <c:dPt>
            <c:idx val="18"/>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25-875A-4710-A93B-C5A668453FE8}"/>
              </c:ext>
            </c:extLst>
          </c:dPt>
          <c:dPt>
            <c:idx val="19"/>
            <c:bubble3D val="0"/>
            <c:spPr>
              <a:solidFill>
                <a:schemeClr val="accent6">
                  <a:lumMod val="75000"/>
                </a:schemeClr>
              </a:solidFill>
              <a:ln w="28575">
                <a:solidFill>
                  <a:schemeClr val="bg1"/>
                </a:solidFill>
              </a:ln>
              <a:effectLst/>
            </c:spPr>
            <c:extLst>
              <c:ext xmlns:c16="http://schemas.microsoft.com/office/drawing/2014/chart" uri="{C3380CC4-5D6E-409C-BE32-E72D297353CC}">
                <c16:uniqueId val="{00000027-875A-4710-A93B-C5A668453FE8}"/>
              </c:ext>
            </c:extLst>
          </c:dPt>
          <c:cat>
            <c:strRef>
              <c:f>Sheet1!$A$2:$A$21</c:f>
              <c:strCache>
                <c:ptCount val="2"/>
                <c:pt idx="0">
                  <c:v>B</c:v>
                </c:pt>
                <c:pt idx="1">
                  <c:v>A</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28-875A-4710-A93B-C5A668453FE8}"/>
            </c:ext>
          </c:extLst>
        </c:ser>
        <c:dLbls>
          <c:showLegendKey val="0"/>
          <c:showVal val="0"/>
          <c:showCatName val="0"/>
          <c:showSerName val="0"/>
          <c:showPercent val="0"/>
          <c:showBubbleSize val="0"/>
          <c:showLeaderLines val="1"/>
        </c:dLbls>
        <c:firstSliceAng val="0"/>
        <c:holeSize val="55"/>
      </c:doughnutChart>
      <c:doughnutChart>
        <c:varyColors val="1"/>
        <c:ser>
          <c:idx val="1"/>
          <c:order val="1"/>
          <c:tx>
            <c:strRef>
              <c:f>Sheet1!$C$1</c:f>
              <c:strCache>
                <c:ptCount val="1"/>
                <c:pt idx="0">
                  <c:v>val</c:v>
                </c:pt>
              </c:strCache>
            </c:strRef>
          </c:tx>
          <c:dPt>
            <c:idx val="0"/>
            <c:bubble3D val="0"/>
            <c:spPr>
              <a:noFill/>
              <a:ln w="19050">
                <a:solidFill>
                  <a:schemeClr val="lt1"/>
                </a:solidFill>
              </a:ln>
              <a:effectLst/>
            </c:spPr>
            <c:extLst>
              <c:ext xmlns:c16="http://schemas.microsoft.com/office/drawing/2014/chart" uri="{C3380CC4-5D6E-409C-BE32-E72D297353CC}">
                <c16:uniqueId val="{0000002A-875A-4710-A93B-C5A668453FE8}"/>
              </c:ext>
            </c:extLst>
          </c:dPt>
          <c:dPt>
            <c:idx val="1"/>
            <c:bubble3D val="0"/>
            <c:spPr>
              <a:solidFill>
                <a:schemeClr val="bg1">
                  <a:alpha val="65000"/>
                </a:schemeClr>
              </a:solidFill>
              <a:ln w="19050">
                <a:solidFill>
                  <a:schemeClr val="lt1"/>
                </a:solidFill>
              </a:ln>
              <a:effectLst/>
            </c:spPr>
            <c:extLst>
              <c:ext xmlns:c16="http://schemas.microsoft.com/office/drawing/2014/chart" uri="{C3380CC4-5D6E-409C-BE32-E72D297353CC}">
                <c16:uniqueId val="{0000002C-875A-4710-A93B-C5A668453F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E-875A-4710-A93B-C5A668453FE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0-875A-4710-A93B-C5A668453FE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2-875A-4710-A93B-C5A668453FE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4-875A-4710-A93B-C5A668453FE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6-875A-4710-A93B-C5A668453FE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8-875A-4710-A93B-C5A668453FE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A-875A-4710-A93B-C5A668453FE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C-875A-4710-A93B-C5A668453FE8}"/>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3E-875A-4710-A93B-C5A668453FE8}"/>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40-875A-4710-A93B-C5A668453FE8}"/>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42-875A-4710-A93B-C5A668453FE8}"/>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44-875A-4710-A93B-C5A668453FE8}"/>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46-875A-4710-A93B-C5A668453FE8}"/>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48-875A-4710-A93B-C5A668453FE8}"/>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4A-875A-4710-A93B-C5A668453FE8}"/>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4C-875A-4710-A93B-C5A668453FE8}"/>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4E-875A-4710-A93B-C5A668453FE8}"/>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50-875A-4710-A93B-C5A668453FE8}"/>
              </c:ext>
            </c:extLst>
          </c:dPt>
          <c:dLbls>
            <c:dLbl>
              <c:idx val="0"/>
              <c:layout>
                <c:manualLayout>
                  <c:x val="-0.18659400267709431"/>
                  <c:y val="9.3993247617193049E-2"/>
                </c:manualLayout>
              </c:layout>
              <c:spPr>
                <a:noFill/>
                <a:ln>
                  <a:noFill/>
                </a:ln>
                <a:effectLst/>
              </c:spPr>
              <c:txPr>
                <a:bodyPr rot="0" spcFirstLastPara="1" vertOverflow="clip" horzOverflow="clip" vert="horz" wrap="square" lIns="38100" tIns="19050" rIns="38100" bIns="19050" anchor="ctr" anchorCtr="1">
                  <a:noAutofit/>
                </a:bodyPr>
                <a:lstStyle/>
                <a:p>
                  <a:pPr>
                    <a:defRPr sz="32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7530253271370705"/>
                      <c:h val="0.23720540559032036"/>
                    </c:manualLayout>
                  </c15:layout>
                </c:ext>
                <c:ext xmlns:c16="http://schemas.microsoft.com/office/drawing/2014/chart" uri="{C3380CC4-5D6E-409C-BE32-E72D297353CC}">
                  <c16:uniqueId val="{0000002A-875A-4710-A93B-C5A668453FE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Sheet1!$A$2:$A$21</c:f>
              <c:strCache>
                <c:ptCount val="2"/>
                <c:pt idx="0">
                  <c:v>B</c:v>
                </c:pt>
                <c:pt idx="1">
                  <c:v>A</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51-875A-4710-A93B-C5A668453FE8}"/>
            </c:ext>
          </c:extLst>
        </c:ser>
        <c:dLbls>
          <c:showLegendKey val="0"/>
          <c:showVal val="0"/>
          <c:showCatName val="0"/>
          <c:showSerName val="0"/>
          <c:showPercent val="0"/>
          <c:showBubbleSize val="0"/>
          <c:showLeaderLines val="0"/>
        </c:dLbls>
        <c:firstSliceAng val="0"/>
        <c:holeSize val="5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w="38100">
              <a:solidFill>
                <a:schemeClr val="bg1"/>
              </a:solidFill>
            </a:ln>
          </c:spPr>
          <c:cat>
            <c:strRef>
              <c:f>Sheet1!$A$2:$A$21</c:f>
              <c:strCache>
                <c:ptCount val="2"/>
                <c:pt idx="0">
                  <c:v>1st Qtr</c:v>
                </c:pt>
                <c:pt idx="1">
                  <c:v>2nd Qtr</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00-C3DF-42CD-90E6-4821082F7F15}"/>
            </c:ext>
          </c:extLst>
        </c:ser>
        <c:ser>
          <c:idx val="1"/>
          <c:order val="1"/>
          <c:tx>
            <c:strRef>
              <c:f>Sheet1!$C$1</c:f>
              <c:strCache>
                <c:ptCount val="1"/>
                <c:pt idx="0">
                  <c:v>Value</c:v>
                </c:pt>
              </c:strCache>
            </c:strRef>
          </c:tx>
          <c:cat>
            <c:strRef>
              <c:f>Sheet1!$A$2:$A$21</c:f>
              <c:strCache>
                <c:ptCount val="2"/>
                <c:pt idx="0">
                  <c:v>1st Qtr</c:v>
                </c:pt>
                <c:pt idx="1">
                  <c:v>2nd Qtr</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01-C3DF-42CD-90E6-4821082F7F15}"/>
            </c:ext>
          </c:extLst>
        </c:ser>
        <c:dLbls>
          <c:showLegendKey val="0"/>
          <c:showVal val="0"/>
          <c:showCatName val="0"/>
          <c:showSerName val="0"/>
          <c:showPercent val="0"/>
          <c:showBubbleSize val="0"/>
          <c:showLeaderLines val="1"/>
        </c:dLbls>
        <c:firstSliceAng val="334"/>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w="38100">
              <a:solidFill>
                <a:schemeClr val="bg1"/>
              </a:solidFill>
            </a:ln>
          </c:spPr>
          <c:cat>
            <c:strRef>
              <c:f>Sheet1!$A$2:$A$21</c:f>
              <c:strCache>
                <c:ptCount val="2"/>
                <c:pt idx="0">
                  <c:v>1st Qtr</c:v>
                </c:pt>
                <c:pt idx="1">
                  <c:v>2nd Qtr</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00-C3DF-42CD-90E6-4821082F7F15}"/>
            </c:ext>
          </c:extLst>
        </c:ser>
        <c:dLbls>
          <c:showLegendKey val="0"/>
          <c:showVal val="0"/>
          <c:showCatName val="0"/>
          <c:showSerName val="0"/>
          <c:showPercent val="0"/>
          <c:showBubbleSize val="0"/>
          <c:showLeaderLines val="1"/>
        </c:dLbls>
        <c:firstSliceAng val="334"/>
        <c:holeSize val="50"/>
      </c:doughnutChart>
      <c:doughnutChart>
        <c:varyColors val="1"/>
        <c:ser>
          <c:idx val="1"/>
          <c:order val="1"/>
          <c:tx>
            <c:strRef>
              <c:f>Sheet1!$C$1</c:f>
              <c:strCache>
                <c:ptCount val="1"/>
                <c:pt idx="0">
                  <c:v>Value</c:v>
                </c:pt>
              </c:strCache>
            </c:strRef>
          </c:tx>
          <c:cat>
            <c:strRef>
              <c:f>Sheet1!$A$2:$A$21</c:f>
              <c:strCache>
                <c:ptCount val="2"/>
                <c:pt idx="0">
                  <c:v>1st Qtr</c:v>
                </c:pt>
                <c:pt idx="1">
                  <c:v>2nd Qtr</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01-C3DF-42CD-90E6-4821082F7F15}"/>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295ED-3E05-4738-8283-F76E85E33215}" type="datetimeFigureOut">
              <a:rPr lang="en-IN" smtClean="0"/>
              <a:t>19-12-2019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8066-E631-4DE7-A712-14C0EFDBA29C}" type="slidenum">
              <a:rPr lang="en-IN" smtClean="0"/>
              <a:t>‹#›</a:t>
            </a:fld>
            <a:endParaRPr lang="en-IN"/>
          </a:p>
        </p:txBody>
      </p:sp>
    </p:spTree>
    <p:extLst>
      <p:ext uri="{BB962C8B-B14F-4D97-AF65-F5344CB8AC3E}">
        <p14:creationId xmlns:p14="http://schemas.microsoft.com/office/powerpoint/2010/main" val="97810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FC08066-E631-4DE7-A712-14C0EFDBA29C}" type="slidenum">
              <a:rPr lang="en-IN" smtClean="0"/>
              <a:t>6</a:t>
            </a:fld>
            <a:endParaRPr lang="en-IN"/>
          </a:p>
        </p:txBody>
      </p:sp>
    </p:spTree>
    <p:extLst>
      <p:ext uri="{BB962C8B-B14F-4D97-AF65-F5344CB8AC3E}">
        <p14:creationId xmlns:p14="http://schemas.microsoft.com/office/powerpoint/2010/main" val="122681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387705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76691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14519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383831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9746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6360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66481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146683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93582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131529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DF8E1-9939-46B0-8573-DD30FDEB6DDB}" type="datetimeFigureOut">
              <a:rPr lang="en-IN" smtClean="0"/>
              <a:t>19-12-2019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427458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DF8E1-9939-46B0-8573-DD30FDEB6DDB}" type="datetimeFigureOut">
              <a:rPr lang="en-IN" smtClean="0"/>
              <a:t>19-12-2019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E1F8A-1D94-4153-9075-E8697283CDCE}" type="slidenum">
              <a:rPr lang="en-IN" smtClean="0"/>
              <a:t>‹#›</a:t>
            </a:fld>
            <a:endParaRPr lang="en-IN" dirty="0"/>
          </a:p>
        </p:txBody>
      </p:sp>
    </p:spTree>
    <p:extLst>
      <p:ext uri="{BB962C8B-B14F-4D97-AF65-F5344CB8AC3E}">
        <p14:creationId xmlns:p14="http://schemas.microsoft.com/office/powerpoint/2010/main" val="327905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A8DF1-FA32-4073-AB75-29082193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34" y="938038"/>
            <a:ext cx="7739331" cy="2463308"/>
          </a:xfrm>
          <a:prstGeom prst="rect">
            <a:avLst/>
          </a:prstGeom>
        </p:spPr>
      </p:pic>
    </p:spTree>
    <p:extLst>
      <p:ext uri="{BB962C8B-B14F-4D97-AF65-F5344CB8AC3E}">
        <p14:creationId xmlns:p14="http://schemas.microsoft.com/office/powerpoint/2010/main" val="20709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3221164" y="1844824"/>
            <a:ext cx="2808312" cy="2808312"/>
          </a:xfrm>
          <a:prstGeom prst="ellipse">
            <a:avLst/>
          </a:prstGeom>
          <a:solidFill>
            <a:srgbClr val="4F81B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hord 11"/>
          <p:cNvSpPr/>
          <p:nvPr/>
        </p:nvSpPr>
        <p:spPr>
          <a:xfrm>
            <a:off x="3221164" y="1844824"/>
            <a:ext cx="2808312" cy="2808312"/>
          </a:xfrm>
          <a:prstGeom prst="chord">
            <a:avLst>
              <a:gd name="adj1" fmla="val 423046"/>
              <a:gd name="adj2" fmla="val 10434261"/>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221164" y="3219832"/>
            <a:ext cx="2808312" cy="288032"/>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3692644" y="1844824"/>
            <a:ext cx="1865352" cy="1865352"/>
          </a:xfrm>
          <a:prstGeom prst="ellipse">
            <a:avLst/>
          </a:prstGeom>
          <a:gradFill flip="none" rotWithShape="1">
            <a:gsLst>
              <a:gs pos="0">
                <a:schemeClr val="accent1">
                  <a:alpha val="0"/>
                </a:schemeClr>
              </a:gs>
              <a:gs pos="100000">
                <a:schemeClr val="bg1">
                  <a:alpha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06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129124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747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886065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48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948376" y="1413790"/>
            <a:ext cx="5184576" cy="2702102"/>
            <a:chOff x="1865183" y="339341"/>
            <a:chExt cx="5184576" cy="2702102"/>
          </a:xfrm>
        </p:grpSpPr>
        <p:sp>
          <p:nvSpPr>
            <p:cNvPr id="8" name="Freeform 8"/>
            <p:cNvSpPr>
              <a:spLocks/>
            </p:cNvSpPr>
            <p:nvPr/>
          </p:nvSpPr>
          <p:spPr bwMode="auto">
            <a:xfrm>
              <a:off x="4540664" y="339341"/>
              <a:ext cx="672198" cy="1088161"/>
            </a:xfrm>
            <a:custGeom>
              <a:avLst/>
              <a:gdLst>
                <a:gd name="T0" fmla="*/ 3360 w 3360"/>
                <a:gd name="T1" fmla="*/ 561 h 5454"/>
                <a:gd name="T2" fmla="*/ 0 w 3360"/>
                <a:gd name="T3" fmla="*/ 0 h 5454"/>
                <a:gd name="T4" fmla="*/ 0 w 3360"/>
                <a:gd name="T5" fmla="*/ 5174 h 5454"/>
                <a:gd name="T6" fmla="*/ 1680 w 3360"/>
                <a:gd name="T7" fmla="*/ 5454 h 5454"/>
                <a:gd name="T8" fmla="*/ 3360 w 3360"/>
                <a:gd name="T9" fmla="*/ 561 h 5454"/>
              </a:gdLst>
              <a:ahLst/>
              <a:cxnLst>
                <a:cxn ang="0">
                  <a:pos x="T0" y="T1"/>
                </a:cxn>
                <a:cxn ang="0">
                  <a:pos x="T2" y="T3"/>
                </a:cxn>
                <a:cxn ang="0">
                  <a:pos x="T4" y="T5"/>
                </a:cxn>
                <a:cxn ang="0">
                  <a:pos x="T6" y="T7"/>
                </a:cxn>
                <a:cxn ang="0">
                  <a:pos x="T8" y="T9"/>
                </a:cxn>
              </a:cxnLst>
              <a:rect l="0" t="0" r="r" b="b"/>
              <a:pathLst>
                <a:path w="3360" h="5454">
                  <a:moveTo>
                    <a:pt x="3360" y="561"/>
                  </a:moveTo>
                  <a:cubicBezTo>
                    <a:pt x="2279" y="190"/>
                    <a:pt x="1143" y="0"/>
                    <a:pt x="0" y="0"/>
                  </a:cubicBezTo>
                  <a:lnTo>
                    <a:pt x="0" y="5174"/>
                  </a:lnTo>
                  <a:cubicBezTo>
                    <a:pt x="572" y="5174"/>
                    <a:pt x="1139" y="5268"/>
                    <a:pt x="1680" y="5454"/>
                  </a:cubicBezTo>
                  <a:lnTo>
                    <a:pt x="3360" y="561"/>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9"/>
            <p:cNvSpPr>
              <a:spLocks/>
            </p:cNvSpPr>
            <p:nvPr/>
          </p:nvSpPr>
          <p:spPr bwMode="auto">
            <a:xfrm>
              <a:off x="5036492" y="505727"/>
              <a:ext cx="935088" cy="1138078"/>
            </a:xfrm>
            <a:custGeom>
              <a:avLst/>
              <a:gdLst>
                <a:gd name="T0" fmla="*/ 4676 w 4676"/>
                <a:gd name="T1" fmla="*/ 1621 h 5703"/>
                <a:gd name="T2" fmla="*/ 1680 w 4676"/>
                <a:gd name="T3" fmla="*/ 0 h 5703"/>
                <a:gd name="T4" fmla="*/ 0 w 4676"/>
                <a:gd name="T5" fmla="*/ 4893 h 5703"/>
                <a:gd name="T6" fmla="*/ 1498 w 4676"/>
                <a:gd name="T7" fmla="*/ 5703 h 5703"/>
                <a:gd name="T8" fmla="*/ 4676 w 4676"/>
                <a:gd name="T9" fmla="*/ 1621 h 5703"/>
              </a:gdLst>
              <a:ahLst/>
              <a:cxnLst>
                <a:cxn ang="0">
                  <a:pos x="T0" y="T1"/>
                </a:cxn>
                <a:cxn ang="0">
                  <a:pos x="T2" y="T3"/>
                </a:cxn>
                <a:cxn ang="0">
                  <a:pos x="T4" y="T5"/>
                </a:cxn>
                <a:cxn ang="0">
                  <a:pos x="T6" y="T7"/>
                </a:cxn>
                <a:cxn ang="0">
                  <a:pos x="T8" y="T9"/>
                </a:cxn>
              </a:cxnLst>
              <a:rect l="0" t="0" r="r" b="b"/>
              <a:pathLst>
                <a:path w="4676" h="5703">
                  <a:moveTo>
                    <a:pt x="4676" y="1621"/>
                  </a:moveTo>
                  <a:cubicBezTo>
                    <a:pt x="3774" y="918"/>
                    <a:pt x="2761" y="371"/>
                    <a:pt x="1680" y="0"/>
                  </a:cubicBezTo>
                  <a:lnTo>
                    <a:pt x="0" y="4893"/>
                  </a:lnTo>
                  <a:cubicBezTo>
                    <a:pt x="541" y="5078"/>
                    <a:pt x="1047" y="5352"/>
                    <a:pt x="1498" y="5703"/>
                  </a:cubicBezTo>
                  <a:lnTo>
                    <a:pt x="4676" y="1621"/>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10"/>
            <p:cNvSpPr>
              <a:spLocks/>
            </p:cNvSpPr>
            <p:nvPr/>
          </p:nvSpPr>
          <p:spPr bwMode="auto">
            <a:xfrm>
              <a:off x="5469095" y="935001"/>
              <a:ext cx="1094818" cy="1064868"/>
            </a:xfrm>
            <a:custGeom>
              <a:avLst/>
              <a:gdLst>
                <a:gd name="T0" fmla="*/ 2742 w 2742"/>
                <a:gd name="T1" fmla="*/ 1253 h 2668"/>
                <a:gd name="T2" fmla="*/ 1589 w 2742"/>
                <a:gd name="T3" fmla="*/ 0 h 2668"/>
                <a:gd name="T4" fmla="*/ 0 w 2742"/>
                <a:gd name="T5" fmla="*/ 2041 h 2668"/>
                <a:gd name="T6" fmla="*/ 576 w 2742"/>
                <a:gd name="T7" fmla="*/ 2668 h 2668"/>
                <a:gd name="T8" fmla="*/ 2742 w 2742"/>
                <a:gd name="T9" fmla="*/ 1253 h 2668"/>
              </a:gdLst>
              <a:ahLst/>
              <a:cxnLst>
                <a:cxn ang="0">
                  <a:pos x="T0" y="T1"/>
                </a:cxn>
                <a:cxn ang="0">
                  <a:pos x="T2" y="T3"/>
                </a:cxn>
                <a:cxn ang="0">
                  <a:pos x="T4" y="T5"/>
                </a:cxn>
                <a:cxn ang="0">
                  <a:pos x="T6" y="T7"/>
                </a:cxn>
                <a:cxn ang="0">
                  <a:pos x="T8" y="T9"/>
                </a:cxn>
              </a:cxnLst>
              <a:rect l="0" t="0" r="r" b="b"/>
              <a:pathLst>
                <a:path w="2742" h="2668">
                  <a:moveTo>
                    <a:pt x="2742" y="1253"/>
                  </a:moveTo>
                  <a:cubicBezTo>
                    <a:pt x="2429" y="774"/>
                    <a:pt x="2040" y="351"/>
                    <a:pt x="1589" y="0"/>
                  </a:cubicBezTo>
                  <a:lnTo>
                    <a:pt x="0" y="2041"/>
                  </a:lnTo>
                  <a:cubicBezTo>
                    <a:pt x="225" y="2217"/>
                    <a:pt x="420" y="2428"/>
                    <a:pt x="576" y="2668"/>
                  </a:cubicBezTo>
                  <a:lnTo>
                    <a:pt x="2742" y="1253"/>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1"/>
            <p:cNvSpPr>
              <a:spLocks/>
            </p:cNvSpPr>
            <p:nvPr/>
          </p:nvSpPr>
          <p:spPr bwMode="auto">
            <a:xfrm>
              <a:off x="5795210" y="1577250"/>
              <a:ext cx="1138078" cy="875187"/>
            </a:xfrm>
            <a:custGeom>
              <a:avLst/>
              <a:gdLst>
                <a:gd name="T0" fmla="*/ 2850 w 2850"/>
                <a:gd name="T1" fmla="*/ 1560 h 2195"/>
                <a:gd name="T2" fmla="*/ 2166 w 2850"/>
                <a:gd name="T3" fmla="*/ 0 h 2195"/>
                <a:gd name="T4" fmla="*/ 0 w 2850"/>
                <a:gd name="T5" fmla="*/ 1415 h 2195"/>
                <a:gd name="T6" fmla="*/ 342 w 2850"/>
                <a:gd name="T7" fmla="*/ 2195 h 2195"/>
                <a:gd name="T8" fmla="*/ 2850 w 2850"/>
                <a:gd name="T9" fmla="*/ 1560 h 2195"/>
              </a:gdLst>
              <a:ahLst/>
              <a:cxnLst>
                <a:cxn ang="0">
                  <a:pos x="T0" y="T1"/>
                </a:cxn>
                <a:cxn ang="0">
                  <a:pos x="T2" y="T3"/>
                </a:cxn>
                <a:cxn ang="0">
                  <a:pos x="T4" y="T5"/>
                </a:cxn>
                <a:cxn ang="0">
                  <a:pos x="T6" y="T7"/>
                </a:cxn>
                <a:cxn ang="0">
                  <a:pos x="T8" y="T9"/>
                </a:cxn>
              </a:cxnLst>
              <a:rect l="0" t="0" r="r" b="b"/>
              <a:pathLst>
                <a:path w="2850" h="2195">
                  <a:moveTo>
                    <a:pt x="2850" y="1560"/>
                  </a:moveTo>
                  <a:cubicBezTo>
                    <a:pt x="2710" y="1006"/>
                    <a:pt x="2478" y="479"/>
                    <a:pt x="2166" y="0"/>
                  </a:cubicBezTo>
                  <a:lnTo>
                    <a:pt x="0" y="1415"/>
                  </a:lnTo>
                  <a:cubicBezTo>
                    <a:pt x="157" y="1654"/>
                    <a:pt x="272" y="1918"/>
                    <a:pt x="342" y="2195"/>
                  </a:cubicBezTo>
                  <a:lnTo>
                    <a:pt x="2850" y="156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2"/>
            <p:cNvSpPr>
              <a:spLocks/>
            </p:cNvSpPr>
            <p:nvPr/>
          </p:nvSpPr>
          <p:spPr bwMode="auto">
            <a:xfrm>
              <a:off x="5971580" y="2362590"/>
              <a:ext cx="1078179" cy="678853"/>
            </a:xfrm>
            <a:custGeom>
              <a:avLst/>
              <a:gdLst>
                <a:gd name="T0" fmla="*/ 2648 w 2695"/>
                <a:gd name="T1" fmla="*/ 1697 h 1697"/>
                <a:gd name="T2" fmla="*/ 2507 w 2695"/>
                <a:gd name="T3" fmla="*/ 0 h 1697"/>
                <a:gd name="T4" fmla="*/ 0 w 2695"/>
                <a:gd name="T5" fmla="*/ 635 h 1697"/>
                <a:gd name="T6" fmla="*/ 70 w 2695"/>
                <a:gd name="T7" fmla="*/ 1483 h 1697"/>
                <a:gd name="T8" fmla="*/ 2648 w 2695"/>
                <a:gd name="T9" fmla="*/ 1697 h 1697"/>
              </a:gdLst>
              <a:ahLst/>
              <a:cxnLst>
                <a:cxn ang="0">
                  <a:pos x="T0" y="T1"/>
                </a:cxn>
                <a:cxn ang="0">
                  <a:pos x="T2" y="T3"/>
                </a:cxn>
                <a:cxn ang="0">
                  <a:pos x="T4" y="T5"/>
                </a:cxn>
                <a:cxn ang="0">
                  <a:pos x="T6" y="T7"/>
                </a:cxn>
                <a:cxn ang="0">
                  <a:pos x="T8" y="T9"/>
                </a:cxn>
              </a:cxnLst>
              <a:rect l="0" t="0" r="r" b="b"/>
              <a:pathLst>
                <a:path w="2695" h="1697">
                  <a:moveTo>
                    <a:pt x="2648" y="1697"/>
                  </a:moveTo>
                  <a:cubicBezTo>
                    <a:pt x="2695" y="1127"/>
                    <a:pt x="2648" y="554"/>
                    <a:pt x="2507" y="0"/>
                  </a:cubicBezTo>
                  <a:lnTo>
                    <a:pt x="0" y="635"/>
                  </a:lnTo>
                  <a:cubicBezTo>
                    <a:pt x="70" y="912"/>
                    <a:pt x="94" y="1198"/>
                    <a:pt x="70" y="1483"/>
                  </a:cubicBezTo>
                  <a:lnTo>
                    <a:pt x="2648" y="1697"/>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22"/>
            <p:cNvSpPr>
              <a:spLocks/>
            </p:cNvSpPr>
            <p:nvPr/>
          </p:nvSpPr>
          <p:spPr bwMode="auto">
            <a:xfrm>
              <a:off x="1865183" y="2362590"/>
              <a:ext cx="1074852" cy="678853"/>
            </a:xfrm>
            <a:custGeom>
              <a:avLst/>
              <a:gdLst>
                <a:gd name="T0" fmla="*/ 376 w 5391"/>
                <a:gd name="T1" fmla="*/ 0 h 3394"/>
                <a:gd name="T2" fmla="*/ 94 w 5391"/>
                <a:gd name="T3" fmla="*/ 3394 h 3394"/>
                <a:gd name="T4" fmla="*/ 5250 w 5391"/>
                <a:gd name="T5" fmla="*/ 2967 h 3394"/>
                <a:gd name="T6" fmla="*/ 5391 w 5391"/>
                <a:gd name="T7" fmla="*/ 1270 h 3394"/>
                <a:gd name="T8" fmla="*/ 376 w 5391"/>
                <a:gd name="T9" fmla="*/ 0 h 3394"/>
              </a:gdLst>
              <a:ahLst/>
              <a:cxnLst>
                <a:cxn ang="0">
                  <a:pos x="T0" y="T1"/>
                </a:cxn>
                <a:cxn ang="0">
                  <a:pos x="T2" y="T3"/>
                </a:cxn>
                <a:cxn ang="0">
                  <a:pos x="T4" y="T5"/>
                </a:cxn>
                <a:cxn ang="0">
                  <a:pos x="T6" y="T7"/>
                </a:cxn>
                <a:cxn ang="0">
                  <a:pos x="T8" y="T9"/>
                </a:cxn>
              </a:cxnLst>
              <a:rect l="0" t="0" r="r" b="b"/>
              <a:pathLst>
                <a:path w="5391" h="3394">
                  <a:moveTo>
                    <a:pt x="376" y="0"/>
                  </a:moveTo>
                  <a:cubicBezTo>
                    <a:pt x="95" y="1108"/>
                    <a:pt x="0" y="2255"/>
                    <a:pt x="94" y="3394"/>
                  </a:cubicBezTo>
                  <a:lnTo>
                    <a:pt x="5250" y="2967"/>
                  </a:lnTo>
                  <a:cubicBezTo>
                    <a:pt x="5203" y="2397"/>
                    <a:pt x="5250" y="1824"/>
                    <a:pt x="5391" y="1270"/>
                  </a:cubicBezTo>
                  <a:lnTo>
                    <a:pt x="376"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23"/>
            <p:cNvSpPr>
              <a:spLocks/>
            </p:cNvSpPr>
            <p:nvPr/>
          </p:nvSpPr>
          <p:spPr bwMode="auto">
            <a:xfrm>
              <a:off x="1981652" y="1577250"/>
              <a:ext cx="1138078" cy="875187"/>
            </a:xfrm>
            <a:custGeom>
              <a:avLst/>
              <a:gdLst>
                <a:gd name="T0" fmla="*/ 1368 w 5699"/>
                <a:gd name="T1" fmla="*/ 0 h 4389"/>
                <a:gd name="T2" fmla="*/ 0 w 5699"/>
                <a:gd name="T3" fmla="*/ 3119 h 4389"/>
                <a:gd name="T4" fmla="*/ 5015 w 5699"/>
                <a:gd name="T5" fmla="*/ 4389 h 4389"/>
                <a:gd name="T6" fmla="*/ 5699 w 5699"/>
                <a:gd name="T7" fmla="*/ 2830 h 4389"/>
                <a:gd name="T8" fmla="*/ 1368 w 5699"/>
                <a:gd name="T9" fmla="*/ 0 h 4389"/>
              </a:gdLst>
              <a:ahLst/>
              <a:cxnLst>
                <a:cxn ang="0">
                  <a:pos x="T0" y="T1"/>
                </a:cxn>
                <a:cxn ang="0">
                  <a:pos x="T2" y="T3"/>
                </a:cxn>
                <a:cxn ang="0">
                  <a:pos x="T4" y="T5"/>
                </a:cxn>
                <a:cxn ang="0">
                  <a:pos x="T6" y="T7"/>
                </a:cxn>
                <a:cxn ang="0">
                  <a:pos x="T8" y="T9"/>
                </a:cxn>
              </a:cxnLst>
              <a:rect l="0" t="0" r="r" b="b"/>
              <a:pathLst>
                <a:path w="5699" h="4389">
                  <a:moveTo>
                    <a:pt x="1368" y="0"/>
                  </a:moveTo>
                  <a:cubicBezTo>
                    <a:pt x="743" y="957"/>
                    <a:pt x="280" y="2011"/>
                    <a:pt x="0" y="3119"/>
                  </a:cubicBezTo>
                  <a:lnTo>
                    <a:pt x="5015" y="4389"/>
                  </a:lnTo>
                  <a:cubicBezTo>
                    <a:pt x="5155" y="3835"/>
                    <a:pt x="5386" y="3308"/>
                    <a:pt x="5699" y="2830"/>
                  </a:cubicBezTo>
                  <a:lnTo>
                    <a:pt x="1368"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4"/>
            <p:cNvSpPr>
              <a:spLocks/>
            </p:cNvSpPr>
            <p:nvPr/>
          </p:nvSpPr>
          <p:spPr bwMode="auto">
            <a:xfrm>
              <a:off x="2347700" y="935001"/>
              <a:ext cx="1094818" cy="1064868"/>
            </a:xfrm>
            <a:custGeom>
              <a:avLst/>
              <a:gdLst>
                <a:gd name="T0" fmla="*/ 2306 w 5484"/>
                <a:gd name="T1" fmla="*/ 0 h 5335"/>
                <a:gd name="T2" fmla="*/ 0 w 5484"/>
                <a:gd name="T3" fmla="*/ 2505 h 5335"/>
                <a:gd name="T4" fmla="*/ 4330 w 5484"/>
                <a:gd name="T5" fmla="*/ 5335 h 5335"/>
                <a:gd name="T6" fmla="*/ 5484 w 5484"/>
                <a:gd name="T7" fmla="*/ 4082 h 5335"/>
                <a:gd name="T8" fmla="*/ 2306 w 5484"/>
                <a:gd name="T9" fmla="*/ 0 h 5335"/>
              </a:gdLst>
              <a:ahLst/>
              <a:cxnLst>
                <a:cxn ang="0">
                  <a:pos x="T0" y="T1"/>
                </a:cxn>
                <a:cxn ang="0">
                  <a:pos x="T2" y="T3"/>
                </a:cxn>
                <a:cxn ang="0">
                  <a:pos x="T4" y="T5"/>
                </a:cxn>
                <a:cxn ang="0">
                  <a:pos x="T6" y="T7"/>
                </a:cxn>
                <a:cxn ang="0">
                  <a:pos x="T8" y="T9"/>
                </a:cxn>
              </a:cxnLst>
              <a:rect l="0" t="0" r="r" b="b"/>
              <a:pathLst>
                <a:path w="5484" h="5335">
                  <a:moveTo>
                    <a:pt x="2306" y="0"/>
                  </a:moveTo>
                  <a:cubicBezTo>
                    <a:pt x="1404" y="702"/>
                    <a:pt x="625" y="1548"/>
                    <a:pt x="0" y="2505"/>
                  </a:cubicBezTo>
                  <a:lnTo>
                    <a:pt x="4330" y="5335"/>
                  </a:lnTo>
                  <a:cubicBezTo>
                    <a:pt x="4643" y="4857"/>
                    <a:pt x="5033" y="4433"/>
                    <a:pt x="5484" y="4082"/>
                  </a:cubicBezTo>
                  <a:lnTo>
                    <a:pt x="2306"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5"/>
            <p:cNvSpPr>
              <a:spLocks/>
            </p:cNvSpPr>
            <p:nvPr/>
          </p:nvSpPr>
          <p:spPr bwMode="auto">
            <a:xfrm>
              <a:off x="2940033" y="505727"/>
              <a:ext cx="935088" cy="1138078"/>
            </a:xfrm>
            <a:custGeom>
              <a:avLst/>
              <a:gdLst>
                <a:gd name="T0" fmla="*/ 2996 w 4676"/>
                <a:gd name="T1" fmla="*/ 0 h 5703"/>
                <a:gd name="T2" fmla="*/ 0 w 4676"/>
                <a:gd name="T3" fmla="*/ 1621 h 5703"/>
                <a:gd name="T4" fmla="*/ 3178 w 4676"/>
                <a:gd name="T5" fmla="*/ 5703 h 5703"/>
                <a:gd name="T6" fmla="*/ 4676 w 4676"/>
                <a:gd name="T7" fmla="*/ 4893 h 5703"/>
                <a:gd name="T8" fmla="*/ 2996 w 4676"/>
                <a:gd name="T9" fmla="*/ 0 h 5703"/>
              </a:gdLst>
              <a:ahLst/>
              <a:cxnLst>
                <a:cxn ang="0">
                  <a:pos x="T0" y="T1"/>
                </a:cxn>
                <a:cxn ang="0">
                  <a:pos x="T2" y="T3"/>
                </a:cxn>
                <a:cxn ang="0">
                  <a:pos x="T4" y="T5"/>
                </a:cxn>
                <a:cxn ang="0">
                  <a:pos x="T6" y="T7"/>
                </a:cxn>
                <a:cxn ang="0">
                  <a:pos x="T8" y="T9"/>
                </a:cxn>
              </a:cxnLst>
              <a:rect l="0" t="0" r="r" b="b"/>
              <a:pathLst>
                <a:path w="4676" h="5703">
                  <a:moveTo>
                    <a:pt x="2996" y="0"/>
                  </a:moveTo>
                  <a:cubicBezTo>
                    <a:pt x="1915" y="371"/>
                    <a:pt x="902" y="918"/>
                    <a:pt x="0" y="1621"/>
                  </a:cubicBezTo>
                  <a:lnTo>
                    <a:pt x="3178" y="5703"/>
                  </a:lnTo>
                  <a:cubicBezTo>
                    <a:pt x="3629" y="5352"/>
                    <a:pt x="4135" y="5078"/>
                    <a:pt x="4676" y="4893"/>
                  </a:cubicBezTo>
                  <a:lnTo>
                    <a:pt x="2996"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6"/>
            <p:cNvSpPr>
              <a:spLocks/>
            </p:cNvSpPr>
            <p:nvPr/>
          </p:nvSpPr>
          <p:spPr bwMode="auto">
            <a:xfrm>
              <a:off x="3698752" y="339341"/>
              <a:ext cx="672198" cy="1088161"/>
            </a:xfrm>
            <a:custGeom>
              <a:avLst/>
              <a:gdLst>
                <a:gd name="T0" fmla="*/ 3360 w 3360"/>
                <a:gd name="T1" fmla="*/ 0 h 5454"/>
                <a:gd name="T2" fmla="*/ 0 w 3360"/>
                <a:gd name="T3" fmla="*/ 561 h 5454"/>
                <a:gd name="T4" fmla="*/ 1680 w 3360"/>
                <a:gd name="T5" fmla="*/ 5454 h 5454"/>
                <a:gd name="T6" fmla="*/ 3360 w 3360"/>
                <a:gd name="T7" fmla="*/ 5174 h 5454"/>
                <a:gd name="T8" fmla="*/ 3360 w 3360"/>
                <a:gd name="T9" fmla="*/ 0 h 5454"/>
              </a:gdLst>
              <a:ahLst/>
              <a:cxnLst>
                <a:cxn ang="0">
                  <a:pos x="T0" y="T1"/>
                </a:cxn>
                <a:cxn ang="0">
                  <a:pos x="T2" y="T3"/>
                </a:cxn>
                <a:cxn ang="0">
                  <a:pos x="T4" y="T5"/>
                </a:cxn>
                <a:cxn ang="0">
                  <a:pos x="T6" y="T7"/>
                </a:cxn>
                <a:cxn ang="0">
                  <a:pos x="T8" y="T9"/>
                </a:cxn>
              </a:cxnLst>
              <a:rect l="0" t="0" r="r" b="b"/>
              <a:pathLst>
                <a:path w="3360" h="5454">
                  <a:moveTo>
                    <a:pt x="3360" y="0"/>
                  </a:moveTo>
                  <a:cubicBezTo>
                    <a:pt x="2217" y="0"/>
                    <a:pt x="1081" y="190"/>
                    <a:pt x="0" y="561"/>
                  </a:cubicBezTo>
                  <a:lnTo>
                    <a:pt x="1680" y="5454"/>
                  </a:lnTo>
                  <a:cubicBezTo>
                    <a:pt x="2221" y="5268"/>
                    <a:pt x="2788" y="5174"/>
                    <a:pt x="3360" y="5174"/>
                  </a:cubicBezTo>
                  <a:lnTo>
                    <a:pt x="3360"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0" name="Group 29"/>
          <p:cNvGrpSpPr/>
          <p:nvPr/>
        </p:nvGrpSpPr>
        <p:grpSpPr>
          <a:xfrm rot="10800000">
            <a:off x="2826827" y="3619780"/>
            <a:ext cx="3427674" cy="115505"/>
            <a:chOff x="2055912" y="3914683"/>
            <a:chExt cx="5036368" cy="169714"/>
          </a:xfrm>
        </p:grpSpPr>
        <p:sp>
          <p:nvSpPr>
            <p:cNvPr id="29" name="Isosceles Triangle 28"/>
            <p:cNvSpPr/>
            <p:nvPr/>
          </p:nvSpPr>
          <p:spPr>
            <a:xfrm rot="5400000">
              <a:off x="5747283" y="2739400"/>
              <a:ext cx="169714" cy="25202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p:cNvSpPr/>
            <p:nvPr/>
          </p:nvSpPr>
          <p:spPr>
            <a:xfrm rot="16200000" flipH="1">
              <a:off x="3231195" y="2739400"/>
              <a:ext cx="169714" cy="252028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Oval 30"/>
          <p:cNvSpPr/>
          <p:nvPr/>
        </p:nvSpPr>
        <p:spPr>
          <a:xfrm>
            <a:off x="4282567" y="3399321"/>
            <a:ext cx="556424" cy="556424"/>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73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BE0A800-B07F-491D-8188-9D17AE041EF7}"/>
              </a:ext>
            </a:extLst>
          </p:cNvPr>
          <p:cNvGraphicFramePr/>
          <p:nvPr>
            <p:extLst>
              <p:ext uri="{D42A27DB-BD31-4B8C-83A1-F6EECF244321}">
                <p14:modId xmlns:p14="http://schemas.microsoft.com/office/powerpoint/2010/main" val="1933655978"/>
              </p:ext>
            </p:extLst>
          </p:nvPr>
        </p:nvGraphicFramePr>
        <p:xfrm>
          <a:off x="42408" y="2492896"/>
          <a:ext cx="4560168" cy="3040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F58AD57-45C5-4834-8AB2-D803B2C6E948}"/>
              </a:ext>
            </a:extLst>
          </p:cNvPr>
          <p:cNvGraphicFramePr/>
          <p:nvPr>
            <p:extLst>
              <p:ext uri="{D42A27DB-BD31-4B8C-83A1-F6EECF244321}">
                <p14:modId xmlns:p14="http://schemas.microsoft.com/office/powerpoint/2010/main" val="1759150697"/>
              </p:ext>
            </p:extLst>
          </p:nvPr>
        </p:nvGraphicFramePr>
        <p:xfrm>
          <a:off x="3707904" y="2492896"/>
          <a:ext cx="4560168" cy="3040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065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688131895"/>
              </p:ext>
            </p:extLst>
          </p:nvPr>
        </p:nvGraphicFramePr>
        <p:xfrm>
          <a:off x="1524000" y="1397001"/>
          <a:ext cx="3804084" cy="253605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157790" y="1026552"/>
            <a:ext cx="4536504" cy="369332"/>
          </a:xfrm>
          <a:prstGeom prst="rect">
            <a:avLst/>
          </a:prstGeom>
          <a:noFill/>
        </p:spPr>
        <p:txBody>
          <a:bodyPr wrap="square" rtlCol="0">
            <a:spAutoFit/>
          </a:bodyPr>
          <a:lstStyle/>
          <a:p>
            <a:r>
              <a:rPr lang="en-IN" dirty="0"/>
              <a:t>Big one convert into secondary axis</a:t>
            </a:r>
          </a:p>
        </p:txBody>
      </p:sp>
      <p:graphicFrame>
        <p:nvGraphicFramePr>
          <p:cNvPr id="4" name="Chart 3">
            <a:extLst>
              <a:ext uri="{FF2B5EF4-FFF2-40B4-BE49-F238E27FC236}">
                <a16:creationId xmlns:a16="http://schemas.microsoft.com/office/drawing/2014/main" id="{D0151CEE-64BC-45E8-A96D-DCF1038CD55A}"/>
              </a:ext>
            </a:extLst>
          </p:cNvPr>
          <p:cNvGraphicFramePr/>
          <p:nvPr>
            <p:extLst>
              <p:ext uri="{D42A27DB-BD31-4B8C-83A1-F6EECF244321}">
                <p14:modId xmlns:p14="http://schemas.microsoft.com/office/powerpoint/2010/main" val="2130714973"/>
              </p:ext>
            </p:extLst>
          </p:nvPr>
        </p:nvGraphicFramePr>
        <p:xfrm>
          <a:off x="4591077" y="2448097"/>
          <a:ext cx="3804084" cy="25360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7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22ACE6-0AFA-4937-B8A3-AA6D1CF82BFF}"/>
              </a:ext>
            </a:extLst>
          </p:cNvPr>
          <p:cNvGrpSpPr/>
          <p:nvPr/>
        </p:nvGrpSpPr>
        <p:grpSpPr>
          <a:xfrm>
            <a:off x="619751" y="479307"/>
            <a:ext cx="789453" cy="789453"/>
            <a:chOff x="3131840" y="2168860"/>
            <a:chExt cx="2880320" cy="2880320"/>
          </a:xfrm>
        </p:grpSpPr>
        <p:sp>
          <p:nvSpPr>
            <p:cNvPr id="12" name="Oval 11">
              <a:extLst>
                <a:ext uri="{FF2B5EF4-FFF2-40B4-BE49-F238E27FC236}">
                  <a16:creationId xmlns:a16="http://schemas.microsoft.com/office/drawing/2014/main" id="{BDFDAB87-220E-42E4-AAA2-737C57685688}"/>
                </a:ext>
              </a:extLst>
            </p:cNvPr>
            <p:cNvSpPr/>
            <p:nvPr/>
          </p:nvSpPr>
          <p:spPr>
            <a:xfrm>
              <a:off x="3527884" y="2564904"/>
              <a:ext cx="2088232"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16 Points 12">
              <a:extLst>
                <a:ext uri="{FF2B5EF4-FFF2-40B4-BE49-F238E27FC236}">
                  <a16:creationId xmlns:a16="http://schemas.microsoft.com/office/drawing/2014/main" id="{9EE5BA6C-DEF2-4E2E-8836-0B531AA6CDD8}"/>
                </a:ext>
              </a:extLst>
            </p:cNvPr>
            <p:cNvSpPr/>
            <p:nvPr/>
          </p:nvSpPr>
          <p:spPr>
            <a:xfrm>
              <a:off x="3131840" y="2168860"/>
              <a:ext cx="2880320" cy="2880320"/>
            </a:xfrm>
            <a:prstGeom prst="star16">
              <a:avLst>
                <a:gd name="adj" fmla="val 25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029808E0-9145-4837-9C94-D12673975FBA}"/>
              </a:ext>
            </a:extLst>
          </p:cNvPr>
          <p:cNvGrpSpPr/>
          <p:nvPr/>
        </p:nvGrpSpPr>
        <p:grpSpPr>
          <a:xfrm>
            <a:off x="1763688" y="479307"/>
            <a:ext cx="789453" cy="789453"/>
            <a:chOff x="3527884" y="2564904"/>
            <a:chExt cx="2088232" cy="2088232"/>
          </a:xfrm>
        </p:grpSpPr>
        <p:sp>
          <p:nvSpPr>
            <p:cNvPr id="18" name="Freeform: Shape 17">
              <a:extLst>
                <a:ext uri="{FF2B5EF4-FFF2-40B4-BE49-F238E27FC236}">
                  <a16:creationId xmlns:a16="http://schemas.microsoft.com/office/drawing/2014/main" id="{9BD87669-452F-4FAD-8620-C91152F0684B}"/>
                </a:ext>
              </a:extLst>
            </p:cNvPr>
            <p:cNvSpPr/>
            <p:nvPr/>
          </p:nvSpPr>
          <p:spPr>
            <a:xfrm>
              <a:off x="3527884" y="2564904"/>
              <a:ext cx="2088232" cy="2088232"/>
            </a:xfrm>
            <a:custGeom>
              <a:avLst/>
              <a:gdLst>
                <a:gd name="connsiteX0" fmla="*/ 1044116 w 2088232"/>
                <a:gd name="connsiteY0" fmla="*/ 0 h 2088232"/>
                <a:gd name="connsiteX1" fmla="*/ 1124743 w 2088232"/>
                <a:gd name="connsiteY1" fmla="*/ 4071 h 2088232"/>
                <a:gd name="connsiteX2" fmla="*/ 1188277 w 2088232"/>
                <a:gd name="connsiteY2" fmla="*/ 319365 h 2088232"/>
                <a:gd name="connsiteX3" fmla="*/ 1367996 w 2088232"/>
                <a:gd name="connsiteY3" fmla="*/ 51843 h 2088232"/>
                <a:gd name="connsiteX4" fmla="*/ 1450533 w 2088232"/>
                <a:gd name="connsiteY4" fmla="*/ 82052 h 2088232"/>
                <a:gd name="connsiteX5" fmla="*/ 1516648 w 2088232"/>
                <a:gd name="connsiteY5" fmla="*/ 113901 h 2088232"/>
                <a:gd name="connsiteX6" fmla="*/ 1454652 w 2088232"/>
                <a:gd name="connsiteY6" fmla="*/ 429704 h 2088232"/>
                <a:gd name="connsiteX7" fmla="*/ 1722717 w 2088232"/>
                <a:gd name="connsiteY7" fmla="*/ 251555 h 2088232"/>
                <a:gd name="connsiteX8" fmla="*/ 1782418 w 2088232"/>
                <a:gd name="connsiteY8" fmla="*/ 305815 h 2088232"/>
                <a:gd name="connsiteX9" fmla="*/ 1836677 w 2088232"/>
                <a:gd name="connsiteY9" fmla="*/ 365516 h 2088232"/>
                <a:gd name="connsiteX10" fmla="*/ 1658528 w 2088232"/>
                <a:gd name="connsiteY10" fmla="*/ 633580 h 2088232"/>
                <a:gd name="connsiteX11" fmla="*/ 1974331 w 2088232"/>
                <a:gd name="connsiteY11" fmla="*/ 571584 h 2088232"/>
                <a:gd name="connsiteX12" fmla="*/ 2006180 w 2088232"/>
                <a:gd name="connsiteY12" fmla="*/ 637699 h 2088232"/>
                <a:gd name="connsiteX13" fmla="*/ 2036389 w 2088232"/>
                <a:gd name="connsiteY13" fmla="*/ 720237 h 2088232"/>
                <a:gd name="connsiteX14" fmla="*/ 1768867 w 2088232"/>
                <a:gd name="connsiteY14" fmla="*/ 899955 h 2088232"/>
                <a:gd name="connsiteX15" fmla="*/ 2084161 w 2088232"/>
                <a:gd name="connsiteY15" fmla="*/ 963490 h 2088232"/>
                <a:gd name="connsiteX16" fmla="*/ 2088232 w 2088232"/>
                <a:gd name="connsiteY16" fmla="*/ 1044116 h 2088232"/>
                <a:gd name="connsiteX17" fmla="*/ 2084161 w 2088232"/>
                <a:gd name="connsiteY17" fmla="*/ 1124743 h 2088232"/>
                <a:gd name="connsiteX18" fmla="*/ 1768867 w 2088232"/>
                <a:gd name="connsiteY18" fmla="*/ 1188277 h 2088232"/>
                <a:gd name="connsiteX19" fmla="*/ 2036389 w 2088232"/>
                <a:gd name="connsiteY19" fmla="*/ 1367996 h 2088232"/>
                <a:gd name="connsiteX20" fmla="*/ 2006180 w 2088232"/>
                <a:gd name="connsiteY20" fmla="*/ 1450533 h 2088232"/>
                <a:gd name="connsiteX21" fmla="*/ 1974331 w 2088232"/>
                <a:gd name="connsiteY21" fmla="*/ 1516648 h 2088232"/>
                <a:gd name="connsiteX22" fmla="*/ 1658528 w 2088232"/>
                <a:gd name="connsiteY22" fmla="*/ 1454652 h 2088232"/>
                <a:gd name="connsiteX23" fmla="*/ 1836677 w 2088232"/>
                <a:gd name="connsiteY23" fmla="*/ 1722717 h 2088232"/>
                <a:gd name="connsiteX24" fmla="*/ 1782418 w 2088232"/>
                <a:gd name="connsiteY24" fmla="*/ 1782418 h 2088232"/>
                <a:gd name="connsiteX25" fmla="*/ 1722717 w 2088232"/>
                <a:gd name="connsiteY25" fmla="*/ 1836677 h 2088232"/>
                <a:gd name="connsiteX26" fmla="*/ 1454652 w 2088232"/>
                <a:gd name="connsiteY26" fmla="*/ 1658528 h 2088232"/>
                <a:gd name="connsiteX27" fmla="*/ 1516648 w 2088232"/>
                <a:gd name="connsiteY27" fmla="*/ 1974331 h 2088232"/>
                <a:gd name="connsiteX28" fmla="*/ 1450533 w 2088232"/>
                <a:gd name="connsiteY28" fmla="*/ 2006180 h 2088232"/>
                <a:gd name="connsiteX29" fmla="*/ 1367996 w 2088232"/>
                <a:gd name="connsiteY29" fmla="*/ 2036389 h 2088232"/>
                <a:gd name="connsiteX30" fmla="*/ 1188277 w 2088232"/>
                <a:gd name="connsiteY30" fmla="*/ 1768867 h 2088232"/>
                <a:gd name="connsiteX31" fmla="*/ 1124743 w 2088232"/>
                <a:gd name="connsiteY31" fmla="*/ 2084161 h 2088232"/>
                <a:gd name="connsiteX32" fmla="*/ 1044116 w 2088232"/>
                <a:gd name="connsiteY32" fmla="*/ 2088232 h 2088232"/>
                <a:gd name="connsiteX33" fmla="*/ 963490 w 2088232"/>
                <a:gd name="connsiteY33" fmla="*/ 2084161 h 2088232"/>
                <a:gd name="connsiteX34" fmla="*/ 899955 w 2088232"/>
                <a:gd name="connsiteY34" fmla="*/ 1768867 h 2088232"/>
                <a:gd name="connsiteX35" fmla="*/ 720237 w 2088232"/>
                <a:gd name="connsiteY35" fmla="*/ 2036389 h 2088232"/>
                <a:gd name="connsiteX36" fmla="*/ 637699 w 2088232"/>
                <a:gd name="connsiteY36" fmla="*/ 2006180 h 2088232"/>
                <a:gd name="connsiteX37" fmla="*/ 571584 w 2088232"/>
                <a:gd name="connsiteY37" fmla="*/ 1974331 h 2088232"/>
                <a:gd name="connsiteX38" fmla="*/ 633580 w 2088232"/>
                <a:gd name="connsiteY38" fmla="*/ 1658528 h 2088232"/>
                <a:gd name="connsiteX39" fmla="*/ 365516 w 2088232"/>
                <a:gd name="connsiteY39" fmla="*/ 1836677 h 2088232"/>
                <a:gd name="connsiteX40" fmla="*/ 305815 w 2088232"/>
                <a:gd name="connsiteY40" fmla="*/ 1782418 h 2088232"/>
                <a:gd name="connsiteX41" fmla="*/ 251555 w 2088232"/>
                <a:gd name="connsiteY41" fmla="*/ 1722717 h 2088232"/>
                <a:gd name="connsiteX42" fmla="*/ 429704 w 2088232"/>
                <a:gd name="connsiteY42" fmla="*/ 1454652 h 2088232"/>
                <a:gd name="connsiteX43" fmla="*/ 113901 w 2088232"/>
                <a:gd name="connsiteY43" fmla="*/ 1516648 h 2088232"/>
                <a:gd name="connsiteX44" fmla="*/ 82052 w 2088232"/>
                <a:gd name="connsiteY44" fmla="*/ 1450533 h 2088232"/>
                <a:gd name="connsiteX45" fmla="*/ 51843 w 2088232"/>
                <a:gd name="connsiteY45" fmla="*/ 1367996 h 2088232"/>
                <a:gd name="connsiteX46" fmla="*/ 319365 w 2088232"/>
                <a:gd name="connsiteY46" fmla="*/ 1188277 h 2088232"/>
                <a:gd name="connsiteX47" fmla="*/ 4071 w 2088232"/>
                <a:gd name="connsiteY47" fmla="*/ 1124743 h 2088232"/>
                <a:gd name="connsiteX48" fmla="*/ 0 w 2088232"/>
                <a:gd name="connsiteY48" fmla="*/ 1044116 h 2088232"/>
                <a:gd name="connsiteX49" fmla="*/ 4071 w 2088232"/>
                <a:gd name="connsiteY49" fmla="*/ 963490 h 2088232"/>
                <a:gd name="connsiteX50" fmla="*/ 319365 w 2088232"/>
                <a:gd name="connsiteY50" fmla="*/ 899955 h 2088232"/>
                <a:gd name="connsiteX51" fmla="*/ 51843 w 2088232"/>
                <a:gd name="connsiteY51" fmla="*/ 720237 h 2088232"/>
                <a:gd name="connsiteX52" fmla="*/ 82052 w 2088232"/>
                <a:gd name="connsiteY52" fmla="*/ 637699 h 2088232"/>
                <a:gd name="connsiteX53" fmla="*/ 113901 w 2088232"/>
                <a:gd name="connsiteY53" fmla="*/ 571584 h 2088232"/>
                <a:gd name="connsiteX54" fmla="*/ 429704 w 2088232"/>
                <a:gd name="connsiteY54" fmla="*/ 633580 h 2088232"/>
                <a:gd name="connsiteX55" fmla="*/ 251555 w 2088232"/>
                <a:gd name="connsiteY55" fmla="*/ 365516 h 2088232"/>
                <a:gd name="connsiteX56" fmla="*/ 305815 w 2088232"/>
                <a:gd name="connsiteY56" fmla="*/ 305815 h 2088232"/>
                <a:gd name="connsiteX57" fmla="*/ 365516 w 2088232"/>
                <a:gd name="connsiteY57" fmla="*/ 251555 h 2088232"/>
                <a:gd name="connsiteX58" fmla="*/ 633580 w 2088232"/>
                <a:gd name="connsiteY58" fmla="*/ 429704 h 2088232"/>
                <a:gd name="connsiteX59" fmla="*/ 571584 w 2088232"/>
                <a:gd name="connsiteY59" fmla="*/ 113901 h 2088232"/>
                <a:gd name="connsiteX60" fmla="*/ 637699 w 2088232"/>
                <a:gd name="connsiteY60" fmla="*/ 82052 h 2088232"/>
                <a:gd name="connsiteX61" fmla="*/ 720237 w 2088232"/>
                <a:gd name="connsiteY61" fmla="*/ 51843 h 2088232"/>
                <a:gd name="connsiteX62" fmla="*/ 899955 w 2088232"/>
                <a:gd name="connsiteY62" fmla="*/ 319365 h 2088232"/>
                <a:gd name="connsiteX63" fmla="*/ 963490 w 2088232"/>
                <a:gd name="connsiteY63" fmla="*/ 4071 h 208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088232" h="2088232">
                  <a:moveTo>
                    <a:pt x="1044116" y="0"/>
                  </a:moveTo>
                  <a:lnTo>
                    <a:pt x="1124743" y="4071"/>
                  </a:lnTo>
                  <a:lnTo>
                    <a:pt x="1188277" y="319365"/>
                  </a:lnTo>
                  <a:lnTo>
                    <a:pt x="1367996" y="51843"/>
                  </a:lnTo>
                  <a:lnTo>
                    <a:pt x="1450533" y="82052"/>
                  </a:lnTo>
                  <a:lnTo>
                    <a:pt x="1516648" y="113901"/>
                  </a:lnTo>
                  <a:lnTo>
                    <a:pt x="1454652" y="429704"/>
                  </a:lnTo>
                  <a:lnTo>
                    <a:pt x="1722717" y="251555"/>
                  </a:lnTo>
                  <a:lnTo>
                    <a:pt x="1782418" y="305815"/>
                  </a:lnTo>
                  <a:lnTo>
                    <a:pt x="1836677" y="365516"/>
                  </a:lnTo>
                  <a:lnTo>
                    <a:pt x="1658528" y="633580"/>
                  </a:lnTo>
                  <a:lnTo>
                    <a:pt x="1974331" y="571584"/>
                  </a:lnTo>
                  <a:lnTo>
                    <a:pt x="2006180" y="637699"/>
                  </a:lnTo>
                  <a:lnTo>
                    <a:pt x="2036389" y="720237"/>
                  </a:lnTo>
                  <a:lnTo>
                    <a:pt x="1768867" y="899955"/>
                  </a:lnTo>
                  <a:lnTo>
                    <a:pt x="2084161" y="963490"/>
                  </a:lnTo>
                  <a:lnTo>
                    <a:pt x="2088232" y="1044116"/>
                  </a:lnTo>
                  <a:lnTo>
                    <a:pt x="2084161" y="1124743"/>
                  </a:lnTo>
                  <a:lnTo>
                    <a:pt x="1768867" y="1188277"/>
                  </a:lnTo>
                  <a:lnTo>
                    <a:pt x="2036389" y="1367996"/>
                  </a:lnTo>
                  <a:lnTo>
                    <a:pt x="2006180" y="1450533"/>
                  </a:lnTo>
                  <a:lnTo>
                    <a:pt x="1974331" y="1516648"/>
                  </a:lnTo>
                  <a:lnTo>
                    <a:pt x="1658528" y="1454652"/>
                  </a:lnTo>
                  <a:lnTo>
                    <a:pt x="1836677" y="1722717"/>
                  </a:lnTo>
                  <a:lnTo>
                    <a:pt x="1782418" y="1782418"/>
                  </a:lnTo>
                  <a:lnTo>
                    <a:pt x="1722717" y="1836677"/>
                  </a:lnTo>
                  <a:lnTo>
                    <a:pt x="1454652" y="1658528"/>
                  </a:lnTo>
                  <a:lnTo>
                    <a:pt x="1516648" y="1974331"/>
                  </a:lnTo>
                  <a:lnTo>
                    <a:pt x="1450533" y="2006180"/>
                  </a:lnTo>
                  <a:lnTo>
                    <a:pt x="1367996" y="2036389"/>
                  </a:lnTo>
                  <a:lnTo>
                    <a:pt x="1188277" y="1768867"/>
                  </a:lnTo>
                  <a:lnTo>
                    <a:pt x="1124743" y="2084161"/>
                  </a:lnTo>
                  <a:lnTo>
                    <a:pt x="1044116" y="2088232"/>
                  </a:lnTo>
                  <a:lnTo>
                    <a:pt x="963490" y="2084161"/>
                  </a:lnTo>
                  <a:lnTo>
                    <a:pt x="899955" y="1768867"/>
                  </a:lnTo>
                  <a:lnTo>
                    <a:pt x="720237" y="2036389"/>
                  </a:lnTo>
                  <a:lnTo>
                    <a:pt x="637699" y="2006180"/>
                  </a:lnTo>
                  <a:lnTo>
                    <a:pt x="571584" y="1974331"/>
                  </a:lnTo>
                  <a:lnTo>
                    <a:pt x="633580" y="1658528"/>
                  </a:lnTo>
                  <a:lnTo>
                    <a:pt x="365516" y="1836677"/>
                  </a:lnTo>
                  <a:lnTo>
                    <a:pt x="305815" y="1782418"/>
                  </a:lnTo>
                  <a:lnTo>
                    <a:pt x="251555" y="1722717"/>
                  </a:lnTo>
                  <a:lnTo>
                    <a:pt x="429704" y="1454652"/>
                  </a:lnTo>
                  <a:lnTo>
                    <a:pt x="113901" y="1516648"/>
                  </a:lnTo>
                  <a:lnTo>
                    <a:pt x="82052" y="1450533"/>
                  </a:lnTo>
                  <a:lnTo>
                    <a:pt x="51843" y="1367996"/>
                  </a:lnTo>
                  <a:lnTo>
                    <a:pt x="319365" y="1188277"/>
                  </a:lnTo>
                  <a:lnTo>
                    <a:pt x="4071" y="1124743"/>
                  </a:lnTo>
                  <a:lnTo>
                    <a:pt x="0" y="1044116"/>
                  </a:lnTo>
                  <a:lnTo>
                    <a:pt x="4071" y="963490"/>
                  </a:lnTo>
                  <a:lnTo>
                    <a:pt x="319365" y="899955"/>
                  </a:lnTo>
                  <a:lnTo>
                    <a:pt x="51843" y="720237"/>
                  </a:lnTo>
                  <a:lnTo>
                    <a:pt x="82052" y="637699"/>
                  </a:lnTo>
                  <a:lnTo>
                    <a:pt x="113901" y="571584"/>
                  </a:lnTo>
                  <a:lnTo>
                    <a:pt x="429704" y="633580"/>
                  </a:lnTo>
                  <a:lnTo>
                    <a:pt x="251555" y="365516"/>
                  </a:lnTo>
                  <a:lnTo>
                    <a:pt x="305815" y="305815"/>
                  </a:lnTo>
                  <a:lnTo>
                    <a:pt x="365516" y="251555"/>
                  </a:lnTo>
                  <a:lnTo>
                    <a:pt x="633580" y="429704"/>
                  </a:lnTo>
                  <a:lnTo>
                    <a:pt x="571584" y="113901"/>
                  </a:lnTo>
                  <a:lnTo>
                    <a:pt x="637699" y="82052"/>
                  </a:lnTo>
                  <a:lnTo>
                    <a:pt x="720237" y="51843"/>
                  </a:lnTo>
                  <a:lnTo>
                    <a:pt x="899955" y="319365"/>
                  </a:lnTo>
                  <a:lnTo>
                    <a:pt x="963490" y="40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950F473A-D3A7-4587-86AA-CBB07E7A3BA1}"/>
                </a:ext>
              </a:extLst>
            </p:cNvPr>
            <p:cNvSpPr/>
            <p:nvPr/>
          </p:nvSpPr>
          <p:spPr>
            <a:xfrm>
              <a:off x="3644763" y="2681783"/>
              <a:ext cx="1854475" cy="1854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7" name="Freeform: Shape 26">
            <a:extLst>
              <a:ext uri="{FF2B5EF4-FFF2-40B4-BE49-F238E27FC236}">
                <a16:creationId xmlns:a16="http://schemas.microsoft.com/office/drawing/2014/main" id="{26DF1577-4FFC-4395-8E33-8D8272F111F0}"/>
              </a:ext>
            </a:extLst>
          </p:cNvPr>
          <p:cNvSpPr/>
          <p:nvPr/>
        </p:nvSpPr>
        <p:spPr>
          <a:xfrm>
            <a:off x="3527883" y="2564903"/>
            <a:ext cx="2088232" cy="2088232"/>
          </a:xfrm>
          <a:custGeom>
            <a:avLst/>
            <a:gdLst>
              <a:gd name="connsiteX0" fmla="*/ 1044117 w 2088232"/>
              <a:gd name="connsiteY0" fmla="*/ 342038 h 2088232"/>
              <a:gd name="connsiteX1" fmla="*/ 342038 w 2088232"/>
              <a:gd name="connsiteY1" fmla="*/ 1044117 h 2088232"/>
              <a:gd name="connsiteX2" fmla="*/ 1044117 w 2088232"/>
              <a:gd name="connsiteY2" fmla="*/ 1746196 h 2088232"/>
              <a:gd name="connsiteX3" fmla="*/ 1746196 w 2088232"/>
              <a:gd name="connsiteY3" fmla="*/ 1044117 h 2088232"/>
              <a:gd name="connsiteX4" fmla="*/ 1044117 w 2088232"/>
              <a:gd name="connsiteY4" fmla="*/ 342038 h 2088232"/>
              <a:gd name="connsiteX5" fmla="*/ 1044116 w 2088232"/>
              <a:gd name="connsiteY5" fmla="*/ 0 h 2088232"/>
              <a:gd name="connsiteX6" fmla="*/ 1124743 w 2088232"/>
              <a:gd name="connsiteY6" fmla="*/ 4071 h 2088232"/>
              <a:gd name="connsiteX7" fmla="*/ 1148742 w 2088232"/>
              <a:gd name="connsiteY7" fmla="*/ 123165 h 2088232"/>
              <a:gd name="connsiteX8" fmla="*/ 1230988 w 2088232"/>
              <a:gd name="connsiteY8" fmla="*/ 135717 h 2088232"/>
              <a:gd name="connsiteX9" fmla="*/ 1299769 w 2088232"/>
              <a:gd name="connsiteY9" fmla="*/ 153403 h 2088232"/>
              <a:gd name="connsiteX10" fmla="*/ 1367996 w 2088232"/>
              <a:gd name="connsiteY10" fmla="*/ 51843 h 2088232"/>
              <a:gd name="connsiteX11" fmla="*/ 1450533 w 2088232"/>
              <a:gd name="connsiteY11" fmla="*/ 82052 h 2088232"/>
              <a:gd name="connsiteX12" fmla="*/ 1516648 w 2088232"/>
              <a:gd name="connsiteY12" fmla="*/ 113901 h 2088232"/>
              <a:gd name="connsiteX13" fmla="*/ 1493241 w 2088232"/>
              <a:gd name="connsiteY13" fmla="*/ 233134 h 2088232"/>
              <a:gd name="connsiteX14" fmla="*/ 1562545 w 2088232"/>
              <a:gd name="connsiteY14" fmla="*/ 275237 h 2088232"/>
              <a:gd name="connsiteX15" fmla="*/ 1618105 w 2088232"/>
              <a:gd name="connsiteY15" fmla="*/ 321078 h 2088232"/>
              <a:gd name="connsiteX16" fmla="*/ 1722717 w 2088232"/>
              <a:gd name="connsiteY16" fmla="*/ 251555 h 2088232"/>
              <a:gd name="connsiteX17" fmla="*/ 1782418 w 2088232"/>
              <a:gd name="connsiteY17" fmla="*/ 305815 h 2088232"/>
              <a:gd name="connsiteX18" fmla="*/ 1836677 w 2088232"/>
              <a:gd name="connsiteY18" fmla="*/ 365516 h 2088232"/>
              <a:gd name="connsiteX19" fmla="*/ 1767155 w 2088232"/>
              <a:gd name="connsiteY19" fmla="*/ 470128 h 2088232"/>
              <a:gd name="connsiteX20" fmla="*/ 1812997 w 2088232"/>
              <a:gd name="connsiteY20" fmla="*/ 525690 h 2088232"/>
              <a:gd name="connsiteX21" fmla="*/ 1855099 w 2088232"/>
              <a:gd name="connsiteY21" fmla="*/ 594991 h 2088232"/>
              <a:gd name="connsiteX22" fmla="*/ 1974331 w 2088232"/>
              <a:gd name="connsiteY22" fmla="*/ 571584 h 2088232"/>
              <a:gd name="connsiteX23" fmla="*/ 2006180 w 2088232"/>
              <a:gd name="connsiteY23" fmla="*/ 637699 h 2088232"/>
              <a:gd name="connsiteX24" fmla="*/ 2036389 w 2088232"/>
              <a:gd name="connsiteY24" fmla="*/ 720237 h 2088232"/>
              <a:gd name="connsiteX25" fmla="*/ 1934831 w 2088232"/>
              <a:gd name="connsiteY25" fmla="*/ 788463 h 2088232"/>
              <a:gd name="connsiteX26" fmla="*/ 1952517 w 2088232"/>
              <a:gd name="connsiteY26" fmla="*/ 857246 h 2088232"/>
              <a:gd name="connsiteX27" fmla="*/ 1965069 w 2088232"/>
              <a:gd name="connsiteY27" fmla="*/ 939492 h 2088232"/>
              <a:gd name="connsiteX28" fmla="*/ 2084161 w 2088232"/>
              <a:gd name="connsiteY28" fmla="*/ 963490 h 2088232"/>
              <a:gd name="connsiteX29" fmla="*/ 2088232 w 2088232"/>
              <a:gd name="connsiteY29" fmla="*/ 1044116 h 2088232"/>
              <a:gd name="connsiteX30" fmla="*/ 2084161 w 2088232"/>
              <a:gd name="connsiteY30" fmla="*/ 1124743 h 2088232"/>
              <a:gd name="connsiteX31" fmla="*/ 1965069 w 2088232"/>
              <a:gd name="connsiteY31" fmla="*/ 1148741 h 2088232"/>
              <a:gd name="connsiteX32" fmla="*/ 1952517 w 2088232"/>
              <a:gd name="connsiteY32" fmla="*/ 1230988 h 2088232"/>
              <a:gd name="connsiteX33" fmla="*/ 1934831 w 2088232"/>
              <a:gd name="connsiteY33" fmla="*/ 1299770 h 2088232"/>
              <a:gd name="connsiteX34" fmla="*/ 2036389 w 2088232"/>
              <a:gd name="connsiteY34" fmla="*/ 1367996 h 2088232"/>
              <a:gd name="connsiteX35" fmla="*/ 2006180 w 2088232"/>
              <a:gd name="connsiteY35" fmla="*/ 1450533 h 2088232"/>
              <a:gd name="connsiteX36" fmla="*/ 1974331 w 2088232"/>
              <a:gd name="connsiteY36" fmla="*/ 1516648 h 2088232"/>
              <a:gd name="connsiteX37" fmla="*/ 1855100 w 2088232"/>
              <a:gd name="connsiteY37" fmla="*/ 1493242 h 2088232"/>
              <a:gd name="connsiteX38" fmla="*/ 1812997 w 2088232"/>
              <a:gd name="connsiteY38" fmla="*/ 1562545 h 2088232"/>
              <a:gd name="connsiteX39" fmla="*/ 1767155 w 2088232"/>
              <a:gd name="connsiteY39" fmla="*/ 1618106 h 2088232"/>
              <a:gd name="connsiteX40" fmla="*/ 1836677 w 2088232"/>
              <a:gd name="connsiteY40" fmla="*/ 1722717 h 2088232"/>
              <a:gd name="connsiteX41" fmla="*/ 1782418 w 2088232"/>
              <a:gd name="connsiteY41" fmla="*/ 1782418 h 2088232"/>
              <a:gd name="connsiteX42" fmla="*/ 1722717 w 2088232"/>
              <a:gd name="connsiteY42" fmla="*/ 1836677 h 2088232"/>
              <a:gd name="connsiteX43" fmla="*/ 1618106 w 2088232"/>
              <a:gd name="connsiteY43" fmla="*/ 1767155 h 2088232"/>
              <a:gd name="connsiteX44" fmla="*/ 1562545 w 2088232"/>
              <a:gd name="connsiteY44" fmla="*/ 1812997 h 2088232"/>
              <a:gd name="connsiteX45" fmla="*/ 1493242 w 2088232"/>
              <a:gd name="connsiteY45" fmla="*/ 1855100 h 2088232"/>
              <a:gd name="connsiteX46" fmla="*/ 1516648 w 2088232"/>
              <a:gd name="connsiteY46" fmla="*/ 1974331 h 2088232"/>
              <a:gd name="connsiteX47" fmla="*/ 1450533 w 2088232"/>
              <a:gd name="connsiteY47" fmla="*/ 2006180 h 2088232"/>
              <a:gd name="connsiteX48" fmla="*/ 1367996 w 2088232"/>
              <a:gd name="connsiteY48" fmla="*/ 2036389 h 2088232"/>
              <a:gd name="connsiteX49" fmla="*/ 1299770 w 2088232"/>
              <a:gd name="connsiteY49" fmla="*/ 1934831 h 2088232"/>
              <a:gd name="connsiteX50" fmla="*/ 1230988 w 2088232"/>
              <a:gd name="connsiteY50" fmla="*/ 1952517 h 2088232"/>
              <a:gd name="connsiteX51" fmla="*/ 1148741 w 2088232"/>
              <a:gd name="connsiteY51" fmla="*/ 1965069 h 2088232"/>
              <a:gd name="connsiteX52" fmla="*/ 1124743 w 2088232"/>
              <a:gd name="connsiteY52" fmla="*/ 2084161 h 2088232"/>
              <a:gd name="connsiteX53" fmla="*/ 1044116 w 2088232"/>
              <a:gd name="connsiteY53" fmla="*/ 2088232 h 2088232"/>
              <a:gd name="connsiteX54" fmla="*/ 963490 w 2088232"/>
              <a:gd name="connsiteY54" fmla="*/ 2084161 h 2088232"/>
              <a:gd name="connsiteX55" fmla="*/ 939492 w 2088232"/>
              <a:gd name="connsiteY55" fmla="*/ 1965069 h 2088232"/>
              <a:gd name="connsiteX56" fmla="*/ 857247 w 2088232"/>
              <a:gd name="connsiteY56" fmla="*/ 1952517 h 2088232"/>
              <a:gd name="connsiteX57" fmla="*/ 788463 w 2088232"/>
              <a:gd name="connsiteY57" fmla="*/ 1934831 h 2088232"/>
              <a:gd name="connsiteX58" fmla="*/ 720237 w 2088232"/>
              <a:gd name="connsiteY58" fmla="*/ 2036389 h 2088232"/>
              <a:gd name="connsiteX59" fmla="*/ 637699 w 2088232"/>
              <a:gd name="connsiteY59" fmla="*/ 2006180 h 2088232"/>
              <a:gd name="connsiteX60" fmla="*/ 571584 w 2088232"/>
              <a:gd name="connsiteY60" fmla="*/ 1974331 h 2088232"/>
              <a:gd name="connsiteX61" fmla="*/ 594991 w 2088232"/>
              <a:gd name="connsiteY61" fmla="*/ 1855099 h 2088232"/>
              <a:gd name="connsiteX62" fmla="*/ 525690 w 2088232"/>
              <a:gd name="connsiteY62" fmla="*/ 1812997 h 2088232"/>
              <a:gd name="connsiteX63" fmla="*/ 470128 w 2088232"/>
              <a:gd name="connsiteY63" fmla="*/ 1767155 h 2088232"/>
              <a:gd name="connsiteX64" fmla="*/ 365516 w 2088232"/>
              <a:gd name="connsiteY64" fmla="*/ 1836677 h 2088232"/>
              <a:gd name="connsiteX65" fmla="*/ 305815 w 2088232"/>
              <a:gd name="connsiteY65" fmla="*/ 1782418 h 2088232"/>
              <a:gd name="connsiteX66" fmla="*/ 251555 w 2088232"/>
              <a:gd name="connsiteY66" fmla="*/ 1722717 h 2088232"/>
              <a:gd name="connsiteX67" fmla="*/ 321078 w 2088232"/>
              <a:gd name="connsiteY67" fmla="*/ 1618104 h 2088232"/>
              <a:gd name="connsiteX68" fmla="*/ 275237 w 2088232"/>
              <a:gd name="connsiteY68" fmla="*/ 1562545 h 2088232"/>
              <a:gd name="connsiteX69" fmla="*/ 233134 w 2088232"/>
              <a:gd name="connsiteY69" fmla="*/ 1493241 h 2088232"/>
              <a:gd name="connsiteX70" fmla="*/ 113901 w 2088232"/>
              <a:gd name="connsiteY70" fmla="*/ 1516648 h 2088232"/>
              <a:gd name="connsiteX71" fmla="*/ 82052 w 2088232"/>
              <a:gd name="connsiteY71" fmla="*/ 1450533 h 2088232"/>
              <a:gd name="connsiteX72" fmla="*/ 51843 w 2088232"/>
              <a:gd name="connsiteY72" fmla="*/ 1367996 h 2088232"/>
              <a:gd name="connsiteX73" fmla="*/ 153403 w 2088232"/>
              <a:gd name="connsiteY73" fmla="*/ 1299769 h 2088232"/>
              <a:gd name="connsiteX74" fmla="*/ 135717 w 2088232"/>
              <a:gd name="connsiteY74" fmla="*/ 1230988 h 2088232"/>
              <a:gd name="connsiteX75" fmla="*/ 123165 w 2088232"/>
              <a:gd name="connsiteY75" fmla="*/ 1148741 h 2088232"/>
              <a:gd name="connsiteX76" fmla="*/ 4071 w 2088232"/>
              <a:gd name="connsiteY76" fmla="*/ 1124743 h 2088232"/>
              <a:gd name="connsiteX77" fmla="*/ 0 w 2088232"/>
              <a:gd name="connsiteY77" fmla="*/ 1044116 h 2088232"/>
              <a:gd name="connsiteX78" fmla="*/ 4071 w 2088232"/>
              <a:gd name="connsiteY78" fmla="*/ 963490 h 2088232"/>
              <a:gd name="connsiteX79" fmla="*/ 123165 w 2088232"/>
              <a:gd name="connsiteY79" fmla="*/ 939491 h 2088232"/>
              <a:gd name="connsiteX80" fmla="*/ 135717 w 2088232"/>
              <a:gd name="connsiteY80" fmla="*/ 857246 h 2088232"/>
              <a:gd name="connsiteX81" fmla="*/ 153403 w 2088232"/>
              <a:gd name="connsiteY81" fmla="*/ 788464 h 2088232"/>
              <a:gd name="connsiteX82" fmla="*/ 51843 w 2088232"/>
              <a:gd name="connsiteY82" fmla="*/ 720237 h 2088232"/>
              <a:gd name="connsiteX83" fmla="*/ 82052 w 2088232"/>
              <a:gd name="connsiteY83" fmla="*/ 637699 h 2088232"/>
              <a:gd name="connsiteX84" fmla="*/ 113901 w 2088232"/>
              <a:gd name="connsiteY84" fmla="*/ 571584 h 2088232"/>
              <a:gd name="connsiteX85" fmla="*/ 233135 w 2088232"/>
              <a:gd name="connsiteY85" fmla="*/ 594991 h 2088232"/>
              <a:gd name="connsiteX86" fmla="*/ 275237 w 2088232"/>
              <a:gd name="connsiteY86" fmla="*/ 525690 h 2088232"/>
              <a:gd name="connsiteX87" fmla="*/ 321079 w 2088232"/>
              <a:gd name="connsiteY87" fmla="*/ 470129 h 2088232"/>
              <a:gd name="connsiteX88" fmla="*/ 251555 w 2088232"/>
              <a:gd name="connsiteY88" fmla="*/ 365516 h 2088232"/>
              <a:gd name="connsiteX89" fmla="*/ 305815 w 2088232"/>
              <a:gd name="connsiteY89" fmla="*/ 305815 h 2088232"/>
              <a:gd name="connsiteX90" fmla="*/ 365516 w 2088232"/>
              <a:gd name="connsiteY90" fmla="*/ 251555 h 2088232"/>
              <a:gd name="connsiteX91" fmla="*/ 470129 w 2088232"/>
              <a:gd name="connsiteY91" fmla="*/ 321079 h 2088232"/>
              <a:gd name="connsiteX92" fmla="*/ 525690 w 2088232"/>
              <a:gd name="connsiteY92" fmla="*/ 275237 h 2088232"/>
              <a:gd name="connsiteX93" fmla="*/ 594991 w 2088232"/>
              <a:gd name="connsiteY93" fmla="*/ 233135 h 2088232"/>
              <a:gd name="connsiteX94" fmla="*/ 571584 w 2088232"/>
              <a:gd name="connsiteY94" fmla="*/ 113901 h 2088232"/>
              <a:gd name="connsiteX95" fmla="*/ 637699 w 2088232"/>
              <a:gd name="connsiteY95" fmla="*/ 82052 h 2088232"/>
              <a:gd name="connsiteX96" fmla="*/ 720237 w 2088232"/>
              <a:gd name="connsiteY96" fmla="*/ 51843 h 2088232"/>
              <a:gd name="connsiteX97" fmla="*/ 788464 w 2088232"/>
              <a:gd name="connsiteY97" fmla="*/ 153403 h 2088232"/>
              <a:gd name="connsiteX98" fmla="*/ 857247 w 2088232"/>
              <a:gd name="connsiteY98" fmla="*/ 135717 h 2088232"/>
              <a:gd name="connsiteX99" fmla="*/ 939492 w 2088232"/>
              <a:gd name="connsiteY99" fmla="*/ 123165 h 2088232"/>
              <a:gd name="connsiteX100" fmla="*/ 963490 w 2088232"/>
              <a:gd name="connsiteY100" fmla="*/ 4071 h 208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088232" h="2088232">
                <a:moveTo>
                  <a:pt x="1044117" y="342038"/>
                </a:moveTo>
                <a:cubicBezTo>
                  <a:pt x="656369" y="342038"/>
                  <a:pt x="342038" y="656369"/>
                  <a:pt x="342038" y="1044117"/>
                </a:cubicBezTo>
                <a:cubicBezTo>
                  <a:pt x="342038" y="1431865"/>
                  <a:pt x="656369" y="1746196"/>
                  <a:pt x="1044117" y="1746196"/>
                </a:cubicBezTo>
                <a:cubicBezTo>
                  <a:pt x="1431865" y="1746196"/>
                  <a:pt x="1746196" y="1431865"/>
                  <a:pt x="1746196" y="1044117"/>
                </a:cubicBezTo>
                <a:cubicBezTo>
                  <a:pt x="1746196" y="656369"/>
                  <a:pt x="1431865" y="342038"/>
                  <a:pt x="1044117" y="342038"/>
                </a:cubicBezTo>
                <a:close/>
                <a:moveTo>
                  <a:pt x="1044116" y="0"/>
                </a:moveTo>
                <a:lnTo>
                  <a:pt x="1124743" y="4071"/>
                </a:lnTo>
                <a:lnTo>
                  <a:pt x="1148742" y="123165"/>
                </a:lnTo>
                <a:lnTo>
                  <a:pt x="1230988" y="135717"/>
                </a:lnTo>
                <a:lnTo>
                  <a:pt x="1299769" y="153403"/>
                </a:lnTo>
                <a:lnTo>
                  <a:pt x="1367996" y="51843"/>
                </a:lnTo>
                <a:lnTo>
                  <a:pt x="1450533" y="82052"/>
                </a:lnTo>
                <a:lnTo>
                  <a:pt x="1516648" y="113901"/>
                </a:lnTo>
                <a:lnTo>
                  <a:pt x="1493241" y="233134"/>
                </a:lnTo>
                <a:lnTo>
                  <a:pt x="1562545" y="275237"/>
                </a:lnTo>
                <a:lnTo>
                  <a:pt x="1618105" y="321078"/>
                </a:lnTo>
                <a:lnTo>
                  <a:pt x="1722717" y="251555"/>
                </a:lnTo>
                <a:lnTo>
                  <a:pt x="1782418" y="305815"/>
                </a:lnTo>
                <a:lnTo>
                  <a:pt x="1836677" y="365516"/>
                </a:lnTo>
                <a:lnTo>
                  <a:pt x="1767155" y="470128"/>
                </a:lnTo>
                <a:lnTo>
                  <a:pt x="1812997" y="525690"/>
                </a:lnTo>
                <a:lnTo>
                  <a:pt x="1855099" y="594991"/>
                </a:lnTo>
                <a:lnTo>
                  <a:pt x="1974331" y="571584"/>
                </a:lnTo>
                <a:lnTo>
                  <a:pt x="2006180" y="637699"/>
                </a:lnTo>
                <a:lnTo>
                  <a:pt x="2036389" y="720237"/>
                </a:lnTo>
                <a:lnTo>
                  <a:pt x="1934831" y="788463"/>
                </a:lnTo>
                <a:lnTo>
                  <a:pt x="1952517" y="857246"/>
                </a:lnTo>
                <a:lnTo>
                  <a:pt x="1965069" y="939492"/>
                </a:lnTo>
                <a:lnTo>
                  <a:pt x="2084161" y="963490"/>
                </a:lnTo>
                <a:lnTo>
                  <a:pt x="2088232" y="1044116"/>
                </a:lnTo>
                <a:lnTo>
                  <a:pt x="2084161" y="1124743"/>
                </a:lnTo>
                <a:lnTo>
                  <a:pt x="1965069" y="1148741"/>
                </a:lnTo>
                <a:lnTo>
                  <a:pt x="1952517" y="1230988"/>
                </a:lnTo>
                <a:lnTo>
                  <a:pt x="1934831" y="1299770"/>
                </a:lnTo>
                <a:lnTo>
                  <a:pt x="2036389" y="1367996"/>
                </a:lnTo>
                <a:lnTo>
                  <a:pt x="2006180" y="1450533"/>
                </a:lnTo>
                <a:lnTo>
                  <a:pt x="1974331" y="1516648"/>
                </a:lnTo>
                <a:lnTo>
                  <a:pt x="1855100" y="1493242"/>
                </a:lnTo>
                <a:lnTo>
                  <a:pt x="1812997" y="1562545"/>
                </a:lnTo>
                <a:lnTo>
                  <a:pt x="1767155" y="1618106"/>
                </a:lnTo>
                <a:lnTo>
                  <a:pt x="1836677" y="1722717"/>
                </a:lnTo>
                <a:lnTo>
                  <a:pt x="1782418" y="1782418"/>
                </a:lnTo>
                <a:lnTo>
                  <a:pt x="1722717" y="1836677"/>
                </a:lnTo>
                <a:lnTo>
                  <a:pt x="1618106" y="1767155"/>
                </a:lnTo>
                <a:lnTo>
                  <a:pt x="1562545" y="1812997"/>
                </a:lnTo>
                <a:lnTo>
                  <a:pt x="1493242" y="1855100"/>
                </a:lnTo>
                <a:lnTo>
                  <a:pt x="1516648" y="1974331"/>
                </a:lnTo>
                <a:lnTo>
                  <a:pt x="1450533" y="2006180"/>
                </a:lnTo>
                <a:lnTo>
                  <a:pt x="1367996" y="2036389"/>
                </a:lnTo>
                <a:lnTo>
                  <a:pt x="1299770" y="1934831"/>
                </a:lnTo>
                <a:lnTo>
                  <a:pt x="1230988" y="1952517"/>
                </a:lnTo>
                <a:lnTo>
                  <a:pt x="1148741" y="1965069"/>
                </a:lnTo>
                <a:lnTo>
                  <a:pt x="1124743" y="2084161"/>
                </a:lnTo>
                <a:lnTo>
                  <a:pt x="1044116" y="2088232"/>
                </a:lnTo>
                <a:lnTo>
                  <a:pt x="963490" y="2084161"/>
                </a:lnTo>
                <a:lnTo>
                  <a:pt x="939492" y="1965069"/>
                </a:lnTo>
                <a:lnTo>
                  <a:pt x="857247" y="1952517"/>
                </a:lnTo>
                <a:lnTo>
                  <a:pt x="788463" y="1934831"/>
                </a:lnTo>
                <a:lnTo>
                  <a:pt x="720237" y="2036389"/>
                </a:lnTo>
                <a:lnTo>
                  <a:pt x="637699" y="2006180"/>
                </a:lnTo>
                <a:lnTo>
                  <a:pt x="571584" y="1974331"/>
                </a:lnTo>
                <a:lnTo>
                  <a:pt x="594991" y="1855099"/>
                </a:lnTo>
                <a:lnTo>
                  <a:pt x="525690" y="1812997"/>
                </a:lnTo>
                <a:lnTo>
                  <a:pt x="470128" y="1767155"/>
                </a:lnTo>
                <a:lnTo>
                  <a:pt x="365516" y="1836677"/>
                </a:lnTo>
                <a:lnTo>
                  <a:pt x="305815" y="1782418"/>
                </a:lnTo>
                <a:lnTo>
                  <a:pt x="251555" y="1722717"/>
                </a:lnTo>
                <a:lnTo>
                  <a:pt x="321078" y="1618104"/>
                </a:lnTo>
                <a:lnTo>
                  <a:pt x="275237" y="1562545"/>
                </a:lnTo>
                <a:lnTo>
                  <a:pt x="233134" y="1493241"/>
                </a:lnTo>
                <a:lnTo>
                  <a:pt x="113901" y="1516648"/>
                </a:lnTo>
                <a:lnTo>
                  <a:pt x="82052" y="1450533"/>
                </a:lnTo>
                <a:lnTo>
                  <a:pt x="51843" y="1367996"/>
                </a:lnTo>
                <a:lnTo>
                  <a:pt x="153403" y="1299769"/>
                </a:lnTo>
                <a:lnTo>
                  <a:pt x="135717" y="1230988"/>
                </a:lnTo>
                <a:lnTo>
                  <a:pt x="123165" y="1148741"/>
                </a:lnTo>
                <a:lnTo>
                  <a:pt x="4071" y="1124743"/>
                </a:lnTo>
                <a:lnTo>
                  <a:pt x="0" y="1044116"/>
                </a:lnTo>
                <a:lnTo>
                  <a:pt x="4071" y="963490"/>
                </a:lnTo>
                <a:lnTo>
                  <a:pt x="123165" y="939491"/>
                </a:lnTo>
                <a:lnTo>
                  <a:pt x="135717" y="857246"/>
                </a:lnTo>
                <a:lnTo>
                  <a:pt x="153403" y="788464"/>
                </a:lnTo>
                <a:lnTo>
                  <a:pt x="51843" y="720237"/>
                </a:lnTo>
                <a:lnTo>
                  <a:pt x="82052" y="637699"/>
                </a:lnTo>
                <a:lnTo>
                  <a:pt x="113901" y="571584"/>
                </a:lnTo>
                <a:lnTo>
                  <a:pt x="233135" y="594991"/>
                </a:lnTo>
                <a:lnTo>
                  <a:pt x="275237" y="525690"/>
                </a:lnTo>
                <a:lnTo>
                  <a:pt x="321079" y="470129"/>
                </a:lnTo>
                <a:lnTo>
                  <a:pt x="251555" y="365516"/>
                </a:lnTo>
                <a:lnTo>
                  <a:pt x="305815" y="305815"/>
                </a:lnTo>
                <a:lnTo>
                  <a:pt x="365516" y="251555"/>
                </a:lnTo>
                <a:lnTo>
                  <a:pt x="470129" y="321079"/>
                </a:lnTo>
                <a:lnTo>
                  <a:pt x="525690" y="275237"/>
                </a:lnTo>
                <a:lnTo>
                  <a:pt x="594991" y="233135"/>
                </a:lnTo>
                <a:lnTo>
                  <a:pt x="571584" y="113901"/>
                </a:lnTo>
                <a:lnTo>
                  <a:pt x="637699" y="82052"/>
                </a:lnTo>
                <a:lnTo>
                  <a:pt x="720237" y="51843"/>
                </a:lnTo>
                <a:lnTo>
                  <a:pt x="788464" y="153403"/>
                </a:lnTo>
                <a:lnTo>
                  <a:pt x="857247" y="135717"/>
                </a:lnTo>
                <a:lnTo>
                  <a:pt x="939492" y="123165"/>
                </a:lnTo>
                <a:lnTo>
                  <a:pt x="963490" y="4071"/>
                </a:lnTo>
                <a:close/>
              </a:path>
            </a:pathLst>
          </a:custGeom>
          <a:solidFill>
            <a:schemeClr val="tx1"/>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extrusionH="38100" prstMaterial="clear">
            <a:bevelT w="260350" h="50800" prst="coolSlant"/>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11CE4002-3AD6-400E-935C-39124AC86D73}"/>
              </a:ext>
            </a:extLst>
          </p:cNvPr>
          <p:cNvGrpSpPr/>
          <p:nvPr/>
        </p:nvGrpSpPr>
        <p:grpSpPr>
          <a:xfrm>
            <a:off x="2907625" y="436125"/>
            <a:ext cx="789453" cy="789453"/>
            <a:chOff x="3527883" y="2564903"/>
            <a:chExt cx="2088232" cy="2088232"/>
          </a:xfrm>
        </p:grpSpPr>
        <p:sp>
          <p:nvSpPr>
            <p:cNvPr id="25" name="Freeform: Shape 24">
              <a:extLst>
                <a:ext uri="{FF2B5EF4-FFF2-40B4-BE49-F238E27FC236}">
                  <a16:creationId xmlns:a16="http://schemas.microsoft.com/office/drawing/2014/main" id="{92076809-CAFF-411F-AAD6-F2C6CF89C1FF}"/>
                </a:ext>
              </a:extLst>
            </p:cNvPr>
            <p:cNvSpPr/>
            <p:nvPr/>
          </p:nvSpPr>
          <p:spPr>
            <a:xfrm>
              <a:off x="3527883" y="2564903"/>
              <a:ext cx="2088232" cy="2088232"/>
            </a:xfrm>
            <a:custGeom>
              <a:avLst/>
              <a:gdLst>
                <a:gd name="connsiteX0" fmla="*/ 1044116 w 2088232"/>
                <a:gd name="connsiteY0" fmla="*/ 0 h 2088232"/>
                <a:gd name="connsiteX1" fmla="*/ 1124743 w 2088232"/>
                <a:gd name="connsiteY1" fmla="*/ 4071 h 2088232"/>
                <a:gd name="connsiteX2" fmla="*/ 1148742 w 2088232"/>
                <a:gd name="connsiteY2" fmla="*/ 123165 h 2088232"/>
                <a:gd name="connsiteX3" fmla="*/ 1230988 w 2088232"/>
                <a:gd name="connsiteY3" fmla="*/ 135717 h 2088232"/>
                <a:gd name="connsiteX4" fmla="*/ 1299769 w 2088232"/>
                <a:gd name="connsiteY4" fmla="*/ 153403 h 2088232"/>
                <a:gd name="connsiteX5" fmla="*/ 1367996 w 2088232"/>
                <a:gd name="connsiteY5" fmla="*/ 51843 h 2088232"/>
                <a:gd name="connsiteX6" fmla="*/ 1450533 w 2088232"/>
                <a:gd name="connsiteY6" fmla="*/ 82052 h 2088232"/>
                <a:gd name="connsiteX7" fmla="*/ 1516648 w 2088232"/>
                <a:gd name="connsiteY7" fmla="*/ 113901 h 2088232"/>
                <a:gd name="connsiteX8" fmla="*/ 1493241 w 2088232"/>
                <a:gd name="connsiteY8" fmla="*/ 233134 h 2088232"/>
                <a:gd name="connsiteX9" fmla="*/ 1562545 w 2088232"/>
                <a:gd name="connsiteY9" fmla="*/ 275237 h 2088232"/>
                <a:gd name="connsiteX10" fmla="*/ 1618105 w 2088232"/>
                <a:gd name="connsiteY10" fmla="*/ 321078 h 2088232"/>
                <a:gd name="connsiteX11" fmla="*/ 1722717 w 2088232"/>
                <a:gd name="connsiteY11" fmla="*/ 251555 h 2088232"/>
                <a:gd name="connsiteX12" fmla="*/ 1782418 w 2088232"/>
                <a:gd name="connsiteY12" fmla="*/ 305815 h 2088232"/>
                <a:gd name="connsiteX13" fmla="*/ 1836677 w 2088232"/>
                <a:gd name="connsiteY13" fmla="*/ 365516 h 2088232"/>
                <a:gd name="connsiteX14" fmla="*/ 1767155 w 2088232"/>
                <a:gd name="connsiteY14" fmla="*/ 470128 h 2088232"/>
                <a:gd name="connsiteX15" fmla="*/ 1812997 w 2088232"/>
                <a:gd name="connsiteY15" fmla="*/ 525690 h 2088232"/>
                <a:gd name="connsiteX16" fmla="*/ 1855099 w 2088232"/>
                <a:gd name="connsiteY16" fmla="*/ 594991 h 2088232"/>
                <a:gd name="connsiteX17" fmla="*/ 1974331 w 2088232"/>
                <a:gd name="connsiteY17" fmla="*/ 571584 h 2088232"/>
                <a:gd name="connsiteX18" fmla="*/ 2006180 w 2088232"/>
                <a:gd name="connsiteY18" fmla="*/ 637699 h 2088232"/>
                <a:gd name="connsiteX19" fmla="*/ 2036389 w 2088232"/>
                <a:gd name="connsiteY19" fmla="*/ 720237 h 2088232"/>
                <a:gd name="connsiteX20" fmla="*/ 1934831 w 2088232"/>
                <a:gd name="connsiteY20" fmla="*/ 788463 h 2088232"/>
                <a:gd name="connsiteX21" fmla="*/ 1952517 w 2088232"/>
                <a:gd name="connsiteY21" fmla="*/ 857246 h 2088232"/>
                <a:gd name="connsiteX22" fmla="*/ 1965069 w 2088232"/>
                <a:gd name="connsiteY22" fmla="*/ 939492 h 2088232"/>
                <a:gd name="connsiteX23" fmla="*/ 2084161 w 2088232"/>
                <a:gd name="connsiteY23" fmla="*/ 963490 h 2088232"/>
                <a:gd name="connsiteX24" fmla="*/ 2088232 w 2088232"/>
                <a:gd name="connsiteY24" fmla="*/ 1044116 h 2088232"/>
                <a:gd name="connsiteX25" fmla="*/ 2084161 w 2088232"/>
                <a:gd name="connsiteY25" fmla="*/ 1124743 h 2088232"/>
                <a:gd name="connsiteX26" fmla="*/ 1965069 w 2088232"/>
                <a:gd name="connsiteY26" fmla="*/ 1148741 h 2088232"/>
                <a:gd name="connsiteX27" fmla="*/ 1952517 w 2088232"/>
                <a:gd name="connsiteY27" fmla="*/ 1230988 h 2088232"/>
                <a:gd name="connsiteX28" fmla="*/ 1934831 w 2088232"/>
                <a:gd name="connsiteY28" fmla="*/ 1299770 h 2088232"/>
                <a:gd name="connsiteX29" fmla="*/ 2036389 w 2088232"/>
                <a:gd name="connsiteY29" fmla="*/ 1367996 h 2088232"/>
                <a:gd name="connsiteX30" fmla="*/ 2006180 w 2088232"/>
                <a:gd name="connsiteY30" fmla="*/ 1450533 h 2088232"/>
                <a:gd name="connsiteX31" fmla="*/ 1974331 w 2088232"/>
                <a:gd name="connsiteY31" fmla="*/ 1516648 h 2088232"/>
                <a:gd name="connsiteX32" fmla="*/ 1855100 w 2088232"/>
                <a:gd name="connsiteY32" fmla="*/ 1493242 h 2088232"/>
                <a:gd name="connsiteX33" fmla="*/ 1812997 w 2088232"/>
                <a:gd name="connsiteY33" fmla="*/ 1562545 h 2088232"/>
                <a:gd name="connsiteX34" fmla="*/ 1767155 w 2088232"/>
                <a:gd name="connsiteY34" fmla="*/ 1618106 h 2088232"/>
                <a:gd name="connsiteX35" fmla="*/ 1836677 w 2088232"/>
                <a:gd name="connsiteY35" fmla="*/ 1722717 h 2088232"/>
                <a:gd name="connsiteX36" fmla="*/ 1782418 w 2088232"/>
                <a:gd name="connsiteY36" fmla="*/ 1782418 h 2088232"/>
                <a:gd name="connsiteX37" fmla="*/ 1722717 w 2088232"/>
                <a:gd name="connsiteY37" fmla="*/ 1836677 h 2088232"/>
                <a:gd name="connsiteX38" fmla="*/ 1618106 w 2088232"/>
                <a:gd name="connsiteY38" fmla="*/ 1767155 h 2088232"/>
                <a:gd name="connsiteX39" fmla="*/ 1562545 w 2088232"/>
                <a:gd name="connsiteY39" fmla="*/ 1812997 h 2088232"/>
                <a:gd name="connsiteX40" fmla="*/ 1493242 w 2088232"/>
                <a:gd name="connsiteY40" fmla="*/ 1855100 h 2088232"/>
                <a:gd name="connsiteX41" fmla="*/ 1516648 w 2088232"/>
                <a:gd name="connsiteY41" fmla="*/ 1974331 h 2088232"/>
                <a:gd name="connsiteX42" fmla="*/ 1450533 w 2088232"/>
                <a:gd name="connsiteY42" fmla="*/ 2006180 h 2088232"/>
                <a:gd name="connsiteX43" fmla="*/ 1367996 w 2088232"/>
                <a:gd name="connsiteY43" fmla="*/ 2036389 h 2088232"/>
                <a:gd name="connsiteX44" fmla="*/ 1299770 w 2088232"/>
                <a:gd name="connsiteY44" fmla="*/ 1934831 h 2088232"/>
                <a:gd name="connsiteX45" fmla="*/ 1230988 w 2088232"/>
                <a:gd name="connsiteY45" fmla="*/ 1952517 h 2088232"/>
                <a:gd name="connsiteX46" fmla="*/ 1148741 w 2088232"/>
                <a:gd name="connsiteY46" fmla="*/ 1965069 h 2088232"/>
                <a:gd name="connsiteX47" fmla="*/ 1124743 w 2088232"/>
                <a:gd name="connsiteY47" fmla="*/ 2084161 h 2088232"/>
                <a:gd name="connsiteX48" fmla="*/ 1044116 w 2088232"/>
                <a:gd name="connsiteY48" fmla="*/ 2088232 h 2088232"/>
                <a:gd name="connsiteX49" fmla="*/ 963490 w 2088232"/>
                <a:gd name="connsiteY49" fmla="*/ 2084161 h 2088232"/>
                <a:gd name="connsiteX50" fmla="*/ 939492 w 2088232"/>
                <a:gd name="connsiteY50" fmla="*/ 1965069 h 2088232"/>
                <a:gd name="connsiteX51" fmla="*/ 857247 w 2088232"/>
                <a:gd name="connsiteY51" fmla="*/ 1952517 h 2088232"/>
                <a:gd name="connsiteX52" fmla="*/ 788463 w 2088232"/>
                <a:gd name="connsiteY52" fmla="*/ 1934831 h 2088232"/>
                <a:gd name="connsiteX53" fmla="*/ 720237 w 2088232"/>
                <a:gd name="connsiteY53" fmla="*/ 2036389 h 2088232"/>
                <a:gd name="connsiteX54" fmla="*/ 637699 w 2088232"/>
                <a:gd name="connsiteY54" fmla="*/ 2006180 h 2088232"/>
                <a:gd name="connsiteX55" fmla="*/ 571584 w 2088232"/>
                <a:gd name="connsiteY55" fmla="*/ 1974331 h 2088232"/>
                <a:gd name="connsiteX56" fmla="*/ 594991 w 2088232"/>
                <a:gd name="connsiteY56" fmla="*/ 1855099 h 2088232"/>
                <a:gd name="connsiteX57" fmla="*/ 525690 w 2088232"/>
                <a:gd name="connsiteY57" fmla="*/ 1812997 h 2088232"/>
                <a:gd name="connsiteX58" fmla="*/ 470128 w 2088232"/>
                <a:gd name="connsiteY58" fmla="*/ 1767155 h 2088232"/>
                <a:gd name="connsiteX59" fmla="*/ 365516 w 2088232"/>
                <a:gd name="connsiteY59" fmla="*/ 1836677 h 2088232"/>
                <a:gd name="connsiteX60" fmla="*/ 305815 w 2088232"/>
                <a:gd name="connsiteY60" fmla="*/ 1782418 h 2088232"/>
                <a:gd name="connsiteX61" fmla="*/ 251555 w 2088232"/>
                <a:gd name="connsiteY61" fmla="*/ 1722717 h 2088232"/>
                <a:gd name="connsiteX62" fmla="*/ 321078 w 2088232"/>
                <a:gd name="connsiteY62" fmla="*/ 1618104 h 2088232"/>
                <a:gd name="connsiteX63" fmla="*/ 275237 w 2088232"/>
                <a:gd name="connsiteY63" fmla="*/ 1562545 h 2088232"/>
                <a:gd name="connsiteX64" fmla="*/ 233134 w 2088232"/>
                <a:gd name="connsiteY64" fmla="*/ 1493241 h 2088232"/>
                <a:gd name="connsiteX65" fmla="*/ 113901 w 2088232"/>
                <a:gd name="connsiteY65" fmla="*/ 1516648 h 2088232"/>
                <a:gd name="connsiteX66" fmla="*/ 82052 w 2088232"/>
                <a:gd name="connsiteY66" fmla="*/ 1450533 h 2088232"/>
                <a:gd name="connsiteX67" fmla="*/ 51843 w 2088232"/>
                <a:gd name="connsiteY67" fmla="*/ 1367996 h 2088232"/>
                <a:gd name="connsiteX68" fmla="*/ 153403 w 2088232"/>
                <a:gd name="connsiteY68" fmla="*/ 1299769 h 2088232"/>
                <a:gd name="connsiteX69" fmla="*/ 135717 w 2088232"/>
                <a:gd name="connsiteY69" fmla="*/ 1230988 h 2088232"/>
                <a:gd name="connsiteX70" fmla="*/ 123165 w 2088232"/>
                <a:gd name="connsiteY70" fmla="*/ 1148741 h 2088232"/>
                <a:gd name="connsiteX71" fmla="*/ 4071 w 2088232"/>
                <a:gd name="connsiteY71" fmla="*/ 1124743 h 2088232"/>
                <a:gd name="connsiteX72" fmla="*/ 0 w 2088232"/>
                <a:gd name="connsiteY72" fmla="*/ 1044116 h 2088232"/>
                <a:gd name="connsiteX73" fmla="*/ 4071 w 2088232"/>
                <a:gd name="connsiteY73" fmla="*/ 963490 h 2088232"/>
                <a:gd name="connsiteX74" fmla="*/ 123165 w 2088232"/>
                <a:gd name="connsiteY74" fmla="*/ 939491 h 2088232"/>
                <a:gd name="connsiteX75" fmla="*/ 135717 w 2088232"/>
                <a:gd name="connsiteY75" fmla="*/ 857246 h 2088232"/>
                <a:gd name="connsiteX76" fmla="*/ 153403 w 2088232"/>
                <a:gd name="connsiteY76" fmla="*/ 788464 h 2088232"/>
                <a:gd name="connsiteX77" fmla="*/ 51843 w 2088232"/>
                <a:gd name="connsiteY77" fmla="*/ 720237 h 2088232"/>
                <a:gd name="connsiteX78" fmla="*/ 82052 w 2088232"/>
                <a:gd name="connsiteY78" fmla="*/ 637699 h 2088232"/>
                <a:gd name="connsiteX79" fmla="*/ 113901 w 2088232"/>
                <a:gd name="connsiteY79" fmla="*/ 571584 h 2088232"/>
                <a:gd name="connsiteX80" fmla="*/ 233135 w 2088232"/>
                <a:gd name="connsiteY80" fmla="*/ 594991 h 2088232"/>
                <a:gd name="connsiteX81" fmla="*/ 275237 w 2088232"/>
                <a:gd name="connsiteY81" fmla="*/ 525690 h 2088232"/>
                <a:gd name="connsiteX82" fmla="*/ 321079 w 2088232"/>
                <a:gd name="connsiteY82" fmla="*/ 470129 h 2088232"/>
                <a:gd name="connsiteX83" fmla="*/ 251555 w 2088232"/>
                <a:gd name="connsiteY83" fmla="*/ 365516 h 2088232"/>
                <a:gd name="connsiteX84" fmla="*/ 305815 w 2088232"/>
                <a:gd name="connsiteY84" fmla="*/ 305815 h 2088232"/>
                <a:gd name="connsiteX85" fmla="*/ 365516 w 2088232"/>
                <a:gd name="connsiteY85" fmla="*/ 251555 h 2088232"/>
                <a:gd name="connsiteX86" fmla="*/ 470129 w 2088232"/>
                <a:gd name="connsiteY86" fmla="*/ 321079 h 2088232"/>
                <a:gd name="connsiteX87" fmla="*/ 525690 w 2088232"/>
                <a:gd name="connsiteY87" fmla="*/ 275237 h 2088232"/>
                <a:gd name="connsiteX88" fmla="*/ 594991 w 2088232"/>
                <a:gd name="connsiteY88" fmla="*/ 233135 h 2088232"/>
                <a:gd name="connsiteX89" fmla="*/ 571584 w 2088232"/>
                <a:gd name="connsiteY89" fmla="*/ 113901 h 2088232"/>
                <a:gd name="connsiteX90" fmla="*/ 637699 w 2088232"/>
                <a:gd name="connsiteY90" fmla="*/ 82052 h 2088232"/>
                <a:gd name="connsiteX91" fmla="*/ 720237 w 2088232"/>
                <a:gd name="connsiteY91" fmla="*/ 51843 h 2088232"/>
                <a:gd name="connsiteX92" fmla="*/ 788464 w 2088232"/>
                <a:gd name="connsiteY92" fmla="*/ 153403 h 2088232"/>
                <a:gd name="connsiteX93" fmla="*/ 857247 w 2088232"/>
                <a:gd name="connsiteY93" fmla="*/ 135717 h 2088232"/>
                <a:gd name="connsiteX94" fmla="*/ 939492 w 2088232"/>
                <a:gd name="connsiteY94" fmla="*/ 123165 h 2088232"/>
                <a:gd name="connsiteX95" fmla="*/ 963490 w 2088232"/>
                <a:gd name="connsiteY95" fmla="*/ 4071 h 208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088232" h="2088232">
                  <a:moveTo>
                    <a:pt x="1044116" y="0"/>
                  </a:moveTo>
                  <a:lnTo>
                    <a:pt x="1124743" y="4071"/>
                  </a:lnTo>
                  <a:lnTo>
                    <a:pt x="1148742" y="123165"/>
                  </a:lnTo>
                  <a:lnTo>
                    <a:pt x="1230988" y="135717"/>
                  </a:lnTo>
                  <a:lnTo>
                    <a:pt x="1299769" y="153403"/>
                  </a:lnTo>
                  <a:lnTo>
                    <a:pt x="1367996" y="51843"/>
                  </a:lnTo>
                  <a:lnTo>
                    <a:pt x="1450533" y="82052"/>
                  </a:lnTo>
                  <a:lnTo>
                    <a:pt x="1516648" y="113901"/>
                  </a:lnTo>
                  <a:lnTo>
                    <a:pt x="1493241" y="233134"/>
                  </a:lnTo>
                  <a:lnTo>
                    <a:pt x="1562545" y="275237"/>
                  </a:lnTo>
                  <a:lnTo>
                    <a:pt x="1618105" y="321078"/>
                  </a:lnTo>
                  <a:lnTo>
                    <a:pt x="1722717" y="251555"/>
                  </a:lnTo>
                  <a:lnTo>
                    <a:pt x="1782418" y="305815"/>
                  </a:lnTo>
                  <a:lnTo>
                    <a:pt x="1836677" y="365516"/>
                  </a:lnTo>
                  <a:lnTo>
                    <a:pt x="1767155" y="470128"/>
                  </a:lnTo>
                  <a:lnTo>
                    <a:pt x="1812997" y="525690"/>
                  </a:lnTo>
                  <a:lnTo>
                    <a:pt x="1855099" y="594991"/>
                  </a:lnTo>
                  <a:lnTo>
                    <a:pt x="1974331" y="571584"/>
                  </a:lnTo>
                  <a:lnTo>
                    <a:pt x="2006180" y="637699"/>
                  </a:lnTo>
                  <a:lnTo>
                    <a:pt x="2036389" y="720237"/>
                  </a:lnTo>
                  <a:lnTo>
                    <a:pt x="1934831" y="788463"/>
                  </a:lnTo>
                  <a:lnTo>
                    <a:pt x="1952517" y="857246"/>
                  </a:lnTo>
                  <a:lnTo>
                    <a:pt x="1965069" y="939492"/>
                  </a:lnTo>
                  <a:lnTo>
                    <a:pt x="2084161" y="963490"/>
                  </a:lnTo>
                  <a:lnTo>
                    <a:pt x="2088232" y="1044116"/>
                  </a:lnTo>
                  <a:lnTo>
                    <a:pt x="2084161" y="1124743"/>
                  </a:lnTo>
                  <a:lnTo>
                    <a:pt x="1965069" y="1148741"/>
                  </a:lnTo>
                  <a:lnTo>
                    <a:pt x="1952517" y="1230988"/>
                  </a:lnTo>
                  <a:lnTo>
                    <a:pt x="1934831" y="1299770"/>
                  </a:lnTo>
                  <a:lnTo>
                    <a:pt x="2036389" y="1367996"/>
                  </a:lnTo>
                  <a:lnTo>
                    <a:pt x="2006180" y="1450533"/>
                  </a:lnTo>
                  <a:lnTo>
                    <a:pt x="1974331" y="1516648"/>
                  </a:lnTo>
                  <a:lnTo>
                    <a:pt x="1855100" y="1493242"/>
                  </a:lnTo>
                  <a:lnTo>
                    <a:pt x="1812997" y="1562545"/>
                  </a:lnTo>
                  <a:lnTo>
                    <a:pt x="1767155" y="1618106"/>
                  </a:lnTo>
                  <a:lnTo>
                    <a:pt x="1836677" y="1722717"/>
                  </a:lnTo>
                  <a:lnTo>
                    <a:pt x="1782418" y="1782418"/>
                  </a:lnTo>
                  <a:lnTo>
                    <a:pt x="1722717" y="1836677"/>
                  </a:lnTo>
                  <a:lnTo>
                    <a:pt x="1618106" y="1767155"/>
                  </a:lnTo>
                  <a:lnTo>
                    <a:pt x="1562545" y="1812997"/>
                  </a:lnTo>
                  <a:lnTo>
                    <a:pt x="1493242" y="1855100"/>
                  </a:lnTo>
                  <a:lnTo>
                    <a:pt x="1516648" y="1974331"/>
                  </a:lnTo>
                  <a:lnTo>
                    <a:pt x="1450533" y="2006180"/>
                  </a:lnTo>
                  <a:lnTo>
                    <a:pt x="1367996" y="2036389"/>
                  </a:lnTo>
                  <a:lnTo>
                    <a:pt x="1299770" y="1934831"/>
                  </a:lnTo>
                  <a:lnTo>
                    <a:pt x="1230988" y="1952517"/>
                  </a:lnTo>
                  <a:lnTo>
                    <a:pt x="1148741" y="1965069"/>
                  </a:lnTo>
                  <a:lnTo>
                    <a:pt x="1124743" y="2084161"/>
                  </a:lnTo>
                  <a:lnTo>
                    <a:pt x="1044116" y="2088232"/>
                  </a:lnTo>
                  <a:lnTo>
                    <a:pt x="963490" y="2084161"/>
                  </a:lnTo>
                  <a:lnTo>
                    <a:pt x="939492" y="1965069"/>
                  </a:lnTo>
                  <a:lnTo>
                    <a:pt x="857247" y="1952517"/>
                  </a:lnTo>
                  <a:lnTo>
                    <a:pt x="788463" y="1934831"/>
                  </a:lnTo>
                  <a:lnTo>
                    <a:pt x="720237" y="2036389"/>
                  </a:lnTo>
                  <a:lnTo>
                    <a:pt x="637699" y="2006180"/>
                  </a:lnTo>
                  <a:lnTo>
                    <a:pt x="571584" y="1974331"/>
                  </a:lnTo>
                  <a:lnTo>
                    <a:pt x="594991" y="1855099"/>
                  </a:lnTo>
                  <a:lnTo>
                    <a:pt x="525690" y="1812997"/>
                  </a:lnTo>
                  <a:lnTo>
                    <a:pt x="470128" y="1767155"/>
                  </a:lnTo>
                  <a:lnTo>
                    <a:pt x="365516" y="1836677"/>
                  </a:lnTo>
                  <a:lnTo>
                    <a:pt x="305815" y="1782418"/>
                  </a:lnTo>
                  <a:lnTo>
                    <a:pt x="251555" y="1722717"/>
                  </a:lnTo>
                  <a:lnTo>
                    <a:pt x="321078" y="1618104"/>
                  </a:lnTo>
                  <a:lnTo>
                    <a:pt x="275237" y="1562545"/>
                  </a:lnTo>
                  <a:lnTo>
                    <a:pt x="233134" y="1493241"/>
                  </a:lnTo>
                  <a:lnTo>
                    <a:pt x="113901" y="1516648"/>
                  </a:lnTo>
                  <a:lnTo>
                    <a:pt x="82052" y="1450533"/>
                  </a:lnTo>
                  <a:lnTo>
                    <a:pt x="51843" y="1367996"/>
                  </a:lnTo>
                  <a:lnTo>
                    <a:pt x="153403" y="1299769"/>
                  </a:lnTo>
                  <a:lnTo>
                    <a:pt x="135717" y="1230988"/>
                  </a:lnTo>
                  <a:lnTo>
                    <a:pt x="123165" y="1148741"/>
                  </a:lnTo>
                  <a:lnTo>
                    <a:pt x="4071" y="1124743"/>
                  </a:lnTo>
                  <a:lnTo>
                    <a:pt x="0" y="1044116"/>
                  </a:lnTo>
                  <a:lnTo>
                    <a:pt x="4071" y="963490"/>
                  </a:lnTo>
                  <a:lnTo>
                    <a:pt x="123165" y="939491"/>
                  </a:lnTo>
                  <a:lnTo>
                    <a:pt x="135717" y="857246"/>
                  </a:lnTo>
                  <a:lnTo>
                    <a:pt x="153403" y="788464"/>
                  </a:lnTo>
                  <a:lnTo>
                    <a:pt x="51843" y="720237"/>
                  </a:lnTo>
                  <a:lnTo>
                    <a:pt x="82052" y="637699"/>
                  </a:lnTo>
                  <a:lnTo>
                    <a:pt x="113901" y="571584"/>
                  </a:lnTo>
                  <a:lnTo>
                    <a:pt x="233135" y="594991"/>
                  </a:lnTo>
                  <a:lnTo>
                    <a:pt x="275237" y="525690"/>
                  </a:lnTo>
                  <a:lnTo>
                    <a:pt x="321079" y="470129"/>
                  </a:lnTo>
                  <a:lnTo>
                    <a:pt x="251555" y="365516"/>
                  </a:lnTo>
                  <a:lnTo>
                    <a:pt x="305815" y="305815"/>
                  </a:lnTo>
                  <a:lnTo>
                    <a:pt x="365516" y="251555"/>
                  </a:lnTo>
                  <a:lnTo>
                    <a:pt x="470129" y="321079"/>
                  </a:lnTo>
                  <a:lnTo>
                    <a:pt x="525690" y="275237"/>
                  </a:lnTo>
                  <a:lnTo>
                    <a:pt x="594991" y="233135"/>
                  </a:lnTo>
                  <a:lnTo>
                    <a:pt x="571584" y="113901"/>
                  </a:lnTo>
                  <a:lnTo>
                    <a:pt x="637699" y="82052"/>
                  </a:lnTo>
                  <a:lnTo>
                    <a:pt x="720237" y="51843"/>
                  </a:lnTo>
                  <a:lnTo>
                    <a:pt x="788464" y="153403"/>
                  </a:lnTo>
                  <a:lnTo>
                    <a:pt x="857247" y="135717"/>
                  </a:lnTo>
                  <a:lnTo>
                    <a:pt x="939492" y="123165"/>
                  </a:lnTo>
                  <a:lnTo>
                    <a:pt x="963490" y="4071"/>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F22F5A8C-FF10-40BE-A533-CDFA32E65D8C}"/>
                </a:ext>
              </a:extLst>
            </p:cNvPr>
            <p:cNvSpPr/>
            <p:nvPr/>
          </p:nvSpPr>
          <p:spPr>
            <a:xfrm>
              <a:off x="3869921" y="2906941"/>
              <a:ext cx="1404157" cy="140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0119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D00668D-FCB8-4E81-89E1-863E03363DE2}"/>
              </a:ext>
            </a:extLst>
          </p:cNvPr>
          <p:cNvGrpSpPr/>
          <p:nvPr/>
        </p:nvGrpSpPr>
        <p:grpSpPr>
          <a:xfrm>
            <a:off x="2784376" y="1641376"/>
            <a:ext cx="4032448" cy="4032449"/>
            <a:chOff x="2784376" y="1641376"/>
            <a:chExt cx="4032448" cy="4032449"/>
          </a:xfrm>
          <a:effectLst>
            <a:outerShdw blurRad="50800" dist="38100" dir="5400000" sx="102000" sy="102000" algn="t" rotWithShape="0">
              <a:prstClr val="black">
                <a:alpha val="40000"/>
              </a:prstClr>
            </a:outerShdw>
          </a:effectLst>
          <a:scene3d>
            <a:camera prst="perspectiveRelaxed"/>
            <a:lightRig rig="balanced" dir="t"/>
          </a:scene3d>
        </p:grpSpPr>
        <p:sp>
          <p:nvSpPr>
            <p:cNvPr id="12" name="Block Arc 11">
              <a:extLst>
                <a:ext uri="{FF2B5EF4-FFF2-40B4-BE49-F238E27FC236}">
                  <a16:creationId xmlns:a16="http://schemas.microsoft.com/office/drawing/2014/main" id="{6FDC7251-9DAB-4141-B2C7-ECE587C706B4}"/>
                </a:ext>
              </a:extLst>
            </p:cNvPr>
            <p:cNvSpPr/>
            <p:nvPr/>
          </p:nvSpPr>
          <p:spPr>
            <a:xfrm>
              <a:off x="2784376" y="1641376"/>
              <a:ext cx="4032448" cy="4032448"/>
            </a:xfrm>
            <a:prstGeom prst="blockArc">
              <a:avLst>
                <a:gd name="adj1" fmla="val 16220218"/>
                <a:gd name="adj2" fmla="val 0"/>
                <a:gd name="adj3" fmla="val 12671"/>
              </a:avLst>
            </a:prstGeom>
            <a:solidFill>
              <a:srgbClr val="00B050"/>
            </a:solidFill>
            <a:ln w="57150">
              <a:solidFill>
                <a:schemeClr val="bg1"/>
              </a:solidFill>
            </a:ln>
            <a:sp3d extrusionH="381000" prstMaterial="dkEdge">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Block Arc 12">
              <a:extLst>
                <a:ext uri="{FF2B5EF4-FFF2-40B4-BE49-F238E27FC236}">
                  <a16:creationId xmlns:a16="http://schemas.microsoft.com/office/drawing/2014/main" id="{A40D1CA5-910F-429C-A160-CA685905C7AE}"/>
                </a:ext>
              </a:extLst>
            </p:cNvPr>
            <p:cNvSpPr/>
            <p:nvPr/>
          </p:nvSpPr>
          <p:spPr>
            <a:xfrm rot="5400000" flipV="1">
              <a:off x="2784376" y="1641376"/>
              <a:ext cx="4032448" cy="4032448"/>
            </a:xfrm>
            <a:prstGeom prst="blockArc">
              <a:avLst>
                <a:gd name="adj1" fmla="val 16220218"/>
                <a:gd name="adj2" fmla="val 0"/>
                <a:gd name="adj3" fmla="val 12671"/>
              </a:avLst>
            </a:prstGeom>
            <a:solidFill>
              <a:schemeClr val="bg2">
                <a:lumMod val="75000"/>
              </a:schemeClr>
            </a:solidFill>
            <a:ln w="57150">
              <a:solidFill>
                <a:schemeClr val="bg1"/>
              </a:solidFill>
            </a:ln>
            <a:sp3d extrusionH="381000" prstMaterial="dkEdge">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Block Arc 13">
              <a:extLst>
                <a:ext uri="{FF2B5EF4-FFF2-40B4-BE49-F238E27FC236}">
                  <a16:creationId xmlns:a16="http://schemas.microsoft.com/office/drawing/2014/main" id="{18246DAD-545D-4F98-AAC0-EF4E7516F902}"/>
                </a:ext>
              </a:extLst>
            </p:cNvPr>
            <p:cNvSpPr/>
            <p:nvPr/>
          </p:nvSpPr>
          <p:spPr>
            <a:xfrm rot="16200000">
              <a:off x="2784376" y="1641377"/>
              <a:ext cx="4032448" cy="4032448"/>
            </a:xfrm>
            <a:prstGeom prst="blockArc">
              <a:avLst>
                <a:gd name="adj1" fmla="val 16220218"/>
                <a:gd name="adj2" fmla="val 0"/>
                <a:gd name="adj3" fmla="val 12671"/>
              </a:avLst>
            </a:prstGeom>
            <a:ln w="57150">
              <a:solidFill>
                <a:schemeClr val="bg1"/>
              </a:solidFill>
            </a:ln>
            <a:sp3d extrusionH="381000" prstMaterial="dkEdge">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Block Arc 14">
              <a:extLst>
                <a:ext uri="{FF2B5EF4-FFF2-40B4-BE49-F238E27FC236}">
                  <a16:creationId xmlns:a16="http://schemas.microsoft.com/office/drawing/2014/main" id="{C57E4294-12C0-49D0-A5C5-CAC4EBB7B890}"/>
                </a:ext>
              </a:extLst>
            </p:cNvPr>
            <p:cNvSpPr/>
            <p:nvPr/>
          </p:nvSpPr>
          <p:spPr>
            <a:xfrm flipV="1">
              <a:off x="2784376" y="1641376"/>
              <a:ext cx="4032448" cy="4032448"/>
            </a:xfrm>
            <a:prstGeom prst="blockArc">
              <a:avLst>
                <a:gd name="adj1" fmla="val 16220218"/>
                <a:gd name="adj2" fmla="val 0"/>
                <a:gd name="adj3" fmla="val 12671"/>
              </a:avLst>
            </a:prstGeom>
            <a:solidFill>
              <a:schemeClr val="accent6">
                <a:lumMod val="60000"/>
                <a:lumOff val="40000"/>
              </a:schemeClr>
            </a:solidFill>
            <a:ln w="57150">
              <a:solidFill>
                <a:schemeClr val="bg1"/>
              </a:solidFill>
            </a:ln>
            <a:sp3d extrusionH="381000" prstMaterial="dkEdge">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7" name="Oval 16">
            <a:extLst>
              <a:ext uri="{FF2B5EF4-FFF2-40B4-BE49-F238E27FC236}">
                <a16:creationId xmlns:a16="http://schemas.microsoft.com/office/drawing/2014/main" id="{1DDAD5E3-2CDB-4873-BBBF-87A9E75195EC}"/>
              </a:ext>
            </a:extLst>
          </p:cNvPr>
          <p:cNvSpPr/>
          <p:nvPr/>
        </p:nvSpPr>
        <p:spPr>
          <a:xfrm>
            <a:off x="5796136" y="2780928"/>
            <a:ext cx="144016" cy="144016"/>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F009D5D-385E-4613-97EC-26D79F012EB7}"/>
              </a:ext>
            </a:extLst>
          </p:cNvPr>
          <p:cNvSpPr/>
          <p:nvPr/>
        </p:nvSpPr>
        <p:spPr>
          <a:xfrm>
            <a:off x="6084168" y="4437112"/>
            <a:ext cx="144016" cy="144016"/>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A8B02EE8-F3DD-44C3-A104-1C789E6AFD73}"/>
              </a:ext>
            </a:extLst>
          </p:cNvPr>
          <p:cNvSpPr/>
          <p:nvPr/>
        </p:nvSpPr>
        <p:spPr>
          <a:xfrm>
            <a:off x="3491880" y="4509120"/>
            <a:ext cx="144016" cy="144016"/>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EF76A8B6-EB8A-4B14-A22E-7ADC64504454}"/>
              </a:ext>
            </a:extLst>
          </p:cNvPr>
          <p:cNvSpPr/>
          <p:nvPr/>
        </p:nvSpPr>
        <p:spPr>
          <a:xfrm>
            <a:off x="3491880" y="2931232"/>
            <a:ext cx="144016" cy="144016"/>
          </a:xfrm>
          <a:prstGeom prst="ellips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123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58A7AD9-2317-41DF-A6A0-F24607AB29B1}"/>
              </a:ext>
            </a:extLst>
          </p:cNvPr>
          <p:cNvGrpSpPr/>
          <p:nvPr/>
        </p:nvGrpSpPr>
        <p:grpSpPr>
          <a:xfrm>
            <a:off x="2859201" y="1722120"/>
            <a:ext cx="3413759" cy="3413760"/>
            <a:chOff x="2859201" y="1722120"/>
            <a:chExt cx="3413759" cy="3413760"/>
          </a:xfrm>
        </p:grpSpPr>
        <p:sp>
          <p:nvSpPr>
            <p:cNvPr id="16" name="Freeform: Shape 15">
              <a:extLst>
                <a:ext uri="{FF2B5EF4-FFF2-40B4-BE49-F238E27FC236}">
                  <a16:creationId xmlns:a16="http://schemas.microsoft.com/office/drawing/2014/main" id="{3AB452B6-0B87-48B8-A76C-82EE0F239A09}"/>
                </a:ext>
              </a:extLst>
            </p:cNvPr>
            <p:cNvSpPr/>
            <p:nvPr/>
          </p:nvSpPr>
          <p:spPr>
            <a:xfrm>
              <a:off x="4566082" y="1722120"/>
              <a:ext cx="1478201" cy="1167235"/>
            </a:xfrm>
            <a:custGeom>
              <a:avLst/>
              <a:gdLst>
                <a:gd name="connsiteX0" fmla="*/ 0 w 1478201"/>
                <a:gd name="connsiteY0" fmla="*/ 0 h 1167235"/>
                <a:gd name="connsiteX1" fmla="*/ 1478201 w 1478201"/>
                <a:gd name="connsiteY1" fmla="*/ 853440 h 1167235"/>
                <a:gd name="connsiteX2" fmla="*/ 934692 w 1478201"/>
                <a:gd name="connsiteY2" fmla="*/ 1167235 h 1167235"/>
                <a:gd name="connsiteX3" fmla="*/ 895653 w 1478201"/>
                <a:gd name="connsiteY3" fmla="*/ 1102975 h 1167235"/>
                <a:gd name="connsiteX4" fmla="*/ 0 w 1478201"/>
                <a:gd name="connsiteY4" fmla="*/ 626760 h 1167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01" h="1167235">
                  <a:moveTo>
                    <a:pt x="0" y="0"/>
                  </a:moveTo>
                  <a:cubicBezTo>
                    <a:pt x="609809" y="0"/>
                    <a:pt x="1173297" y="325329"/>
                    <a:pt x="1478201" y="853440"/>
                  </a:cubicBezTo>
                  <a:lnTo>
                    <a:pt x="934692" y="1167235"/>
                  </a:lnTo>
                  <a:lnTo>
                    <a:pt x="895653" y="1102975"/>
                  </a:lnTo>
                  <a:cubicBezTo>
                    <a:pt x="701547" y="815661"/>
                    <a:pt x="372834" y="626760"/>
                    <a:pt x="0" y="626760"/>
                  </a:cubicBezTo>
                  <a:close/>
                </a:path>
              </a:pathLst>
            </a:custGeom>
            <a:ln>
              <a:no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782826" tIns="405130" rIns="713994" bIns="2355850" numCol="1" spcCol="1270" anchor="ctr" anchorCtr="0">
              <a:noAutofit/>
            </a:bodyPr>
            <a:lstStyle/>
            <a:p>
              <a:pPr marL="0" lvl="0" indent="0" algn="ctr" defTabSz="1377950">
                <a:lnSpc>
                  <a:spcPct val="90000"/>
                </a:lnSpc>
                <a:spcBef>
                  <a:spcPct val="0"/>
                </a:spcBef>
                <a:spcAft>
                  <a:spcPct val="35000"/>
                </a:spcAft>
                <a:buNone/>
              </a:pPr>
              <a:endParaRPr lang="en-IN" sz="3100" kern="1200" dirty="0"/>
            </a:p>
          </p:txBody>
        </p:sp>
        <p:sp>
          <p:nvSpPr>
            <p:cNvPr id="18" name="Freeform: Shape 17">
              <a:extLst>
                <a:ext uri="{FF2B5EF4-FFF2-40B4-BE49-F238E27FC236}">
                  <a16:creationId xmlns:a16="http://schemas.microsoft.com/office/drawing/2014/main" id="{CC5E0BB1-8F4B-488C-A3D0-6FABD1AFC140}"/>
                </a:ext>
              </a:extLst>
            </p:cNvPr>
            <p:cNvSpPr/>
            <p:nvPr/>
          </p:nvSpPr>
          <p:spPr>
            <a:xfrm>
              <a:off x="5497606" y="2575559"/>
              <a:ext cx="775354" cy="1706880"/>
            </a:xfrm>
            <a:custGeom>
              <a:avLst/>
              <a:gdLst>
                <a:gd name="connsiteX0" fmla="*/ 546676 w 775354"/>
                <a:gd name="connsiteY0" fmla="*/ 0 h 1706880"/>
                <a:gd name="connsiteX1" fmla="*/ 546676 w 775354"/>
                <a:gd name="connsiteY1" fmla="*/ 1706880 h 1706880"/>
                <a:gd name="connsiteX2" fmla="*/ 0 w 775354"/>
                <a:gd name="connsiteY2" fmla="*/ 1391256 h 1706880"/>
                <a:gd name="connsiteX3" fmla="*/ 63714 w 775354"/>
                <a:gd name="connsiteY3" fmla="*/ 1273872 h 1706880"/>
                <a:gd name="connsiteX4" fmla="*/ 148595 w 775354"/>
                <a:gd name="connsiteY4" fmla="*/ 853440 h 1706880"/>
                <a:gd name="connsiteX5" fmla="*/ 63714 w 775354"/>
                <a:gd name="connsiteY5" fmla="*/ 433009 h 1706880"/>
                <a:gd name="connsiteX6" fmla="*/ 0 w 775354"/>
                <a:gd name="connsiteY6" fmla="*/ 315624 h 170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354" h="1706880">
                  <a:moveTo>
                    <a:pt x="546676" y="0"/>
                  </a:moveTo>
                  <a:cubicBezTo>
                    <a:pt x="851581" y="528111"/>
                    <a:pt x="851581" y="1178769"/>
                    <a:pt x="546676" y="1706880"/>
                  </a:cubicBezTo>
                  <a:lnTo>
                    <a:pt x="0" y="1391256"/>
                  </a:lnTo>
                  <a:lnTo>
                    <a:pt x="63714" y="1273872"/>
                  </a:lnTo>
                  <a:cubicBezTo>
                    <a:pt x="118371" y="1144648"/>
                    <a:pt x="148595" y="1002574"/>
                    <a:pt x="148595" y="853440"/>
                  </a:cubicBezTo>
                  <a:cubicBezTo>
                    <a:pt x="148595" y="704307"/>
                    <a:pt x="118371" y="562232"/>
                    <a:pt x="63714" y="433009"/>
                  </a:cubicBezTo>
                  <a:lnTo>
                    <a:pt x="0" y="315624"/>
                  </a:lnTo>
                  <a:close/>
                </a:path>
              </a:pathLst>
            </a:custGeom>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2377440" tIns="1402080" rIns="85344" bIns="1402080" numCol="1" spcCol="1270" anchor="ctr" anchorCtr="0">
              <a:noAutofit/>
            </a:bodyPr>
            <a:lstStyle/>
            <a:p>
              <a:pPr marL="0" lvl="0" indent="0" algn="ctr" defTabSz="1422400">
                <a:lnSpc>
                  <a:spcPct val="90000"/>
                </a:lnSpc>
                <a:spcBef>
                  <a:spcPct val="0"/>
                </a:spcBef>
                <a:spcAft>
                  <a:spcPct val="35000"/>
                </a:spcAft>
                <a:buNone/>
              </a:pPr>
              <a:endParaRPr lang="en-IN" sz="3200" kern="1200" dirty="0"/>
            </a:p>
          </p:txBody>
        </p:sp>
        <p:sp>
          <p:nvSpPr>
            <p:cNvPr id="22" name="Freeform: Shape 21">
              <a:extLst>
                <a:ext uri="{FF2B5EF4-FFF2-40B4-BE49-F238E27FC236}">
                  <a16:creationId xmlns:a16="http://schemas.microsoft.com/office/drawing/2014/main" id="{DE3A615A-CCA2-42BC-A07E-CC467CEEF19F}"/>
                </a:ext>
              </a:extLst>
            </p:cNvPr>
            <p:cNvSpPr/>
            <p:nvPr/>
          </p:nvSpPr>
          <p:spPr>
            <a:xfrm>
              <a:off x="4566082" y="3968645"/>
              <a:ext cx="1478201" cy="1167235"/>
            </a:xfrm>
            <a:custGeom>
              <a:avLst/>
              <a:gdLst>
                <a:gd name="connsiteX0" fmla="*/ 934692 w 1478201"/>
                <a:gd name="connsiteY0" fmla="*/ 0 h 1167235"/>
                <a:gd name="connsiteX1" fmla="*/ 1478201 w 1478201"/>
                <a:gd name="connsiteY1" fmla="*/ 313795 h 1167235"/>
                <a:gd name="connsiteX2" fmla="*/ 0 w 1478201"/>
                <a:gd name="connsiteY2" fmla="*/ 1167235 h 1167235"/>
                <a:gd name="connsiteX3" fmla="*/ 0 w 1478201"/>
                <a:gd name="connsiteY3" fmla="*/ 540475 h 1167235"/>
                <a:gd name="connsiteX4" fmla="*/ 895653 w 1478201"/>
                <a:gd name="connsiteY4" fmla="*/ 64261 h 1167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01" h="1167235">
                  <a:moveTo>
                    <a:pt x="934692" y="0"/>
                  </a:moveTo>
                  <a:lnTo>
                    <a:pt x="1478201" y="313795"/>
                  </a:lnTo>
                  <a:cubicBezTo>
                    <a:pt x="1173296" y="841906"/>
                    <a:pt x="609809" y="1167235"/>
                    <a:pt x="0" y="1167235"/>
                  </a:cubicBezTo>
                  <a:lnTo>
                    <a:pt x="0" y="540475"/>
                  </a:lnTo>
                  <a:cubicBezTo>
                    <a:pt x="372834" y="540475"/>
                    <a:pt x="701547" y="351574"/>
                    <a:pt x="895653" y="64261"/>
                  </a:cubicBez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1782826" tIns="2355850" rIns="713994" bIns="405130" numCol="1" spcCol="1270" anchor="ctr" anchorCtr="0">
              <a:noAutofit/>
            </a:bodyPr>
            <a:lstStyle/>
            <a:p>
              <a:pPr marL="0" lvl="0" indent="0" algn="ctr" defTabSz="1377950">
                <a:lnSpc>
                  <a:spcPct val="90000"/>
                </a:lnSpc>
                <a:spcBef>
                  <a:spcPct val="0"/>
                </a:spcBef>
                <a:spcAft>
                  <a:spcPct val="35000"/>
                </a:spcAft>
                <a:buNone/>
              </a:pPr>
              <a:endParaRPr lang="en-IN" sz="3100" kern="1200" dirty="0"/>
            </a:p>
          </p:txBody>
        </p:sp>
        <p:sp>
          <p:nvSpPr>
            <p:cNvPr id="24" name="Freeform: Shape 23">
              <a:extLst>
                <a:ext uri="{FF2B5EF4-FFF2-40B4-BE49-F238E27FC236}">
                  <a16:creationId xmlns:a16="http://schemas.microsoft.com/office/drawing/2014/main" id="{3406FC86-E00D-4215-B58C-8CE988606943}"/>
                </a:ext>
              </a:extLst>
            </p:cNvPr>
            <p:cNvSpPr/>
            <p:nvPr/>
          </p:nvSpPr>
          <p:spPr>
            <a:xfrm>
              <a:off x="3087881" y="3968645"/>
              <a:ext cx="1478201" cy="1167235"/>
            </a:xfrm>
            <a:custGeom>
              <a:avLst/>
              <a:gdLst>
                <a:gd name="connsiteX0" fmla="*/ 543509 w 1478201"/>
                <a:gd name="connsiteY0" fmla="*/ 0 h 1167235"/>
                <a:gd name="connsiteX1" fmla="*/ 582549 w 1478201"/>
                <a:gd name="connsiteY1" fmla="*/ 64261 h 1167235"/>
                <a:gd name="connsiteX2" fmla="*/ 1478201 w 1478201"/>
                <a:gd name="connsiteY2" fmla="*/ 540475 h 1167235"/>
                <a:gd name="connsiteX3" fmla="*/ 1478201 w 1478201"/>
                <a:gd name="connsiteY3" fmla="*/ 1167235 h 1167235"/>
                <a:gd name="connsiteX4" fmla="*/ 0 w 1478201"/>
                <a:gd name="connsiteY4" fmla="*/ 313795 h 1167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8201" h="1167235">
                  <a:moveTo>
                    <a:pt x="543509" y="0"/>
                  </a:moveTo>
                  <a:lnTo>
                    <a:pt x="582549" y="64261"/>
                  </a:lnTo>
                  <a:cubicBezTo>
                    <a:pt x="776654" y="351574"/>
                    <a:pt x="1105367" y="540475"/>
                    <a:pt x="1478201" y="540475"/>
                  </a:cubicBezTo>
                  <a:lnTo>
                    <a:pt x="1478201" y="1167235"/>
                  </a:lnTo>
                  <a:cubicBezTo>
                    <a:pt x="868392" y="1167235"/>
                    <a:pt x="304904" y="841906"/>
                    <a:pt x="0" y="313795"/>
                  </a:cubicBez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730504" tIns="2372360" rIns="1799336" bIns="421640" numCol="1" spcCol="1270" anchor="ctr" anchorCtr="0">
              <a:noAutofit/>
            </a:bodyPr>
            <a:lstStyle/>
            <a:p>
              <a:pPr marL="0" lvl="0" indent="0" algn="ctr" defTabSz="1955800">
                <a:lnSpc>
                  <a:spcPct val="90000"/>
                </a:lnSpc>
                <a:spcBef>
                  <a:spcPct val="0"/>
                </a:spcBef>
                <a:spcAft>
                  <a:spcPct val="35000"/>
                </a:spcAft>
                <a:buNone/>
              </a:pPr>
              <a:endParaRPr lang="en-IN" sz="4400" kern="1200" dirty="0"/>
            </a:p>
          </p:txBody>
        </p:sp>
        <p:sp>
          <p:nvSpPr>
            <p:cNvPr id="26" name="Freeform: Shape 25">
              <a:extLst>
                <a:ext uri="{FF2B5EF4-FFF2-40B4-BE49-F238E27FC236}">
                  <a16:creationId xmlns:a16="http://schemas.microsoft.com/office/drawing/2014/main" id="{304A0241-F751-4BCC-AFA6-D535B8A68948}"/>
                </a:ext>
              </a:extLst>
            </p:cNvPr>
            <p:cNvSpPr/>
            <p:nvPr/>
          </p:nvSpPr>
          <p:spPr>
            <a:xfrm>
              <a:off x="2859201" y="2575559"/>
              <a:ext cx="775356" cy="1706880"/>
            </a:xfrm>
            <a:custGeom>
              <a:avLst/>
              <a:gdLst>
                <a:gd name="connsiteX0" fmla="*/ 228679 w 775356"/>
                <a:gd name="connsiteY0" fmla="*/ 0 h 1706880"/>
                <a:gd name="connsiteX1" fmla="*/ 775356 w 775356"/>
                <a:gd name="connsiteY1" fmla="*/ 315624 h 1706880"/>
                <a:gd name="connsiteX2" fmla="*/ 711641 w 775356"/>
                <a:gd name="connsiteY2" fmla="*/ 433009 h 1706880"/>
                <a:gd name="connsiteX3" fmla="*/ 626760 w 775356"/>
                <a:gd name="connsiteY3" fmla="*/ 853440 h 1706880"/>
                <a:gd name="connsiteX4" fmla="*/ 711641 w 775356"/>
                <a:gd name="connsiteY4" fmla="*/ 1273872 h 1706880"/>
                <a:gd name="connsiteX5" fmla="*/ 775356 w 775356"/>
                <a:gd name="connsiteY5" fmla="*/ 1391256 h 1706880"/>
                <a:gd name="connsiteX6" fmla="*/ 228679 w 775356"/>
                <a:gd name="connsiteY6" fmla="*/ 1706880 h 1706880"/>
                <a:gd name="connsiteX7" fmla="*/ 228679 w 775356"/>
                <a:gd name="connsiteY7" fmla="*/ 0 h 170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356" h="1706880">
                  <a:moveTo>
                    <a:pt x="228679" y="0"/>
                  </a:moveTo>
                  <a:lnTo>
                    <a:pt x="775356" y="315624"/>
                  </a:lnTo>
                  <a:lnTo>
                    <a:pt x="711641" y="433009"/>
                  </a:lnTo>
                  <a:cubicBezTo>
                    <a:pt x="656984" y="562232"/>
                    <a:pt x="626760" y="704307"/>
                    <a:pt x="626760" y="853440"/>
                  </a:cubicBezTo>
                  <a:cubicBezTo>
                    <a:pt x="626760" y="1002574"/>
                    <a:pt x="656984" y="1144648"/>
                    <a:pt x="711641" y="1273872"/>
                  </a:cubicBezTo>
                  <a:lnTo>
                    <a:pt x="775356" y="1391256"/>
                  </a:lnTo>
                  <a:lnTo>
                    <a:pt x="228679" y="1706880"/>
                  </a:lnTo>
                  <a:cubicBezTo>
                    <a:pt x="-76226" y="1178769"/>
                    <a:pt x="-76226" y="528111"/>
                    <a:pt x="228679" y="0"/>
                  </a:cubicBez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104902" tIns="1413510" rIns="2380742" bIns="1413510" numCol="1" spcCol="1270" anchor="ctr" anchorCtr="0">
              <a:noAutofit/>
            </a:bodyPr>
            <a:lstStyle/>
            <a:p>
              <a:pPr marL="0" lvl="0" indent="0" algn="ctr" defTabSz="1822450">
                <a:lnSpc>
                  <a:spcPct val="90000"/>
                </a:lnSpc>
                <a:spcBef>
                  <a:spcPct val="0"/>
                </a:spcBef>
                <a:spcAft>
                  <a:spcPct val="35000"/>
                </a:spcAft>
                <a:buNone/>
              </a:pPr>
              <a:endParaRPr lang="en-IN" sz="4100" kern="1200" dirty="0"/>
            </a:p>
          </p:txBody>
        </p:sp>
        <p:sp>
          <p:nvSpPr>
            <p:cNvPr id="20" name="Freeform: Shape 19">
              <a:extLst>
                <a:ext uri="{FF2B5EF4-FFF2-40B4-BE49-F238E27FC236}">
                  <a16:creationId xmlns:a16="http://schemas.microsoft.com/office/drawing/2014/main" id="{5D7B5C5F-4542-4222-BC6F-E3E682EC29E0}"/>
                </a:ext>
              </a:extLst>
            </p:cNvPr>
            <p:cNvSpPr/>
            <p:nvPr/>
          </p:nvSpPr>
          <p:spPr>
            <a:xfrm>
              <a:off x="3087881" y="1722120"/>
              <a:ext cx="1478201" cy="1167235"/>
            </a:xfrm>
            <a:custGeom>
              <a:avLst/>
              <a:gdLst>
                <a:gd name="connsiteX0" fmla="*/ 1478201 w 1478201"/>
                <a:gd name="connsiteY0" fmla="*/ 0 h 1167235"/>
                <a:gd name="connsiteX1" fmla="*/ 1478201 w 1478201"/>
                <a:gd name="connsiteY1" fmla="*/ 626760 h 1167235"/>
                <a:gd name="connsiteX2" fmla="*/ 582549 w 1478201"/>
                <a:gd name="connsiteY2" fmla="*/ 1102975 h 1167235"/>
                <a:gd name="connsiteX3" fmla="*/ 543509 w 1478201"/>
                <a:gd name="connsiteY3" fmla="*/ 1167235 h 1167235"/>
                <a:gd name="connsiteX4" fmla="*/ 0 w 1478201"/>
                <a:gd name="connsiteY4" fmla="*/ 853440 h 1167235"/>
                <a:gd name="connsiteX5" fmla="*/ 1478201 w 1478201"/>
                <a:gd name="connsiteY5" fmla="*/ 0 h 1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8201" h="1167235">
                  <a:moveTo>
                    <a:pt x="1478201" y="0"/>
                  </a:moveTo>
                  <a:lnTo>
                    <a:pt x="1478201" y="626760"/>
                  </a:lnTo>
                  <a:cubicBezTo>
                    <a:pt x="1105367" y="626760"/>
                    <a:pt x="776654" y="815661"/>
                    <a:pt x="582549" y="1102975"/>
                  </a:cubicBezTo>
                  <a:lnTo>
                    <a:pt x="543509" y="1167235"/>
                  </a:lnTo>
                  <a:lnTo>
                    <a:pt x="0" y="853440"/>
                  </a:lnTo>
                  <a:cubicBezTo>
                    <a:pt x="304905" y="325329"/>
                    <a:pt x="868392" y="0"/>
                    <a:pt x="1478201" y="0"/>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0504" tIns="421640" rIns="1799336" bIns="2372360" numCol="1" spcCol="1270" anchor="ctr" anchorCtr="0">
              <a:noAutofit/>
            </a:bodyPr>
            <a:lstStyle/>
            <a:p>
              <a:pPr marL="0" lvl="0" indent="0" algn="ctr" defTabSz="1955800">
                <a:lnSpc>
                  <a:spcPct val="90000"/>
                </a:lnSpc>
                <a:spcBef>
                  <a:spcPct val="0"/>
                </a:spcBef>
                <a:spcAft>
                  <a:spcPct val="35000"/>
                </a:spcAft>
                <a:buNone/>
              </a:pPr>
              <a:endParaRPr lang="en-IN" sz="4400" kern="1200" dirty="0"/>
            </a:p>
          </p:txBody>
        </p:sp>
      </p:grpSp>
    </p:spTree>
    <p:extLst>
      <p:ext uri="{BB962C8B-B14F-4D97-AF65-F5344CB8AC3E}">
        <p14:creationId xmlns:p14="http://schemas.microsoft.com/office/powerpoint/2010/main" val="91134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3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67" t="12076" r="5330" b="11195"/>
          <a:stretch/>
        </p:blipFill>
        <p:spPr bwMode="auto">
          <a:xfrm>
            <a:off x="739512" y="0"/>
            <a:ext cx="7603232" cy="370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212976"/>
            <a:ext cx="31718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90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F4FC092F-6E68-4E8C-BDB6-C937D68DEBF0}"/>
              </a:ext>
            </a:extLst>
          </p:cNvPr>
          <p:cNvSpPr/>
          <p:nvPr/>
        </p:nvSpPr>
        <p:spPr>
          <a:xfrm>
            <a:off x="2411760" y="116632"/>
            <a:ext cx="4320480" cy="14401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B001829E-F9CD-40ED-9003-F0E2291D2120}"/>
              </a:ext>
            </a:extLst>
          </p:cNvPr>
          <p:cNvSpPr/>
          <p:nvPr/>
        </p:nvSpPr>
        <p:spPr>
          <a:xfrm>
            <a:off x="260393" y="1691092"/>
            <a:ext cx="4320480" cy="1440160"/>
          </a:xfrm>
          <a:custGeom>
            <a:avLst/>
            <a:gdLst>
              <a:gd name="connsiteX0" fmla="*/ 0 w 4320480"/>
              <a:gd name="connsiteY0" fmla="*/ 1440160 h 1440160"/>
              <a:gd name="connsiteX1" fmla="*/ 2160240 w 4320480"/>
              <a:gd name="connsiteY1" fmla="*/ 0 h 1440160"/>
              <a:gd name="connsiteX2" fmla="*/ 4320480 w 4320480"/>
              <a:gd name="connsiteY2" fmla="*/ 1440160 h 1440160"/>
              <a:gd name="connsiteX3" fmla="*/ 0 w 4320480"/>
              <a:gd name="connsiteY3" fmla="*/ 1440160 h 1440160"/>
              <a:gd name="connsiteX0" fmla="*/ 47081 w 4414642"/>
              <a:gd name="connsiteY0" fmla="*/ 1440160 h 1440160"/>
              <a:gd name="connsiteX1" fmla="*/ 2207321 w 4414642"/>
              <a:gd name="connsiteY1" fmla="*/ 0 h 1440160"/>
              <a:gd name="connsiteX2" fmla="*/ 4367561 w 4414642"/>
              <a:gd name="connsiteY2" fmla="*/ 1440160 h 1440160"/>
              <a:gd name="connsiteX3" fmla="*/ 47081 w 4414642"/>
              <a:gd name="connsiteY3" fmla="*/ 1440160 h 1440160"/>
              <a:gd name="connsiteX0" fmla="*/ 0 w 4367561"/>
              <a:gd name="connsiteY0" fmla="*/ 1440160 h 1440160"/>
              <a:gd name="connsiteX1" fmla="*/ 2160240 w 4367561"/>
              <a:gd name="connsiteY1" fmla="*/ 0 h 1440160"/>
              <a:gd name="connsiteX2" fmla="*/ 4320480 w 4367561"/>
              <a:gd name="connsiteY2" fmla="*/ 1440160 h 1440160"/>
              <a:gd name="connsiteX3" fmla="*/ 0 w 4367561"/>
              <a:gd name="connsiteY3" fmla="*/ 1440160 h 1440160"/>
              <a:gd name="connsiteX0" fmla="*/ 0 w 4320480"/>
              <a:gd name="connsiteY0" fmla="*/ 1440160 h 1440160"/>
              <a:gd name="connsiteX1" fmla="*/ 2160240 w 4320480"/>
              <a:gd name="connsiteY1" fmla="*/ 0 h 1440160"/>
              <a:gd name="connsiteX2" fmla="*/ 4320480 w 4320480"/>
              <a:gd name="connsiteY2" fmla="*/ 1440160 h 1440160"/>
              <a:gd name="connsiteX3" fmla="*/ 0 w 4320480"/>
              <a:gd name="connsiteY3" fmla="*/ 1440160 h 1440160"/>
            </a:gdLst>
            <a:ahLst/>
            <a:cxnLst>
              <a:cxn ang="0">
                <a:pos x="connsiteX0" y="connsiteY0"/>
              </a:cxn>
              <a:cxn ang="0">
                <a:pos x="connsiteX1" y="connsiteY1"/>
              </a:cxn>
              <a:cxn ang="0">
                <a:pos x="connsiteX2" y="connsiteY2"/>
              </a:cxn>
              <a:cxn ang="0">
                <a:pos x="connsiteX3" y="connsiteY3"/>
              </a:cxn>
            </a:cxnLst>
            <a:rect l="l" t="t" r="r" b="b"/>
            <a:pathLst>
              <a:path w="4320480" h="1440160">
                <a:moveTo>
                  <a:pt x="0" y="1440160"/>
                </a:moveTo>
                <a:cubicBezTo>
                  <a:pt x="1504271" y="933803"/>
                  <a:pt x="1440160" y="0"/>
                  <a:pt x="2160240" y="0"/>
                </a:cubicBezTo>
                <a:cubicBezTo>
                  <a:pt x="2880320" y="0"/>
                  <a:pt x="2878353" y="951558"/>
                  <a:pt x="4320480" y="1440160"/>
                </a:cubicBezTo>
                <a:lnTo>
                  <a:pt x="0" y="144016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A1E57A86-1621-42AD-861A-CC281B137931}"/>
              </a:ext>
            </a:extLst>
          </p:cNvPr>
          <p:cNvCxnSpPr/>
          <p:nvPr/>
        </p:nvCxnSpPr>
        <p:spPr>
          <a:xfrm>
            <a:off x="2699792" y="1052736"/>
            <a:ext cx="41764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78BE347-18E0-4541-B0CB-D09C3F0A3996}"/>
              </a:ext>
            </a:extLst>
          </p:cNvPr>
          <p:cNvSpPr txBox="1"/>
          <p:nvPr/>
        </p:nvSpPr>
        <p:spPr>
          <a:xfrm>
            <a:off x="5364088" y="514127"/>
            <a:ext cx="3600400" cy="1077218"/>
          </a:xfrm>
          <a:prstGeom prst="rect">
            <a:avLst/>
          </a:prstGeom>
          <a:noFill/>
        </p:spPr>
        <p:txBody>
          <a:bodyPr wrap="square" rtlCol="0">
            <a:spAutoFit/>
          </a:bodyPr>
          <a:lstStyle/>
          <a:p>
            <a:r>
              <a:rPr lang="en-IN" sz="1600" dirty="0"/>
              <a:t>Edit points</a:t>
            </a:r>
          </a:p>
          <a:p>
            <a:r>
              <a:rPr lang="en-IN" sz="1600" dirty="0"/>
              <a:t>Top one : smooth point</a:t>
            </a:r>
          </a:p>
          <a:p>
            <a:r>
              <a:rPr lang="en-IN" sz="1600" dirty="0"/>
              <a:t>Bottom two: Drag it to top right corner of 2</a:t>
            </a:r>
            <a:r>
              <a:rPr lang="en-IN" sz="1600" baseline="30000" dirty="0"/>
              <a:t>nd</a:t>
            </a:r>
            <a:r>
              <a:rPr lang="en-IN" sz="1600" dirty="0"/>
              <a:t> box where line meets</a:t>
            </a:r>
          </a:p>
        </p:txBody>
      </p:sp>
      <p:sp>
        <p:nvSpPr>
          <p:cNvPr id="10" name="Isosceles Triangle 3">
            <a:extLst>
              <a:ext uri="{FF2B5EF4-FFF2-40B4-BE49-F238E27FC236}">
                <a16:creationId xmlns:a16="http://schemas.microsoft.com/office/drawing/2014/main" id="{58CA0234-DD0F-4302-8153-994C16F32FEB}"/>
              </a:ext>
            </a:extLst>
          </p:cNvPr>
          <p:cNvSpPr/>
          <p:nvPr/>
        </p:nvSpPr>
        <p:spPr>
          <a:xfrm>
            <a:off x="5282364" y="1727096"/>
            <a:ext cx="3187784" cy="1531600"/>
          </a:xfrm>
          <a:custGeom>
            <a:avLst/>
            <a:gdLst>
              <a:gd name="connsiteX0" fmla="*/ 0 w 4320480"/>
              <a:gd name="connsiteY0" fmla="*/ 1440160 h 1440160"/>
              <a:gd name="connsiteX1" fmla="*/ 2160240 w 4320480"/>
              <a:gd name="connsiteY1" fmla="*/ 0 h 1440160"/>
              <a:gd name="connsiteX2" fmla="*/ 4320480 w 4320480"/>
              <a:gd name="connsiteY2" fmla="*/ 1440160 h 1440160"/>
              <a:gd name="connsiteX3" fmla="*/ 0 w 4320480"/>
              <a:gd name="connsiteY3" fmla="*/ 1440160 h 1440160"/>
              <a:gd name="connsiteX0" fmla="*/ 47081 w 4414642"/>
              <a:gd name="connsiteY0" fmla="*/ 1440160 h 1440160"/>
              <a:gd name="connsiteX1" fmla="*/ 2207321 w 4414642"/>
              <a:gd name="connsiteY1" fmla="*/ 0 h 1440160"/>
              <a:gd name="connsiteX2" fmla="*/ 4367561 w 4414642"/>
              <a:gd name="connsiteY2" fmla="*/ 1440160 h 1440160"/>
              <a:gd name="connsiteX3" fmla="*/ 47081 w 4414642"/>
              <a:gd name="connsiteY3" fmla="*/ 1440160 h 1440160"/>
              <a:gd name="connsiteX0" fmla="*/ 0 w 4367561"/>
              <a:gd name="connsiteY0" fmla="*/ 1440160 h 1440160"/>
              <a:gd name="connsiteX1" fmla="*/ 2160240 w 4367561"/>
              <a:gd name="connsiteY1" fmla="*/ 0 h 1440160"/>
              <a:gd name="connsiteX2" fmla="*/ 4320480 w 4367561"/>
              <a:gd name="connsiteY2" fmla="*/ 1440160 h 1440160"/>
              <a:gd name="connsiteX3" fmla="*/ 0 w 4367561"/>
              <a:gd name="connsiteY3" fmla="*/ 1440160 h 1440160"/>
              <a:gd name="connsiteX0" fmla="*/ 0 w 4320480"/>
              <a:gd name="connsiteY0" fmla="*/ 1440160 h 1440160"/>
              <a:gd name="connsiteX1" fmla="*/ 2160240 w 4320480"/>
              <a:gd name="connsiteY1" fmla="*/ 0 h 1440160"/>
              <a:gd name="connsiteX2" fmla="*/ 4320480 w 4320480"/>
              <a:gd name="connsiteY2" fmla="*/ 1440160 h 1440160"/>
              <a:gd name="connsiteX3" fmla="*/ 0 w 4320480"/>
              <a:gd name="connsiteY3" fmla="*/ 1440160 h 1440160"/>
              <a:gd name="connsiteX0" fmla="*/ 0 w 4411920"/>
              <a:gd name="connsiteY0" fmla="*/ 1440160 h 1531600"/>
              <a:gd name="connsiteX1" fmla="*/ 2160240 w 4411920"/>
              <a:gd name="connsiteY1" fmla="*/ 0 h 1531600"/>
              <a:gd name="connsiteX2" fmla="*/ 4411920 w 4411920"/>
              <a:gd name="connsiteY2" fmla="*/ 1531600 h 1531600"/>
            </a:gdLst>
            <a:ahLst/>
            <a:cxnLst>
              <a:cxn ang="0">
                <a:pos x="connsiteX0" y="connsiteY0"/>
              </a:cxn>
              <a:cxn ang="0">
                <a:pos x="connsiteX1" y="connsiteY1"/>
              </a:cxn>
              <a:cxn ang="0">
                <a:pos x="connsiteX2" y="connsiteY2"/>
              </a:cxn>
            </a:cxnLst>
            <a:rect l="l" t="t" r="r" b="b"/>
            <a:pathLst>
              <a:path w="4411920" h="1531600">
                <a:moveTo>
                  <a:pt x="0" y="1440160"/>
                </a:moveTo>
                <a:cubicBezTo>
                  <a:pt x="1504271" y="933803"/>
                  <a:pt x="1440160" y="0"/>
                  <a:pt x="2160240" y="0"/>
                </a:cubicBezTo>
                <a:cubicBezTo>
                  <a:pt x="2880320" y="0"/>
                  <a:pt x="2878353" y="951558"/>
                  <a:pt x="4411920" y="1531600"/>
                </a:cubicBezTo>
              </a:path>
            </a:pathLst>
          </a:cu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3D7D5D04-D2E3-43AD-A765-D3D3AC20AD53}"/>
              </a:ext>
            </a:extLst>
          </p:cNvPr>
          <p:cNvSpPr/>
          <p:nvPr/>
        </p:nvSpPr>
        <p:spPr>
          <a:xfrm>
            <a:off x="395536" y="4086788"/>
            <a:ext cx="711207" cy="2160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6" name="Group 75">
            <a:extLst>
              <a:ext uri="{FF2B5EF4-FFF2-40B4-BE49-F238E27FC236}">
                <a16:creationId xmlns:a16="http://schemas.microsoft.com/office/drawing/2014/main" id="{A9725706-CB17-4CCC-96B4-8294813AB210}"/>
              </a:ext>
            </a:extLst>
          </p:cNvPr>
          <p:cNvGrpSpPr/>
          <p:nvPr/>
        </p:nvGrpSpPr>
        <p:grpSpPr>
          <a:xfrm>
            <a:off x="2420633" y="4149080"/>
            <a:ext cx="4311607" cy="1440161"/>
            <a:chOff x="2420633" y="4149080"/>
            <a:chExt cx="4311607" cy="1440161"/>
          </a:xfrm>
        </p:grpSpPr>
        <p:sp>
          <p:nvSpPr>
            <p:cNvPr id="61" name="Freeform: Shape 60">
              <a:extLst>
                <a:ext uri="{FF2B5EF4-FFF2-40B4-BE49-F238E27FC236}">
                  <a16:creationId xmlns:a16="http://schemas.microsoft.com/office/drawing/2014/main" id="{579146E5-06E8-42F8-BF6F-248CB38FDEDD}"/>
                </a:ext>
              </a:extLst>
            </p:cNvPr>
            <p:cNvSpPr/>
            <p:nvPr/>
          </p:nvSpPr>
          <p:spPr>
            <a:xfrm>
              <a:off x="2420633" y="5252242"/>
              <a:ext cx="711207" cy="336999"/>
            </a:xfrm>
            <a:custGeom>
              <a:avLst/>
              <a:gdLst>
                <a:gd name="connsiteX0" fmla="*/ 711207 w 711207"/>
                <a:gd name="connsiteY0" fmla="*/ 0 h 336999"/>
                <a:gd name="connsiteX1" fmla="*/ 711207 w 711207"/>
                <a:gd name="connsiteY1" fmla="*/ 336999 h 336999"/>
                <a:gd name="connsiteX2" fmla="*/ 0 w 711207"/>
                <a:gd name="connsiteY2" fmla="*/ 336999 h 336999"/>
                <a:gd name="connsiteX3" fmla="*/ 0 w 711207"/>
                <a:gd name="connsiteY3" fmla="*/ 333654 h 336999"/>
                <a:gd name="connsiteX4" fmla="*/ 255373 w 711207"/>
                <a:gd name="connsiteY4" fmla="*/ 237381 h 336999"/>
                <a:gd name="connsiteX5" fmla="*/ 687372 w 711207"/>
                <a:gd name="connsiteY5" fmla="*/ 16064 h 3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207" h="336999">
                  <a:moveTo>
                    <a:pt x="711207" y="0"/>
                  </a:moveTo>
                  <a:lnTo>
                    <a:pt x="711207" y="336999"/>
                  </a:lnTo>
                  <a:lnTo>
                    <a:pt x="0" y="336999"/>
                  </a:lnTo>
                  <a:lnTo>
                    <a:pt x="0" y="333654"/>
                  </a:lnTo>
                  <a:lnTo>
                    <a:pt x="255373" y="237381"/>
                  </a:lnTo>
                  <a:cubicBezTo>
                    <a:pt x="420050" y="168072"/>
                    <a:pt x="562518" y="93413"/>
                    <a:pt x="687372" y="16064"/>
                  </a:cubicBezTo>
                  <a:close/>
                </a:path>
              </a:pathLst>
            </a:cu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reeform: Shape 70">
              <a:extLst>
                <a:ext uri="{FF2B5EF4-FFF2-40B4-BE49-F238E27FC236}">
                  <a16:creationId xmlns:a16="http://schemas.microsoft.com/office/drawing/2014/main" id="{0E72C2B3-B5B1-4D56-9E64-4F82BA687173}"/>
                </a:ext>
              </a:extLst>
            </p:cNvPr>
            <p:cNvSpPr/>
            <p:nvPr/>
          </p:nvSpPr>
          <p:spPr>
            <a:xfrm>
              <a:off x="6025810" y="5252244"/>
              <a:ext cx="706430" cy="336996"/>
            </a:xfrm>
            <a:custGeom>
              <a:avLst/>
              <a:gdLst>
                <a:gd name="connsiteX0" fmla="*/ 0 w 706430"/>
                <a:gd name="connsiteY0" fmla="*/ 0 h 336996"/>
                <a:gd name="connsiteX1" fmla="*/ 33262 w 706430"/>
                <a:gd name="connsiteY1" fmla="*/ 22654 h 336996"/>
                <a:gd name="connsiteX2" fmla="*/ 706430 w 706430"/>
                <a:gd name="connsiteY2" fmla="*/ 336996 h 336996"/>
                <a:gd name="connsiteX3" fmla="*/ 0 w 706430"/>
                <a:gd name="connsiteY3" fmla="*/ 336996 h 336996"/>
              </a:gdLst>
              <a:ahLst/>
              <a:cxnLst>
                <a:cxn ang="0">
                  <a:pos x="connsiteX0" y="connsiteY0"/>
                </a:cxn>
                <a:cxn ang="0">
                  <a:pos x="connsiteX1" y="connsiteY1"/>
                </a:cxn>
                <a:cxn ang="0">
                  <a:pos x="connsiteX2" y="connsiteY2"/>
                </a:cxn>
                <a:cxn ang="0">
                  <a:pos x="connsiteX3" y="connsiteY3"/>
                </a:cxn>
              </a:cxnLst>
              <a:rect l="l" t="t" r="r" b="b"/>
              <a:pathLst>
                <a:path w="706430" h="336996">
                  <a:moveTo>
                    <a:pt x="0" y="0"/>
                  </a:moveTo>
                  <a:lnTo>
                    <a:pt x="33262" y="22654"/>
                  </a:lnTo>
                  <a:cubicBezTo>
                    <a:pt x="216402" y="137495"/>
                    <a:pt x="436031" y="245383"/>
                    <a:pt x="706430" y="336996"/>
                  </a:cubicBezTo>
                  <a:lnTo>
                    <a:pt x="0" y="336996"/>
                  </a:lnTo>
                  <a:close/>
                </a:path>
              </a:pathLst>
            </a:custGeom>
            <a:solidFill>
              <a:schemeClr val="accent2">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62">
              <a:extLst>
                <a:ext uri="{FF2B5EF4-FFF2-40B4-BE49-F238E27FC236}">
                  <a16:creationId xmlns:a16="http://schemas.microsoft.com/office/drawing/2014/main" id="{7AF9B45C-5CE9-47BB-BB9D-8BF7DF559640}"/>
                </a:ext>
              </a:extLst>
            </p:cNvPr>
            <p:cNvSpPr/>
            <p:nvPr/>
          </p:nvSpPr>
          <p:spPr>
            <a:xfrm>
              <a:off x="3141668" y="4602592"/>
              <a:ext cx="711207" cy="986648"/>
            </a:xfrm>
            <a:custGeom>
              <a:avLst/>
              <a:gdLst>
                <a:gd name="connsiteX0" fmla="*/ 711207 w 711207"/>
                <a:gd name="connsiteY0" fmla="*/ 0 h 986648"/>
                <a:gd name="connsiteX1" fmla="*/ 711207 w 711207"/>
                <a:gd name="connsiteY1" fmla="*/ 986648 h 986648"/>
                <a:gd name="connsiteX2" fmla="*/ 0 w 711207"/>
                <a:gd name="connsiteY2" fmla="*/ 986648 h 986648"/>
                <a:gd name="connsiteX3" fmla="*/ 0 w 711207"/>
                <a:gd name="connsiteY3" fmla="*/ 643025 h 986648"/>
                <a:gd name="connsiteX4" fmla="*/ 140983 w 711207"/>
                <a:gd name="connsiteY4" fmla="*/ 548004 h 986648"/>
                <a:gd name="connsiteX5" fmla="*/ 644284 w 711207"/>
                <a:gd name="connsiteY5" fmla="*/ 76684 h 98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207" h="986648">
                  <a:moveTo>
                    <a:pt x="711207" y="0"/>
                  </a:moveTo>
                  <a:lnTo>
                    <a:pt x="711207" y="986648"/>
                  </a:lnTo>
                  <a:lnTo>
                    <a:pt x="0" y="986648"/>
                  </a:lnTo>
                  <a:lnTo>
                    <a:pt x="0" y="643025"/>
                  </a:lnTo>
                  <a:lnTo>
                    <a:pt x="140983" y="548004"/>
                  </a:lnTo>
                  <a:cubicBezTo>
                    <a:pt x="357762" y="389253"/>
                    <a:pt x="513276" y="225057"/>
                    <a:pt x="644284" y="76684"/>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reeform: Shape 64">
              <a:extLst>
                <a:ext uri="{FF2B5EF4-FFF2-40B4-BE49-F238E27FC236}">
                  <a16:creationId xmlns:a16="http://schemas.microsoft.com/office/drawing/2014/main" id="{0B08BB82-9A95-4BF4-B3CA-40C2E961744D}"/>
                </a:ext>
              </a:extLst>
            </p:cNvPr>
            <p:cNvSpPr/>
            <p:nvPr/>
          </p:nvSpPr>
          <p:spPr>
            <a:xfrm>
              <a:off x="3862703" y="4149080"/>
              <a:ext cx="711207" cy="1440160"/>
            </a:xfrm>
            <a:custGeom>
              <a:avLst/>
              <a:gdLst>
                <a:gd name="connsiteX0" fmla="*/ 709297 w 711207"/>
                <a:gd name="connsiteY0" fmla="*/ 0 h 1440160"/>
                <a:gd name="connsiteX1" fmla="*/ 711207 w 711207"/>
                <a:gd name="connsiteY1" fmla="*/ 163 h 1440160"/>
                <a:gd name="connsiteX2" fmla="*/ 711207 w 711207"/>
                <a:gd name="connsiteY2" fmla="*/ 1440160 h 1440160"/>
                <a:gd name="connsiteX3" fmla="*/ 0 w 711207"/>
                <a:gd name="connsiteY3" fmla="*/ 1440160 h 1440160"/>
                <a:gd name="connsiteX4" fmla="*/ 0 w 711207"/>
                <a:gd name="connsiteY4" fmla="*/ 442250 h 1440160"/>
                <a:gd name="connsiteX5" fmla="*/ 17484 w 711207"/>
                <a:gd name="connsiteY5" fmla="*/ 422216 h 1440160"/>
                <a:gd name="connsiteX6" fmla="*/ 709297 w 711207"/>
                <a:gd name="connsiteY6" fmla="*/ 0 h 144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207" h="1440160">
                  <a:moveTo>
                    <a:pt x="709297" y="0"/>
                  </a:moveTo>
                  <a:lnTo>
                    <a:pt x="711207" y="163"/>
                  </a:lnTo>
                  <a:lnTo>
                    <a:pt x="711207" y="1440160"/>
                  </a:lnTo>
                  <a:lnTo>
                    <a:pt x="0" y="1440160"/>
                  </a:lnTo>
                  <a:lnTo>
                    <a:pt x="0" y="442250"/>
                  </a:lnTo>
                  <a:lnTo>
                    <a:pt x="17484" y="422216"/>
                  </a:lnTo>
                  <a:cubicBezTo>
                    <a:pt x="229326" y="178736"/>
                    <a:pt x="394262" y="0"/>
                    <a:pt x="709297" y="0"/>
                  </a:cubicBezTo>
                  <a:close/>
                </a:path>
              </a:pathLst>
            </a:custGeom>
            <a:solidFill>
              <a:schemeClr val="accent5">
                <a:lumMod val="60000"/>
                <a:lumOff val="4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Shape 66">
              <a:extLst>
                <a:ext uri="{FF2B5EF4-FFF2-40B4-BE49-F238E27FC236}">
                  <a16:creationId xmlns:a16="http://schemas.microsoft.com/office/drawing/2014/main" id="{6280E60B-67A3-4495-B0B5-5B7BFD0756B4}"/>
                </a:ext>
              </a:extLst>
            </p:cNvPr>
            <p:cNvSpPr/>
            <p:nvPr/>
          </p:nvSpPr>
          <p:spPr>
            <a:xfrm>
              <a:off x="4583738" y="4150078"/>
              <a:ext cx="711207" cy="1439162"/>
            </a:xfrm>
            <a:custGeom>
              <a:avLst/>
              <a:gdLst>
                <a:gd name="connsiteX0" fmla="*/ 0 w 711207"/>
                <a:gd name="connsiteY0" fmla="*/ 0 h 1439162"/>
                <a:gd name="connsiteX1" fmla="*/ 115345 w 711207"/>
                <a:gd name="connsiteY1" fmla="*/ 9808 h 1439162"/>
                <a:gd name="connsiteX2" fmla="*/ 700148 w 711207"/>
                <a:gd name="connsiteY2" fmla="*/ 426953 h 1439162"/>
                <a:gd name="connsiteX3" fmla="*/ 711207 w 711207"/>
                <a:gd name="connsiteY3" fmla="*/ 439310 h 1439162"/>
                <a:gd name="connsiteX4" fmla="*/ 711207 w 711207"/>
                <a:gd name="connsiteY4" fmla="*/ 1439162 h 1439162"/>
                <a:gd name="connsiteX5" fmla="*/ 0 w 711207"/>
                <a:gd name="connsiteY5" fmla="*/ 1439162 h 143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207" h="1439162">
                  <a:moveTo>
                    <a:pt x="0" y="0"/>
                  </a:moveTo>
                  <a:lnTo>
                    <a:pt x="115345" y="9808"/>
                  </a:lnTo>
                  <a:cubicBezTo>
                    <a:pt x="354702" y="52340"/>
                    <a:pt x="511559" y="216253"/>
                    <a:pt x="700148" y="426953"/>
                  </a:cubicBezTo>
                  <a:lnTo>
                    <a:pt x="711207" y="439310"/>
                  </a:lnTo>
                  <a:lnTo>
                    <a:pt x="711207" y="1439162"/>
                  </a:lnTo>
                  <a:lnTo>
                    <a:pt x="0" y="1439162"/>
                  </a:lnTo>
                  <a:close/>
                </a:path>
              </a:pathLst>
            </a:custGeom>
            <a:solidFill>
              <a:schemeClr val="bg1">
                <a:lumMod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68">
              <a:extLst>
                <a:ext uri="{FF2B5EF4-FFF2-40B4-BE49-F238E27FC236}">
                  <a16:creationId xmlns:a16="http://schemas.microsoft.com/office/drawing/2014/main" id="{7B1400BE-E96F-49A5-A788-D1EFED684A86}"/>
                </a:ext>
              </a:extLst>
            </p:cNvPr>
            <p:cNvSpPr/>
            <p:nvPr/>
          </p:nvSpPr>
          <p:spPr>
            <a:xfrm>
              <a:off x="5304773" y="4600370"/>
              <a:ext cx="711207" cy="988870"/>
            </a:xfrm>
            <a:custGeom>
              <a:avLst/>
              <a:gdLst>
                <a:gd name="connsiteX0" fmla="*/ 0 w 711207"/>
                <a:gd name="connsiteY0" fmla="*/ 0 h 988870"/>
                <a:gd name="connsiteX1" fmla="*/ 76580 w 711207"/>
                <a:gd name="connsiteY1" fmla="*/ 85565 h 988870"/>
                <a:gd name="connsiteX2" fmla="*/ 582794 w 711207"/>
                <a:gd name="connsiteY2" fmla="*/ 557716 h 988870"/>
                <a:gd name="connsiteX3" fmla="*/ 711207 w 711207"/>
                <a:gd name="connsiteY3" fmla="*/ 645179 h 988870"/>
                <a:gd name="connsiteX4" fmla="*/ 711207 w 711207"/>
                <a:gd name="connsiteY4" fmla="*/ 988870 h 988870"/>
                <a:gd name="connsiteX5" fmla="*/ 0 w 711207"/>
                <a:gd name="connsiteY5" fmla="*/ 988870 h 98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207" h="988870">
                  <a:moveTo>
                    <a:pt x="0" y="0"/>
                  </a:moveTo>
                  <a:lnTo>
                    <a:pt x="76580" y="85565"/>
                  </a:lnTo>
                  <a:cubicBezTo>
                    <a:pt x="211472" y="235047"/>
                    <a:pt x="368928" y="399798"/>
                    <a:pt x="582794" y="557716"/>
                  </a:cubicBezTo>
                  <a:lnTo>
                    <a:pt x="711207" y="645179"/>
                  </a:lnTo>
                  <a:lnTo>
                    <a:pt x="711207" y="988870"/>
                  </a:lnTo>
                  <a:lnTo>
                    <a:pt x="0" y="988870"/>
                  </a:lnTo>
                  <a:close/>
                </a:path>
              </a:pathLst>
            </a:cu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564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2411760" y="1916832"/>
            <a:ext cx="4320480" cy="1512168"/>
          </a:xfrm>
          <a:custGeom>
            <a:avLst/>
            <a:gdLst>
              <a:gd name="connsiteX0" fmla="*/ 0 w 4320480"/>
              <a:gd name="connsiteY0" fmla="*/ 1512168 h 1512168"/>
              <a:gd name="connsiteX1" fmla="*/ 2160240 w 4320480"/>
              <a:gd name="connsiteY1" fmla="*/ 0 h 1512168"/>
              <a:gd name="connsiteX2" fmla="*/ 4320480 w 4320480"/>
              <a:gd name="connsiteY2" fmla="*/ 1512168 h 1512168"/>
              <a:gd name="connsiteX3" fmla="*/ 0 w 4320480"/>
              <a:gd name="connsiteY3" fmla="*/ 1512168 h 1512168"/>
              <a:gd name="connsiteX0" fmla="*/ 47081 w 4414642"/>
              <a:gd name="connsiteY0" fmla="*/ 1512168 h 1512168"/>
              <a:gd name="connsiteX1" fmla="*/ 2207321 w 4414642"/>
              <a:gd name="connsiteY1" fmla="*/ 0 h 1512168"/>
              <a:gd name="connsiteX2" fmla="*/ 4367561 w 4414642"/>
              <a:gd name="connsiteY2" fmla="*/ 1512168 h 1512168"/>
              <a:gd name="connsiteX3" fmla="*/ 47081 w 4414642"/>
              <a:gd name="connsiteY3" fmla="*/ 1512168 h 1512168"/>
              <a:gd name="connsiteX0" fmla="*/ 0 w 4367561"/>
              <a:gd name="connsiteY0" fmla="*/ 1512168 h 1512168"/>
              <a:gd name="connsiteX1" fmla="*/ 2160240 w 4367561"/>
              <a:gd name="connsiteY1" fmla="*/ 0 h 1512168"/>
              <a:gd name="connsiteX2" fmla="*/ 4320480 w 4367561"/>
              <a:gd name="connsiteY2" fmla="*/ 1512168 h 1512168"/>
              <a:gd name="connsiteX3" fmla="*/ 0 w 4367561"/>
              <a:gd name="connsiteY3" fmla="*/ 1512168 h 1512168"/>
              <a:gd name="connsiteX0" fmla="*/ 0 w 4320480"/>
              <a:gd name="connsiteY0" fmla="*/ 1512168 h 1512168"/>
              <a:gd name="connsiteX1" fmla="*/ 2160240 w 4320480"/>
              <a:gd name="connsiteY1" fmla="*/ 0 h 1512168"/>
              <a:gd name="connsiteX2" fmla="*/ 4320480 w 4320480"/>
              <a:gd name="connsiteY2" fmla="*/ 1512168 h 1512168"/>
              <a:gd name="connsiteX3" fmla="*/ 0 w 4320480"/>
              <a:gd name="connsiteY3" fmla="*/ 1512168 h 1512168"/>
            </a:gdLst>
            <a:ahLst/>
            <a:cxnLst>
              <a:cxn ang="0">
                <a:pos x="connsiteX0" y="connsiteY0"/>
              </a:cxn>
              <a:cxn ang="0">
                <a:pos x="connsiteX1" y="connsiteY1"/>
              </a:cxn>
              <a:cxn ang="0">
                <a:pos x="connsiteX2" y="connsiteY2"/>
              </a:cxn>
              <a:cxn ang="0">
                <a:pos x="connsiteX3" y="connsiteY3"/>
              </a:cxn>
            </a:cxnLst>
            <a:rect l="l" t="t" r="r" b="b"/>
            <a:pathLst>
              <a:path w="4320480" h="1512168">
                <a:moveTo>
                  <a:pt x="0" y="1512168"/>
                </a:moveTo>
                <a:cubicBezTo>
                  <a:pt x="1499240" y="985820"/>
                  <a:pt x="1440160" y="0"/>
                  <a:pt x="2160240" y="0"/>
                </a:cubicBezTo>
                <a:cubicBezTo>
                  <a:pt x="2880320" y="0"/>
                  <a:pt x="2836480" y="1001060"/>
                  <a:pt x="4320480" y="1512168"/>
                </a:cubicBezTo>
                <a:lnTo>
                  <a:pt x="0" y="1512168"/>
                </a:lnTo>
                <a:close/>
              </a:path>
            </a:pathLst>
          </a:cu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5400000" scaled="1"/>
            <a:tileRect/>
          </a:gradFill>
          <a:ln>
            <a:noFill/>
          </a:ln>
          <a:effectLst>
            <a:outerShdw blurRad="63500" sx="102000" sy="102000" algn="ctr" rotWithShape="0">
              <a:prstClr val="black">
                <a:alpha val="40000"/>
              </a:prstClr>
            </a:outerShdw>
            <a:softEdge rad="127000"/>
          </a:effectLst>
          <a:scene3d>
            <a:camera prst="obliqueTopLeft"/>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a:off x="1403648" y="2924944"/>
            <a:ext cx="61926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32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0000" r="20000"/>
          <a:stretch/>
        </p:blipFill>
        <p:spPr>
          <a:xfrm flipH="1">
            <a:off x="0" y="-5002"/>
            <a:ext cx="9157340" cy="6868005"/>
          </a:xfrm>
          <a:prstGeom prst="rect">
            <a:avLst/>
          </a:prstGeom>
          <a:ln>
            <a:noFill/>
          </a:ln>
        </p:spPr>
      </p:pic>
    </p:spTree>
    <p:extLst>
      <p:ext uri="{BB962C8B-B14F-4D97-AF65-F5344CB8AC3E}">
        <p14:creationId xmlns:p14="http://schemas.microsoft.com/office/powerpoint/2010/main" val="177901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462891" y="3255291"/>
            <a:ext cx="3524864" cy="2448233"/>
          </a:xfrm>
          <a:custGeom>
            <a:avLst/>
            <a:gdLst>
              <a:gd name="connsiteX0" fmla="*/ 1519084 w 3524864"/>
              <a:gd name="connsiteY0" fmla="*/ 2418736 h 2448233"/>
              <a:gd name="connsiteX1" fmla="*/ 1519084 w 3524864"/>
              <a:gd name="connsiteY1" fmla="*/ 2418736 h 2448233"/>
              <a:gd name="connsiteX2" fmla="*/ 1238864 w 3524864"/>
              <a:gd name="connsiteY2" fmla="*/ 2389239 h 2448233"/>
              <a:gd name="connsiteX3" fmla="*/ 1165122 w 3524864"/>
              <a:gd name="connsiteY3" fmla="*/ 2374491 h 2448233"/>
              <a:gd name="connsiteX4" fmla="*/ 958645 w 3524864"/>
              <a:gd name="connsiteY4" fmla="*/ 2359742 h 2448233"/>
              <a:gd name="connsiteX5" fmla="*/ 693174 w 3524864"/>
              <a:gd name="connsiteY5" fmla="*/ 2330245 h 2448233"/>
              <a:gd name="connsiteX6" fmla="*/ 457200 w 3524864"/>
              <a:gd name="connsiteY6" fmla="*/ 2300749 h 2448233"/>
              <a:gd name="connsiteX7" fmla="*/ 339213 w 3524864"/>
              <a:gd name="connsiteY7" fmla="*/ 2271252 h 2448233"/>
              <a:gd name="connsiteX8" fmla="*/ 250722 w 3524864"/>
              <a:gd name="connsiteY8" fmla="*/ 2241755 h 2448233"/>
              <a:gd name="connsiteX9" fmla="*/ 206477 w 3524864"/>
              <a:gd name="connsiteY9" fmla="*/ 2227007 h 2448233"/>
              <a:gd name="connsiteX10" fmla="*/ 117987 w 3524864"/>
              <a:gd name="connsiteY10" fmla="*/ 2197510 h 2448233"/>
              <a:gd name="connsiteX11" fmla="*/ 73742 w 3524864"/>
              <a:gd name="connsiteY11" fmla="*/ 2182762 h 2448233"/>
              <a:gd name="connsiteX12" fmla="*/ 29497 w 3524864"/>
              <a:gd name="connsiteY12" fmla="*/ 2168013 h 2448233"/>
              <a:gd name="connsiteX13" fmla="*/ 0 w 3524864"/>
              <a:gd name="connsiteY13" fmla="*/ 2168013 h 2448233"/>
              <a:gd name="connsiteX14" fmla="*/ 1489587 w 3524864"/>
              <a:gd name="connsiteY14" fmla="*/ 29497 h 2448233"/>
              <a:gd name="connsiteX15" fmla="*/ 3524864 w 3524864"/>
              <a:gd name="connsiteY15" fmla="*/ 0 h 2448233"/>
              <a:gd name="connsiteX16" fmla="*/ 2212258 w 3524864"/>
              <a:gd name="connsiteY16" fmla="*/ 2094271 h 2448233"/>
              <a:gd name="connsiteX17" fmla="*/ 1460090 w 3524864"/>
              <a:gd name="connsiteY17" fmla="*/ 2403987 h 2448233"/>
              <a:gd name="connsiteX18" fmla="*/ 1519084 w 3524864"/>
              <a:gd name="connsiteY18" fmla="*/ 2330245 h 2448233"/>
              <a:gd name="connsiteX19" fmla="*/ 1401097 w 3524864"/>
              <a:gd name="connsiteY19" fmla="*/ 2359742 h 2448233"/>
              <a:gd name="connsiteX20" fmla="*/ 1401097 w 3524864"/>
              <a:gd name="connsiteY20" fmla="*/ 2448233 h 2448233"/>
              <a:gd name="connsiteX21" fmla="*/ 1519084 w 3524864"/>
              <a:gd name="connsiteY21" fmla="*/ 2418736 h 2448233"/>
              <a:gd name="connsiteX0" fmla="*/ 1519084 w 3524864"/>
              <a:gd name="connsiteY0" fmla="*/ 2418736 h 2448233"/>
              <a:gd name="connsiteX1" fmla="*/ 1519084 w 3524864"/>
              <a:gd name="connsiteY1" fmla="*/ 2418736 h 2448233"/>
              <a:gd name="connsiteX2" fmla="*/ 1238864 w 3524864"/>
              <a:gd name="connsiteY2" fmla="*/ 2389239 h 2448233"/>
              <a:gd name="connsiteX3" fmla="*/ 1165122 w 3524864"/>
              <a:gd name="connsiteY3" fmla="*/ 2374491 h 2448233"/>
              <a:gd name="connsiteX4" fmla="*/ 958645 w 3524864"/>
              <a:gd name="connsiteY4" fmla="*/ 2359742 h 2448233"/>
              <a:gd name="connsiteX5" fmla="*/ 693174 w 3524864"/>
              <a:gd name="connsiteY5" fmla="*/ 2330245 h 2448233"/>
              <a:gd name="connsiteX6" fmla="*/ 457200 w 3524864"/>
              <a:gd name="connsiteY6" fmla="*/ 2300749 h 2448233"/>
              <a:gd name="connsiteX7" fmla="*/ 339213 w 3524864"/>
              <a:gd name="connsiteY7" fmla="*/ 2271252 h 2448233"/>
              <a:gd name="connsiteX8" fmla="*/ 250722 w 3524864"/>
              <a:gd name="connsiteY8" fmla="*/ 2241755 h 2448233"/>
              <a:gd name="connsiteX9" fmla="*/ 206477 w 3524864"/>
              <a:gd name="connsiteY9" fmla="*/ 2227007 h 2448233"/>
              <a:gd name="connsiteX10" fmla="*/ 117987 w 3524864"/>
              <a:gd name="connsiteY10" fmla="*/ 2197510 h 2448233"/>
              <a:gd name="connsiteX11" fmla="*/ 73742 w 3524864"/>
              <a:gd name="connsiteY11" fmla="*/ 2182762 h 2448233"/>
              <a:gd name="connsiteX12" fmla="*/ 29497 w 3524864"/>
              <a:gd name="connsiteY12" fmla="*/ 2168013 h 2448233"/>
              <a:gd name="connsiteX13" fmla="*/ 0 w 3524864"/>
              <a:gd name="connsiteY13" fmla="*/ 2168013 h 2448233"/>
              <a:gd name="connsiteX14" fmla="*/ 1489587 w 3524864"/>
              <a:gd name="connsiteY14" fmla="*/ 29497 h 2448233"/>
              <a:gd name="connsiteX15" fmla="*/ 3524864 w 3524864"/>
              <a:gd name="connsiteY15" fmla="*/ 0 h 2448233"/>
              <a:gd name="connsiteX16" fmla="*/ 2566219 w 3524864"/>
              <a:gd name="connsiteY16" fmla="*/ 2197510 h 2448233"/>
              <a:gd name="connsiteX17" fmla="*/ 1460090 w 3524864"/>
              <a:gd name="connsiteY17" fmla="*/ 2403987 h 2448233"/>
              <a:gd name="connsiteX18" fmla="*/ 1519084 w 3524864"/>
              <a:gd name="connsiteY18" fmla="*/ 2330245 h 2448233"/>
              <a:gd name="connsiteX19" fmla="*/ 1401097 w 3524864"/>
              <a:gd name="connsiteY19" fmla="*/ 2359742 h 2448233"/>
              <a:gd name="connsiteX20" fmla="*/ 1401097 w 3524864"/>
              <a:gd name="connsiteY20" fmla="*/ 2448233 h 2448233"/>
              <a:gd name="connsiteX21" fmla="*/ 1519084 w 3524864"/>
              <a:gd name="connsiteY21" fmla="*/ 2418736 h 2448233"/>
              <a:gd name="connsiteX0" fmla="*/ 1519084 w 3524864"/>
              <a:gd name="connsiteY0" fmla="*/ 2418736 h 2581984"/>
              <a:gd name="connsiteX1" fmla="*/ 1519084 w 3524864"/>
              <a:gd name="connsiteY1" fmla="*/ 2418736 h 2581984"/>
              <a:gd name="connsiteX2" fmla="*/ 1238864 w 3524864"/>
              <a:gd name="connsiteY2" fmla="*/ 2389239 h 2581984"/>
              <a:gd name="connsiteX3" fmla="*/ 1165122 w 3524864"/>
              <a:gd name="connsiteY3" fmla="*/ 2374491 h 2581984"/>
              <a:gd name="connsiteX4" fmla="*/ 958645 w 3524864"/>
              <a:gd name="connsiteY4" fmla="*/ 2359742 h 2581984"/>
              <a:gd name="connsiteX5" fmla="*/ 722671 w 3524864"/>
              <a:gd name="connsiteY5" fmla="*/ 2580967 h 2581984"/>
              <a:gd name="connsiteX6" fmla="*/ 457200 w 3524864"/>
              <a:gd name="connsiteY6" fmla="*/ 2300749 h 2581984"/>
              <a:gd name="connsiteX7" fmla="*/ 339213 w 3524864"/>
              <a:gd name="connsiteY7" fmla="*/ 2271252 h 2581984"/>
              <a:gd name="connsiteX8" fmla="*/ 250722 w 3524864"/>
              <a:gd name="connsiteY8" fmla="*/ 2241755 h 2581984"/>
              <a:gd name="connsiteX9" fmla="*/ 206477 w 3524864"/>
              <a:gd name="connsiteY9" fmla="*/ 2227007 h 2581984"/>
              <a:gd name="connsiteX10" fmla="*/ 117987 w 3524864"/>
              <a:gd name="connsiteY10" fmla="*/ 2197510 h 2581984"/>
              <a:gd name="connsiteX11" fmla="*/ 73742 w 3524864"/>
              <a:gd name="connsiteY11" fmla="*/ 2182762 h 2581984"/>
              <a:gd name="connsiteX12" fmla="*/ 29497 w 3524864"/>
              <a:gd name="connsiteY12" fmla="*/ 2168013 h 2581984"/>
              <a:gd name="connsiteX13" fmla="*/ 0 w 3524864"/>
              <a:gd name="connsiteY13" fmla="*/ 2168013 h 2581984"/>
              <a:gd name="connsiteX14" fmla="*/ 1489587 w 3524864"/>
              <a:gd name="connsiteY14" fmla="*/ 29497 h 2581984"/>
              <a:gd name="connsiteX15" fmla="*/ 3524864 w 3524864"/>
              <a:gd name="connsiteY15" fmla="*/ 0 h 2581984"/>
              <a:gd name="connsiteX16" fmla="*/ 2566219 w 3524864"/>
              <a:gd name="connsiteY16" fmla="*/ 2197510 h 2581984"/>
              <a:gd name="connsiteX17" fmla="*/ 1460090 w 3524864"/>
              <a:gd name="connsiteY17" fmla="*/ 2403987 h 2581984"/>
              <a:gd name="connsiteX18" fmla="*/ 1519084 w 3524864"/>
              <a:gd name="connsiteY18" fmla="*/ 2330245 h 2581984"/>
              <a:gd name="connsiteX19" fmla="*/ 1401097 w 3524864"/>
              <a:gd name="connsiteY19" fmla="*/ 2359742 h 2581984"/>
              <a:gd name="connsiteX20" fmla="*/ 1401097 w 3524864"/>
              <a:gd name="connsiteY20" fmla="*/ 2448233 h 2581984"/>
              <a:gd name="connsiteX21" fmla="*/ 1519084 w 3524864"/>
              <a:gd name="connsiteY21" fmla="*/ 2418736 h 2581984"/>
              <a:gd name="connsiteX0" fmla="*/ 1519084 w 3524864"/>
              <a:gd name="connsiteY0" fmla="*/ 2418736 h 2581287"/>
              <a:gd name="connsiteX1" fmla="*/ 1519084 w 3524864"/>
              <a:gd name="connsiteY1" fmla="*/ 2418736 h 2581287"/>
              <a:gd name="connsiteX2" fmla="*/ 1238864 w 3524864"/>
              <a:gd name="connsiteY2" fmla="*/ 2389239 h 2581287"/>
              <a:gd name="connsiteX3" fmla="*/ 1165122 w 3524864"/>
              <a:gd name="connsiteY3" fmla="*/ 2374491 h 2581287"/>
              <a:gd name="connsiteX4" fmla="*/ 958645 w 3524864"/>
              <a:gd name="connsiteY4" fmla="*/ 2359742 h 2581287"/>
              <a:gd name="connsiteX5" fmla="*/ 722671 w 3524864"/>
              <a:gd name="connsiteY5" fmla="*/ 2580967 h 2581287"/>
              <a:gd name="connsiteX6" fmla="*/ 457200 w 3524864"/>
              <a:gd name="connsiteY6" fmla="*/ 2300749 h 2581287"/>
              <a:gd name="connsiteX7" fmla="*/ 339213 w 3524864"/>
              <a:gd name="connsiteY7" fmla="*/ 2271252 h 2581287"/>
              <a:gd name="connsiteX8" fmla="*/ 250722 w 3524864"/>
              <a:gd name="connsiteY8" fmla="*/ 2241755 h 2581287"/>
              <a:gd name="connsiteX9" fmla="*/ 206477 w 3524864"/>
              <a:gd name="connsiteY9" fmla="*/ 2227007 h 2581287"/>
              <a:gd name="connsiteX10" fmla="*/ 117987 w 3524864"/>
              <a:gd name="connsiteY10" fmla="*/ 2197510 h 2581287"/>
              <a:gd name="connsiteX11" fmla="*/ 73742 w 3524864"/>
              <a:gd name="connsiteY11" fmla="*/ 2182762 h 2581287"/>
              <a:gd name="connsiteX12" fmla="*/ 29497 w 3524864"/>
              <a:gd name="connsiteY12" fmla="*/ 2168013 h 2581287"/>
              <a:gd name="connsiteX13" fmla="*/ 0 w 3524864"/>
              <a:gd name="connsiteY13" fmla="*/ 2168013 h 2581287"/>
              <a:gd name="connsiteX14" fmla="*/ 1489587 w 3524864"/>
              <a:gd name="connsiteY14" fmla="*/ 29497 h 2581287"/>
              <a:gd name="connsiteX15" fmla="*/ 3524864 w 3524864"/>
              <a:gd name="connsiteY15" fmla="*/ 0 h 2581287"/>
              <a:gd name="connsiteX16" fmla="*/ 2566219 w 3524864"/>
              <a:gd name="connsiteY16" fmla="*/ 2197510 h 2581287"/>
              <a:gd name="connsiteX17" fmla="*/ 1460090 w 3524864"/>
              <a:gd name="connsiteY17" fmla="*/ 2403987 h 2581287"/>
              <a:gd name="connsiteX18" fmla="*/ 1519084 w 3524864"/>
              <a:gd name="connsiteY18" fmla="*/ 2330245 h 2581287"/>
              <a:gd name="connsiteX19" fmla="*/ 1401097 w 3524864"/>
              <a:gd name="connsiteY19" fmla="*/ 2359742 h 2581287"/>
              <a:gd name="connsiteX20" fmla="*/ 1401097 w 3524864"/>
              <a:gd name="connsiteY20" fmla="*/ 2448233 h 2581287"/>
              <a:gd name="connsiteX21" fmla="*/ 1519084 w 3524864"/>
              <a:gd name="connsiteY21" fmla="*/ 2418736 h 2581287"/>
              <a:gd name="connsiteX0" fmla="*/ 1519084 w 3524864"/>
              <a:gd name="connsiteY0" fmla="*/ 2418736 h 2581287"/>
              <a:gd name="connsiteX1" fmla="*/ 1519084 w 3524864"/>
              <a:gd name="connsiteY1" fmla="*/ 2418736 h 2581287"/>
              <a:gd name="connsiteX2" fmla="*/ 1238864 w 3524864"/>
              <a:gd name="connsiteY2" fmla="*/ 2389239 h 2581287"/>
              <a:gd name="connsiteX3" fmla="*/ 1165122 w 3524864"/>
              <a:gd name="connsiteY3" fmla="*/ 2374491 h 2581287"/>
              <a:gd name="connsiteX4" fmla="*/ 958645 w 3524864"/>
              <a:gd name="connsiteY4" fmla="*/ 2359742 h 2581287"/>
              <a:gd name="connsiteX5" fmla="*/ 722671 w 3524864"/>
              <a:gd name="connsiteY5" fmla="*/ 2580967 h 2581287"/>
              <a:gd name="connsiteX6" fmla="*/ 457200 w 3524864"/>
              <a:gd name="connsiteY6" fmla="*/ 2300749 h 2581287"/>
              <a:gd name="connsiteX7" fmla="*/ 339213 w 3524864"/>
              <a:gd name="connsiteY7" fmla="*/ 2271252 h 2581287"/>
              <a:gd name="connsiteX8" fmla="*/ 250722 w 3524864"/>
              <a:gd name="connsiteY8" fmla="*/ 2241755 h 2581287"/>
              <a:gd name="connsiteX9" fmla="*/ 206477 w 3524864"/>
              <a:gd name="connsiteY9" fmla="*/ 2227007 h 2581287"/>
              <a:gd name="connsiteX10" fmla="*/ 117987 w 3524864"/>
              <a:gd name="connsiteY10" fmla="*/ 2197510 h 2581287"/>
              <a:gd name="connsiteX11" fmla="*/ 73742 w 3524864"/>
              <a:gd name="connsiteY11" fmla="*/ 2182762 h 2581287"/>
              <a:gd name="connsiteX12" fmla="*/ 29497 w 3524864"/>
              <a:gd name="connsiteY12" fmla="*/ 2168013 h 2581287"/>
              <a:gd name="connsiteX13" fmla="*/ 0 w 3524864"/>
              <a:gd name="connsiteY13" fmla="*/ 2168013 h 2581287"/>
              <a:gd name="connsiteX14" fmla="*/ 1489587 w 3524864"/>
              <a:gd name="connsiteY14" fmla="*/ 29497 h 2581287"/>
              <a:gd name="connsiteX15" fmla="*/ 3524864 w 3524864"/>
              <a:gd name="connsiteY15" fmla="*/ 0 h 2581287"/>
              <a:gd name="connsiteX16" fmla="*/ 2566219 w 3524864"/>
              <a:gd name="connsiteY16" fmla="*/ 2197510 h 2581287"/>
              <a:gd name="connsiteX17" fmla="*/ 1460090 w 3524864"/>
              <a:gd name="connsiteY17" fmla="*/ 2403987 h 2581287"/>
              <a:gd name="connsiteX18" fmla="*/ 1519084 w 3524864"/>
              <a:gd name="connsiteY18" fmla="*/ 2330245 h 2581287"/>
              <a:gd name="connsiteX19" fmla="*/ 1401097 w 3524864"/>
              <a:gd name="connsiteY19" fmla="*/ 2359742 h 2581287"/>
              <a:gd name="connsiteX20" fmla="*/ 1401097 w 3524864"/>
              <a:gd name="connsiteY20" fmla="*/ 2448233 h 2581287"/>
              <a:gd name="connsiteX21" fmla="*/ 1519084 w 3524864"/>
              <a:gd name="connsiteY21" fmla="*/ 2418736 h 2581287"/>
              <a:gd name="connsiteX0" fmla="*/ 722671 w 3524864"/>
              <a:gd name="connsiteY0" fmla="*/ 2580967 h 2580967"/>
              <a:gd name="connsiteX1" fmla="*/ 457200 w 3524864"/>
              <a:gd name="connsiteY1" fmla="*/ 2300749 h 2580967"/>
              <a:gd name="connsiteX2" fmla="*/ 339213 w 3524864"/>
              <a:gd name="connsiteY2" fmla="*/ 2271252 h 2580967"/>
              <a:gd name="connsiteX3" fmla="*/ 250722 w 3524864"/>
              <a:gd name="connsiteY3" fmla="*/ 2241755 h 2580967"/>
              <a:gd name="connsiteX4" fmla="*/ 206477 w 3524864"/>
              <a:gd name="connsiteY4" fmla="*/ 2227007 h 2580967"/>
              <a:gd name="connsiteX5" fmla="*/ 117987 w 3524864"/>
              <a:gd name="connsiteY5" fmla="*/ 2197510 h 2580967"/>
              <a:gd name="connsiteX6" fmla="*/ 73742 w 3524864"/>
              <a:gd name="connsiteY6" fmla="*/ 2182762 h 2580967"/>
              <a:gd name="connsiteX7" fmla="*/ 29497 w 3524864"/>
              <a:gd name="connsiteY7" fmla="*/ 2168013 h 2580967"/>
              <a:gd name="connsiteX8" fmla="*/ 0 w 3524864"/>
              <a:gd name="connsiteY8" fmla="*/ 2168013 h 2580967"/>
              <a:gd name="connsiteX9" fmla="*/ 1489587 w 3524864"/>
              <a:gd name="connsiteY9" fmla="*/ 29497 h 2580967"/>
              <a:gd name="connsiteX10" fmla="*/ 3524864 w 3524864"/>
              <a:gd name="connsiteY10" fmla="*/ 0 h 2580967"/>
              <a:gd name="connsiteX11" fmla="*/ 2566219 w 3524864"/>
              <a:gd name="connsiteY11" fmla="*/ 2197510 h 2580967"/>
              <a:gd name="connsiteX12" fmla="*/ 1460090 w 3524864"/>
              <a:gd name="connsiteY12" fmla="*/ 2403987 h 2580967"/>
              <a:gd name="connsiteX13" fmla="*/ 1519084 w 3524864"/>
              <a:gd name="connsiteY13" fmla="*/ 2330245 h 2580967"/>
              <a:gd name="connsiteX14" fmla="*/ 1401097 w 3524864"/>
              <a:gd name="connsiteY14" fmla="*/ 2359742 h 2580967"/>
              <a:gd name="connsiteX15" fmla="*/ 1401097 w 3524864"/>
              <a:gd name="connsiteY15" fmla="*/ 2448233 h 2580967"/>
              <a:gd name="connsiteX16" fmla="*/ 1519084 w 3524864"/>
              <a:gd name="connsiteY16" fmla="*/ 2418736 h 2580967"/>
              <a:gd name="connsiteX17" fmla="*/ 1519084 w 3524864"/>
              <a:gd name="connsiteY17" fmla="*/ 2418736 h 2580967"/>
              <a:gd name="connsiteX18" fmla="*/ 1238864 w 3524864"/>
              <a:gd name="connsiteY18" fmla="*/ 2389239 h 2580967"/>
              <a:gd name="connsiteX19" fmla="*/ 1165122 w 3524864"/>
              <a:gd name="connsiteY19" fmla="*/ 2374491 h 2580967"/>
              <a:gd name="connsiteX20" fmla="*/ 1050085 w 3524864"/>
              <a:gd name="connsiteY20" fmla="*/ 2451182 h 2580967"/>
              <a:gd name="connsiteX0" fmla="*/ 457200 w 3524864"/>
              <a:gd name="connsiteY0" fmla="*/ 2300749 h 2451182"/>
              <a:gd name="connsiteX1" fmla="*/ 339213 w 3524864"/>
              <a:gd name="connsiteY1" fmla="*/ 2271252 h 2451182"/>
              <a:gd name="connsiteX2" fmla="*/ 250722 w 3524864"/>
              <a:gd name="connsiteY2" fmla="*/ 2241755 h 2451182"/>
              <a:gd name="connsiteX3" fmla="*/ 206477 w 3524864"/>
              <a:gd name="connsiteY3" fmla="*/ 2227007 h 2451182"/>
              <a:gd name="connsiteX4" fmla="*/ 117987 w 3524864"/>
              <a:gd name="connsiteY4" fmla="*/ 2197510 h 2451182"/>
              <a:gd name="connsiteX5" fmla="*/ 73742 w 3524864"/>
              <a:gd name="connsiteY5" fmla="*/ 2182762 h 2451182"/>
              <a:gd name="connsiteX6" fmla="*/ 29497 w 3524864"/>
              <a:gd name="connsiteY6" fmla="*/ 2168013 h 2451182"/>
              <a:gd name="connsiteX7" fmla="*/ 0 w 3524864"/>
              <a:gd name="connsiteY7" fmla="*/ 2168013 h 2451182"/>
              <a:gd name="connsiteX8" fmla="*/ 1489587 w 3524864"/>
              <a:gd name="connsiteY8" fmla="*/ 29497 h 2451182"/>
              <a:gd name="connsiteX9" fmla="*/ 3524864 w 3524864"/>
              <a:gd name="connsiteY9" fmla="*/ 0 h 2451182"/>
              <a:gd name="connsiteX10" fmla="*/ 2566219 w 3524864"/>
              <a:gd name="connsiteY10" fmla="*/ 2197510 h 2451182"/>
              <a:gd name="connsiteX11" fmla="*/ 1460090 w 3524864"/>
              <a:gd name="connsiteY11" fmla="*/ 2403987 h 2451182"/>
              <a:gd name="connsiteX12" fmla="*/ 1519084 w 3524864"/>
              <a:gd name="connsiteY12" fmla="*/ 2330245 h 2451182"/>
              <a:gd name="connsiteX13" fmla="*/ 1401097 w 3524864"/>
              <a:gd name="connsiteY13" fmla="*/ 2359742 h 2451182"/>
              <a:gd name="connsiteX14" fmla="*/ 1401097 w 3524864"/>
              <a:gd name="connsiteY14" fmla="*/ 2448233 h 2451182"/>
              <a:gd name="connsiteX15" fmla="*/ 1519084 w 3524864"/>
              <a:gd name="connsiteY15" fmla="*/ 2418736 h 2451182"/>
              <a:gd name="connsiteX16" fmla="*/ 1519084 w 3524864"/>
              <a:gd name="connsiteY16" fmla="*/ 2418736 h 2451182"/>
              <a:gd name="connsiteX17" fmla="*/ 1238864 w 3524864"/>
              <a:gd name="connsiteY17" fmla="*/ 2389239 h 2451182"/>
              <a:gd name="connsiteX18" fmla="*/ 1165122 w 3524864"/>
              <a:gd name="connsiteY18" fmla="*/ 2374491 h 2451182"/>
              <a:gd name="connsiteX19" fmla="*/ 1050085 w 3524864"/>
              <a:gd name="connsiteY19" fmla="*/ 2451182 h 2451182"/>
              <a:gd name="connsiteX0" fmla="*/ 339213 w 3524864"/>
              <a:gd name="connsiteY0" fmla="*/ 2271252 h 2451182"/>
              <a:gd name="connsiteX1" fmla="*/ 250722 w 3524864"/>
              <a:gd name="connsiteY1" fmla="*/ 2241755 h 2451182"/>
              <a:gd name="connsiteX2" fmla="*/ 206477 w 3524864"/>
              <a:gd name="connsiteY2" fmla="*/ 2227007 h 2451182"/>
              <a:gd name="connsiteX3" fmla="*/ 117987 w 3524864"/>
              <a:gd name="connsiteY3" fmla="*/ 2197510 h 2451182"/>
              <a:gd name="connsiteX4" fmla="*/ 73742 w 3524864"/>
              <a:gd name="connsiteY4" fmla="*/ 2182762 h 2451182"/>
              <a:gd name="connsiteX5" fmla="*/ 29497 w 3524864"/>
              <a:gd name="connsiteY5" fmla="*/ 2168013 h 2451182"/>
              <a:gd name="connsiteX6" fmla="*/ 0 w 3524864"/>
              <a:gd name="connsiteY6" fmla="*/ 2168013 h 2451182"/>
              <a:gd name="connsiteX7" fmla="*/ 1489587 w 3524864"/>
              <a:gd name="connsiteY7" fmla="*/ 29497 h 2451182"/>
              <a:gd name="connsiteX8" fmla="*/ 3524864 w 3524864"/>
              <a:gd name="connsiteY8" fmla="*/ 0 h 2451182"/>
              <a:gd name="connsiteX9" fmla="*/ 2566219 w 3524864"/>
              <a:gd name="connsiteY9" fmla="*/ 2197510 h 2451182"/>
              <a:gd name="connsiteX10" fmla="*/ 1460090 w 3524864"/>
              <a:gd name="connsiteY10" fmla="*/ 2403987 h 2451182"/>
              <a:gd name="connsiteX11" fmla="*/ 1519084 w 3524864"/>
              <a:gd name="connsiteY11" fmla="*/ 2330245 h 2451182"/>
              <a:gd name="connsiteX12" fmla="*/ 1401097 w 3524864"/>
              <a:gd name="connsiteY12" fmla="*/ 2359742 h 2451182"/>
              <a:gd name="connsiteX13" fmla="*/ 1401097 w 3524864"/>
              <a:gd name="connsiteY13" fmla="*/ 2448233 h 2451182"/>
              <a:gd name="connsiteX14" fmla="*/ 1519084 w 3524864"/>
              <a:gd name="connsiteY14" fmla="*/ 2418736 h 2451182"/>
              <a:gd name="connsiteX15" fmla="*/ 1519084 w 3524864"/>
              <a:gd name="connsiteY15" fmla="*/ 2418736 h 2451182"/>
              <a:gd name="connsiteX16" fmla="*/ 1238864 w 3524864"/>
              <a:gd name="connsiteY16" fmla="*/ 2389239 h 2451182"/>
              <a:gd name="connsiteX17" fmla="*/ 1165122 w 3524864"/>
              <a:gd name="connsiteY17" fmla="*/ 2374491 h 2451182"/>
              <a:gd name="connsiteX18" fmla="*/ 1050085 w 3524864"/>
              <a:gd name="connsiteY18" fmla="*/ 2451182 h 2451182"/>
              <a:gd name="connsiteX0" fmla="*/ 339213 w 3524864"/>
              <a:gd name="connsiteY0" fmla="*/ 2271252 h 2448233"/>
              <a:gd name="connsiteX1" fmla="*/ 250722 w 3524864"/>
              <a:gd name="connsiteY1" fmla="*/ 2241755 h 2448233"/>
              <a:gd name="connsiteX2" fmla="*/ 206477 w 3524864"/>
              <a:gd name="connsiteY2" fmla="*/ 2227007 h 2448233"/>
              <a:gd name="connsiteX3" fmla="*/ 117987 w 3524864"/>
              <a:gd name="connsiteY3" fmla="*/ 2197510 h 2448233"/>
              <a:gd name="connsiteX4" fmla="*/ 73742 w 3524864"/>
              <a:gd name="connsiteY4" fmla="*/ 2182762 h 2448233"/>
              <a:gd name="connsiteX5" fmla="*/ 29497 w 3524864"/>
              <a:gd name="connsiteY5" fmla="*/ 2168013 h 2448233"/>
              <a:gd name="connsiteX6" fmla="*/ 0 w 3524864"/>
              <a:gd name="connsiteY6" fmla="*/ 2168013 h 2448233"/>
              <a:gd name="connsiteX7" fmla="*/ 1489587 w 3524864"/>
              <a:gd name="connsiteY7" fmla="*/ 29497 h 2448233"/>
              <a:gd name="connsiteX8" fmla="*/ 3524864 w 3524864"/>
              <a:gd name="connsiteY8" fmla="*/ 0 h 2448233"/>
              <a:gd name="connsiteX9" fmla="*/ 2566219 w 3524864"/>
              <a:gd name="connsiteY9" fmla="*/ 2197510 h 2448233"/>
              <a:gd name="connsiteX10" fmla="*/ 1460090 w 3524864"/>
              <a:gd name="connsiteY10" fmla="*/ 2403987 h 2448233"/>
              <a:gd name="connsiteX11" fmla="*/ 1519084 w 3524864"/>
              <a:gd name="connsiteY11" fmla="*/ 2330245 h 2448233"/>
              <a:gd name="connsiteX12" fmla="*/ 1401097 w 3524864"/>
              <a:gd name="connsiteY12" fmla="*/ 2359742 h 2448233"/>
              <a:gd name="connsiteX13" fmla="*/ 1401097 w 3524864"/>
              <a:gd name="connsiteY13" fmla="*/ 2448233 h 2448233"/>
              <a:gd name="connsiteX14" fmla="*/ 1519084 w 3524864"/>
              <a:gd name="connsiteY14" fmla="*/ 2418736 h 2448233"/>
              <a:gd name="connsiteX15" fmla="*/ 1519084 w 3524864"/>
              <a:gd name="connsiteY15" fmla="*/ 2418736 h 2448233"/>
              <a:gd name="connsiteX16" fmla="*/ 1238864 w 3524864"/>
              <a:gd name="connsiteY16" fmla="*/ 2389239 h 2448233"/>
              <a:gd name="connsiteX17" fmla="*/ 1165122 w 3524864"/>
              <a:gd name="connsiteY17" fmla="*/ 2374491 h 2448233"/>
              <a:gd name="connsiteX0" fmla="*/ 1179871 w 3524864"/>
              <a:gd name="connsiteY0" fmla="*/ 2330245 h 2448233"/>
              <a:gd name="connsiteX1" fmla="*/ 250722 w 3524864"/>
              <a:gd name="connsiteY1" fmla="*/ 2241755 h 2448233"/>
              <a:gd name="connsiteX2" fmla="*/ 206477 w 3524864"/>
              <a:gd name="connsiteY2" fmla="*/ 2227007 h 2448233"/>
              <a:gd name="connsiteX3" fmla="*/ 117987 w 3524864"/>
              <a:gd name="connsiteY3" fmla="*/ 2197510 h 2448233"/>
              <a:gd name="connsiteX4" fmla="*/ 73742 w 3524864"/>
              <a:gd name="connsiteY4" fmla="*/ 2182762 h 2448233"/>
              <a:gd name="connsiteX5" fmla="*/ 29497 w 3524864"/>
              <a:gd name="connsiteY5" fmla="*/ 2168013 h 2448233"/>
              <a:gd name="connsiteX6" fmla="*/ 0 w 3524864"/>
              <a:gd name="connsiteY6" fmla="*/ 2168013 h 2448233"/>
              <a:gd name="connsiteX7" fmla="*/ 1489587 w 3524864"/>
              <a:gd name="connsiteY7" fmla="*/ 29497 h 2448233"/>
              <a:gd name="connsiteX8" fmla="*/ 3524864 w 3524864"/>
              <a:gd name="connsiteY8" fmla="*/ 0 h 2448233"/>
              <a:gd name="connsiteX9" fmla="*/ 2566219 w 3524864"/>
              <a:gd name="connsiteY9" fmla="*/ 2197510 h 2448233"/>
              <a:gd name="connsiteX10" fmla="*/ 1460090 w 3524864"/>
              <a:gd name="connsiteY10" fmla="*/ 2403987 h 2448233"/>
              <a:gd name="connsiteX11" fmla="*/ 1519084 w 3524864"/>
              <a:gd name="connsiteY11" fmla="*/ 2330245 h 2448233"/>
              <a:gd name="connsiteX12" fmla="*/ 1401097 w 3524864"/>
              <a:gd name="connsiteY12" fmla="*/ 2359742 h 2448233"/>
              <a:gd name="connsiteX13" fmla="*/ 1401097 w 3524864"/>
              <a:gd name="connsiteY13" fmla="*/ 2448233 h 2448233"/>
              <a:gd name="connsiteX14" fmla="*/ 1519084 w 3524864"/>
              <a:gd name="connsiteY14" fmla="*/ 2418736 h 2448233"/>
              <a:gd name="connsiteX15" fmla="*/ 1519084 w 3524864"/>
              <a:gd name="connsiteY15" fmla="*/ 2418736 h 2448233"/>
              <a:gd name="connsiteX16" fmla="*/ 1238864 w 3524864"/>
              <a:gd name="connsiteY16" fmla="*/ 2389239 h 2448233"/>
              <a:gd name="connsiteX17" fmla="*/ 1165122 w 3524864"/>
              <a:gd name="connsiteY17" fmla="*/ 2374491 h 244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24864" h="2448233">
                <a:moveTo>
                  <a:pt x="1179871" y="2330245"/>
                </a:moveTo>
                <a:cubicBezTo>
                  <a:pt x="1149874" y="2322064"/>
                  <a:pt x="412954" y="2258961"/>
                  <a:pt x="250722" y="2241755"/>
                </a:cubicBezTo>
                <a:cubicBezTo>
                  <a:pt x="88490" y="2224549"/>
                  <a:pt x="221225" y="2231923"/>
                  <a:pt x="206477" y="2227007"/>
                </a:cubicBezTo>
                <a:lnTo>
                  <a:pt x="117987" y="2197510"/>
                </a:lnTo>
                <a:lnTo>
                  <a:pt x="73742" y="2182762"/>
                </a:lnTo>
                <a:cubicBezTo>
                  <a:pt x="58994" y="2177846"/>
                  <a:pt x="45043" y="2168013"/>
                  <a:pt x="29497" y="2168013"/>
                </a:cubicBezTo>
                <a:lnTo>
                  <a:pt x="0" y="2168013"/>
                </a:lnTo>
                <a:lnTo>
                  <a:pt x="1489587" y="29497"/>
                </a:lnTo>
                <a:lnTo>
                  <a:pt x="3524864" y="0"/>
                </a:lnTo>
                <a:lnTo>
                  <a:pt x="2566219" y="2197510"/>
                </a:lnTo>
                <a:lnTo>
                  <a:pt x="1460090" y="2403987"/>
                </a:lnTo>
                <a:lnTo>
                  <a:pt x="1519084" y="2330245"/>
                </a:lnTo>
                <a:lnTo>
                  <a:pt x="1401097" y="2359742"/>
                </a:lnTo>
                <a:lnTo>
                  <a:pt x="1401097" y="2448233"/>
                </a:lnTo>
                <a:lnTo>
                  <a:pt x="1519084" y="2418736"/>
                </a:lnTo>
                <a:lnTo>
                  <a:pt x="1519084" y="2418736"/>
                </a:lnTo>
                <a:lnTo>
                  <a:pt x="1238864" y="2389239"/>
                </a:lnTo>
                <a:cubicBezTo>
                  <a:pt x="1214048" y="2385694"/>
                  <a:pt x="1190052" y="2377115"/>
                  <a:pt x="1165122" y="2374491"/>
                </a:cubicBezTo>
              </a:path>
            </a:pathLst>
          </a:custGeom>
          <a:gradFill flip="none" rotWithShape="1">
            <a:gsLst>
              <a:gs pos="0">
                <a:schemeClr val="tx1">
                  <a:lumMod val="85000"/>
                  <a:lumOff val="15000"/>
                </a:schemeClr>
              </a:gs>
              <a:gs pos="50000">
                <a:schemeClr val="tx1">
                  <a:lumMod val="75000"/>
                  <a:lumOff val="25000"/>
                </a:schemeClr>
              </a:gs>
              <a:gs pos="90000">
                <a:schemeClr val="bg1">
                  <a:lumMod val="9500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endParaRPr lang="en-IN" dirty="0"/>
          </a:p>
        </p:txBody>
      </p:sp>
      <p:grpSp>
        <p:nvGrpSpPr>
          <p:cNvPr id="7" name="Group 6"/>
          <p:cNvGrpSpPr/>
          <p:nvPr/>
        </p:nvGrpSpPr>
        <p:grpSpPr>
          <a:xfrm>
            <a:off x="1259632" y="2454699"/>
            <a:ext cx="1008112" cy="1080120"/>
            <a:chOff x="1259632" y="2454699"/>
            <a:chExt cx="1008112" cy="1080120"/>
          </a:xfrm>
        </p:grpSpPr>
        <p:sp>
          <p:nvSpPr>
            <p:cNvPr id="6" name="Oval 5"/>
            <p:cNvSpPr/>
            <p:nvPr/>
          </p:nvSpPr>
          <p:spPr>
            <a:xfrm>
              <a:off x="1259632" y="2454699"/>
              <a:ext cx="1008112" cy="1080120"/>
            </a:xfrm>
            <a:prstGeom prst="ellipse">
              <a:avLst/>
            </a:prstGeom>
            <a:solidFill>
              <a:schemeClr val="bg2">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1547664" y="2763305"/>
              <a:ext cx="432048" cy="462908"/>
            </a:xfrm>
            <a:prstGeom prst="ellipse">
              <a:avLst/>
            </a:prstGeom>
            <a:solidFill>
              <a:schemeClr val="accent2"/>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entagon 7"/>
          <p:cNvSpPr/>
          <p:nvPr/>
        </p:nvSpPr>
        <p:spPr>
          <a:xfrm rot="5400000">
            <a:off x="3707904" y="2994759"/>
            <a:ext cx="3744416" cy="2234441"/>
          </a:xfrm>
          <a:prstGeom prst="homePlate">
            <a:avLst>
              <a:gd name="adj" fmla="val 18998"/>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507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31840" y="332656"/>
            <a:ext cx="3024336" cy="2880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3743908" y="2348880"/>
            <a:ext cx="1800200" cy="172819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743908" y="4106568"/>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3743908" y="4567535"/>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743908" y="5028502"/>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Manual Operation 12"/>
          <p:cNvSpPr/>
          <p:nvPr/>
        </p:nvSpPr>
        <p:spPr>
          <a:xfrm>
            <a:off x="4031940" y="5489468"/>
            <a:ext cx="1224136" cy="504056"/>
          </a:xfrm>
          <a:prstGeom prst="flowChartManualOperati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971600" y="2132856"/>
            <a:ext cx="2016224"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71600" y="4106568"/>
            <a:ext cx="6480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06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Right Arrow 12"/>
          <p:cNvSpPr/>
          <p:nvPr/>
        </p:nvSpPr>
        <p:spPr>
          <a:xfrm>
            <a:off x="2411760" y="2594615"/>
            <a:ext cx="4464496" cy="1380739"/>
          </a:xfrm>
          <a:prstGeom prst="leftRightArrow">
            <a:avLst>
              <a:gd name="adj1" fmla="val 77568"/>
              <a:gd name="adj2" fmla="val 62993"/>
            </a:avLst>
          </a:prstGeom>
          <a:gradFill flip="none" rotWithShape="1">
            <a:gsLst>
              <a:gs pos="0">
                <a:srgbClr val="C00000"/>
              </a:gs>
              <a:gs pos="50000">
                <a:schemeClr val="accent2">
                  <a:lumMod val="40000"/>
                  <a:lumOff val="60000"/>
                </a:schemeClr>
              </a:gs>
              <a:gs pos="100000">
                <a:srgbClr val="00B050"/>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419872" y="2060848"/>
            <a:ext cx="2448272" cy="2448272"/>
          </a:xfrm>
          <a:prstGeom prst="ellipse">
            <a:avLst/>
          </a:prstGeom>
          <a:solidFill>
            <a:schemeClr val="bg2">
              <a:lumMod val="90000"/>
            </a:schemeClr>
          </a:solidFill>
          <a:ln>
            <a:noFill/>
          </a:ln>
          <a:effectLst>
            <a:outerShdw blurRad="63500" sx="104000" sy="104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432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2987824" y="1916832"/>
            <a:ext cx="1800000" cy="180000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Pie 15"/>
          <p:cNvSpPr/>
          <p:nvPr/>
        </p:nvSpPr>
        <p:spPr>
          <a:xfrm>
            <a:off x="2987824" y="1916832"/>
            <a:ext cx="1800000" cy="1800000"/>
          </a:xfrm>
          <a:prstGeom prst="pie">
            <a:avLst>
              <a:gd name="adj1" fmla="val 9777685"/>
              <a:gd name="adj2" fmla="val 162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1" name="Group 20"/>
          <p:cNvGrpSpPr/>
          <p:nvPr/>
        </p:nvGrpSpPr>
        <p:grpSpPr>
          <a:xfrm>
            <a:off x="6516216" y="1772816"/>
            <a:ext cx="1800000" cy="1800000"/>
            <a:chOff x="3059832" y="1772816"/>
            <a:chExt cx="1800000" cy="1800000"/>
          </a:xfrm>
        </p:grpSpPr>
        <p:sp>
          <p:nvSpPr>
            <p:cNvPr id="22" name="Oval 21"/>
            <p:cNvSpPr/>
            <p:nvPr/>
          </p:nvSpPr>
          <p:spPr>
            <a:xfrm>
              <a:off x="3059832" y="1772816"/>
              <a:ext cx="1800000" cy="180000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ie 22"/>
            <p:cNvSpPr/>
            <p:nvPr/>
          </p:nvSpPr>
          <p:spPr>
            <a:xfrm>
              <a:off x="3059832" y="1772816"/>
              <a:ext cx="1800000" cy="1800000"/>
            </a:xfrm>
            <a:prstGeom prst="pie">
              <a:avLst>
                <a:gd name="adj1" fmla="val 1769159"/>
                <a:gd name="adj2" fmla="val 162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extLst>
      <p:ext uri="{BB962C8B-B14F-4D97-AF65-F5344CB8AC3E}">
        <p14:creationId xmlns:p14="http://schemas.microsoft.com/office/powerpoint/2010/main" val="201592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1579</TotalTime>
  <Words>32</Words>
  <Application>Microsoft Office PowerPoint</Application>
  <PresentationFormat>On-screen Show (4:3)</PresentationFormat>
  <Paragraphs>8</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is not easy, by any stretch of the imagination, but with these tools such as a “back of the envelope” DCF, we can make it easier on ourselves and help us make better decisions.  I will include another link to this calculator here. Please feel free to use it to help you with these calculations.  If you have any questions or concerns, please don’t hesitate to share them with me.  As we say on our podcast, have a great week, invest with a margin of safety, emphasis on the safety.  A note for you, there is an affiliate link in this article to Amazon Associates program and if you buy the above book I will receive a small commission, this does not increase your price in any way.</dc:title>
  <dc:creator>ismail - [2010]</dc:creator>
  <cp:lastModifiedBy>ismail - [2010]</cp:lastModifiedBy>
  <cp:revision>54</cp:revision>
  <dcterms:created xsi:type="dcterms:W3CDTF">2019-11-15T07:15:56Z</dcterms:created>
  <dcterms:modified xsi:type="dcterms:W3CDTF">2019-12-19T08:27:30Z</dcterms:modified>
</cp:coreProperties>
</file>