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b70783d-8d49-4f4e-94f9-3caffd49a62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f5307e900ad4f1a" /><Relationship Type="http://schemas.openxmlformats.org/officeDocument/2006/relationships/slideLayout" Target="/ppt/slideLayouts/slideLayout8.xml" Id="R565a50d1d0d54a04" /><Relationship Type="http://schemas.openxmlformats.org/officeDocument/2006/relationships/hyperlink" Target="https://app.powerbi.com/groups/me/reports/4b70783d-8d49-4f4e-94f9-3caffd49a622/?pbi_source=PowerPoint" TargetMode="External" Id="RelId0" /><Relationship Type="http://schemas.openxmlformats.org/officeDocument/2006/relationships/image" Target="/ppt/media/image4.png" Id="imgId1488105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cc4634f053e4a49" /><Relationship Type="http://schemas.openxmlformats.org/officeDocument/2006/relationships/slideLayout" Target="/ppt/slideLayouts/slideLayout8.xml" Id="R5c5a8c41dc2b4931" /><Relationship Type="http://schemas.openxmlformats.org/officeDocument/2006/relationships/hyperlink" Target="https://app.powerbi.com/groups/me/reports/4b70783d-8d49-4f4e-94f9-3caffd49a622/?pbi_source=PowerPoint" TargetMode="External" Id="RelId1" /><Relationship Type="http://schemas.openxmlformats.org/officeDocument/2006/relationships/image" Target="/ppt/media/image5.png" Id="imgId1488105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45efd66cf684572" /><Relationship Type="http://schemas.openxmlformats.org/officeDocument/2006/relationships/slideLayout" Target="/ppt/slideLayouts/slideLayout8.xml" Id="R32d62039e1ba469b" /><Relationship Type="http://schemas.openxmlformats.org/officeDocument/2006/relationships/hyperlink" Target="https://app.powerbi.com/groups/me/reports/4b70783d-8d49-4f4e-94f9-3caffd49a622/?pbi_source=PowerPoint" TargetMode="External" Id="RelId2" /><Relationship Type="http://schemas.openxmlformats.org/officeDocument/2006/relationships/image" Target="/ppt/media/image6.png" Id="imgId148810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 of AtliQ hardware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8/23/2022 8:50:06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8/23/2022 8:37:58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10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14300"/>
            <a:ext cx="12192000" cy="66198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rofit % by Markets ,Profit Contribution % by Markets ,slicer ,slicer ,Top 5 Customer ,Revenue Trend ,card ,Revenue Contribution % by Market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10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14300"/>
            <a:ext cx="12192000" cy="66198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slicer ,Top 5 Customer ,Revenue Trend ,card ,Revenue Contribution % by Markets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810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14300"/>
            <a:ext cx="12192000" cy="66198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