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6" r:id="rId8"/>
    <p:sldId id="267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Friend Function and Friend Class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</a:t>
            </a:r>
            <a:r>
              <a:rPr lang="en-IN" dirty="0" err="1" smtClean="0"/>
              <a:t>Amit</a:t>
            </a:r>
            <a:r>
              <a:rPr lang="en-IN" dirty="0" smtClean="0"/>
              <a:t> Kumar </a:t>
            </a:r>
            <a:r>
              <a:rPr lang="en-IN" dirty="0" err="1" smtClean="0"/>
              <a:t>Trivedi</a:t>
            </a:r>
            <a:r>
              <a:rPr lang="en-IN" dirty="0" smtClean="0"/>
              <a:t> </a:t>
            </a:r>
          </a:p>
          <a:p>
            <a:r>
              <a:rPr lang="en-IN" sz="2000" b="1" cap="all" dirty="0" smtClean="0"/>
              <a:t>KHYATI SCHOOL OF COMPUTER APPLICATION</a:t>
            </a:r>
            <a:endParaRPr lang="en-IN" sz="2000" b="1" cap="all" dirty="0"/>
          </a:p>
        </p:txBody>
      </p:sp>
      <p:pic>
        <p:nvPicPr>
          <p:cNvPr id="2049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dirty="0" smtClean="0"/>
              <a:t>What is friend?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51054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Friend is Special One </a:t>
            </a:r>
          </a:p>
          <a:p>
            <a:r>
              <a:rPr lang="en-IN" dirty="0" smtClean="0"/>
              <a:t>What is difference between friend and non friend?</a:t>
            </a:r>
          </a:p>
          <a:p>
            <a:r>
              <a:rPr lang="en-IN" dirty="0" smtClean="0"/>
              <a:t>Friend has privileges to your private and protected stuffs. </a:t>
            </a:r>
            <a:endParaRPr lang="en-IN" dirty="0"/>
          </a:p>
        </p:txBody>
      </p:sp>
      <p:pic>
        <p:nvPicPr>
          <p:cNvPr id="1027" name="Picture 3" descr="E:\Amit Kumar Trivedi\Learning\CPP\Course Content\Section 2 Class and Objects\images\my-best-friend-essay-for-class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77086"/>
            <a:ext cx="4933951" cy="3223514"/>
          </a:xfrm>
          <a:prstGeom prst="rect">
            <a:avLst/>
          </a:prstGeom>
          <a:noFill/>
        </p:spPr>
      </p:pic>
      <p:pic>
        <p:nvPicPr>
          <p:cNvPr id="6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Member Functions and Data Members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27432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388620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Non Member Functions which is not a friend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27432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440055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2133600"/>
            <a:ext cx="30480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Friend Function</a:t>
            </a:r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46672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7425" y="2438400"/>
            <a:ext cx="30765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Friend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5800" y="1828800"/>
            <a:ext cx="6813660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Non Member Function </a:t>
            </a:r>
          </a:p>
          <a:p>
            <a:endParaRPr lang="en-IN" dirty="0" smtClean="0"/>
          </a:p>
          <a:p>
            <a:r>
              <a:rPr lang="en-IN" dirty="0" smtClean="0"/>
              <a:t>Want to access private and protected member of another </a:t>
            </a:r>
          </a:p>
          <a:p>
            <a:endParaRPr lang="en-IN" dirty="0" smtClean="0"/>
          </a:p>
          <a:p>
            <a:r>
              <a:rPr lang="en-IN" dirty="0" smtClean="0"/>
              <a:t>Keyword: friend</a:t>
            </a:r>
          </a:p>
          <a:p>
            <a:endParaRPr lang="en-IN" dirty="0" smtClean="0"/>
          </a:p>
          <a:p>
            <a:r>
              <a:rPr lang="en-IN" dirty="0" smtClean="0"/>
              <a:t>Friend function prototype </a:t>
            </a:r>
          </a:p>
          <a:p>
            <a:endParaRPr lang="en-IN" dirty="0" smtClean="0"/>
          </a:p>
          <a:p>
            <a:r>
              <a:rPr lang="en-IN" dirty="0" smtClean="0"/>
              <a:t>Friend void display(Box)</a:t>
            </a:r>
          </a:p>
          <a:p>
            <a:endParaRPr lang="en-IN" dirty="0" smtClean="0"/>
          </a:p>
          <a:p>
            <a:r>
              <a:rPr lang="en-IN" dirty="0" smtClean="0"/>
              <a:t>Friend function can access private and protected member of the class. 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553075"/>
            <a:ext cx="1000125" cy="100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5800" y="1828800"/>
            <a:ext cx="571361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Student Class has below members </a:t>
            </a:r>
          </a:p>
          <a:p>
            <a:r>
              <a:rPr lang="en-IN" dirty="0" err="1" smtClean="0"/>
              <a:t>Sem</a:t>
            </a:r>
            <a:r>
              <a:rPr lang="en-IN" dirty="0" smtClean="0"/>
              <a:t>, Roll number and PIN</a:t>
            </a:r>
          </a:p>
          <a:p>
            <a:r>
              <a:rPr lang="en-IN" dirty="0" smtClean="0"/>
              <a:t>Pin is private data member </a:t>
            </a:r>
          </a:p>
          <a:p>
            <a:endParaRPr lang="en-IN" dirty="0" smtClean="0"/>
          </a:p>
          <a:p>
            <a:r>
              <a:rPr lang="en-IN" dirty="0" smtClean="0"/>
              <a:t>Out side class </a:t>
            </a:r>
            <a:endParaRPr lang="en-IN" dirty="0" smtClean="0"/>
          </a:p>
          <a:p>
            <a:r>
              <a:rPr lang="en-IN" dirty="0" smtClean="0"/>
              <a:t>Function : Print () non member function </a:t>
            </a:r>
          </a:p>
          <a:p>
            <a:endParaRPr lang="en-IN" dirty="0" smtClean="0"/>
          </a:p>
          <a:p>
            <a:r>
              <a:rPr lang="en-IN" dirty="0" smtClean="0"/>
              <a:t>Make print function friend of student class and display PIN </a:t>
            </a:r>
          </a:p>
          <a:p>
            <a:endParaRPr lang="en-IN" dirty="0" smtClean="0"/>
          </a:p>
          <a:p>
            <a:r>
              <a:rPr lang="en-IN" dirty="0" smtClean="0"/>
              <a:t>Create main function to demo your class code.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5800" y="1828800"/>
            <a:ext cx="4978671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What is Class, </a:t>
            </a:r>
          </a:p>
          <a:p>
            <a:r>
              <a:rPr lang="en-IN" dirty="0" smtClean="0"/>
              <a:t>How to write class</a:t>
            </a:r>
          </a:p>
          <a:p>
            <a:r>
              <a:rPr lang="en-IN" dirty="0" smtClean="0"/>
              <a:t>How to create object of class</a:t>
            </a:r>
          </a:p>
          <a:p>
            <a:r>
              <a:rPr lang="en-IN" dirty="0" smtClean="0"/>
              <a:t>Accessing Data from </a:t>
            </a:r>
            <a:r>
              <a:rPr lang="en-IN" dirty="0" err="1" smtClean="0"/>
              <a:t>oustide</a:t>
            </a:r>
            <a:r>
              <a:rPr lang="en-IN" dirty="0" smtClean="0"/>
              <a:t> class </a:t>
            </a:r>
          </a:p>
          <a:p>
            <a:r>
              <a:rPr lang="en-IN" dirty="0" smtClean="0"/>
              <a:t>Difference between private and protected member</a:t>
            </a:r>
          </a:p>
          <a:p>
            <a:r>
              <a:rPr lang="en-IN" dirty="0" smtClean="0"/>
              <a:t>Passing object as argument to function </a:t>
            </a:r>
          </a:p>
          <a:p>
            <a:r>
              <a:rPr lang="en-IN" dirty="0" smtClean="0"/>
              <a:t>How to make non member function friend of class.</a:t>
            </a:r>
          </a:p>
          <a:p>
            <a:r>
              <a:rPr lang="en-IN" dirty="0" smtClean="0"/>
              <a:t>Practice</a:t>
            </a:r>
          </a:p>
          <a:p>
            <a:pPr marL="342900" indent="-342900">
              <a:buAutoNum type="arabicPeriod"/>
            </a:pPr>
            <a:r>
              <a:rPr lang="en-IN" dirty="0" smtClean="0"/>
              <a:t>Student class</a:t>
            </a:r>
          </a:p>
          <a:p>
            <a:pPr marL="342900" indent="-342900">
              <a:buAutoNum type="arabicPeriod"/>
            </a:pPr>
            <a:r>
              <a:rPr lang="en-IN" dirty="0" smtClean="0"/>
              <a:t>Friend Class</a:t>
            </a:r>
          </a:p>
          <a:p>
            <a:pPr marL="342900" indent="-342900">
              <a:buAutoNum type="arabicPeriod"/>
            </a:pPr>
            <a:r>
              <a:rPr lang="en-IN" dirty="0" smtClean="0"/>
              <a:t>Box </a:t>
            </a:r>
          </a:p>
          <a:p>
            <a:pPr marL="342900" indent="-342900">
              <a:buAutoNum type="arabicPeriod"/>
            </a:pPr>
            <a:r>
              <a:rPr lang="en-IN" dirty="0" smtClean="0"/>
              <a:t>Student with friend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629275"/>
            <a:ext cx="1000125" cy="100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pic>
        <p:nvPicPr>
          <p:cNvPr id="3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192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Friend Function and Friend Class</vt:lpstr>
      <vt:lpstr>What is friend?</vt:lpstr>
      <vt:lpstr> Member Functions and Data Members </vt:lpstr>
      <vt:lpstr>Non Member Functions which is not a friend</vt:lpstr>
      <vt:lpstr>Friend Function</vt:lpstr>
      <vt:lpstr>Friend</vt:lpstr>
      <vt:lpstr>Practice</vt:lpstr>
      <vt:lpstr>Summary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</dc:title>
  <dc:creator>ADMIN-PC</dc:creator>
  <cp:lastModifiedBy>Windows User</cp:lastModifiedBy>
  <cp:revision>18</cp:revision>
  <dcterms:created xsi:type="dcterms:W3CDTF">2006-08-16T00:00:00Z</dcterms:created>
  <dcterms:modified xsi:type="dcterms:W3CDTF">2020-07-30T07:58:32Z</dcterms:modified>
</cp:coreProperties>
</file>